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7" r:id="rId2"/>
    <p:sldId id="280" r:id="rId3"/>
    <p:sldId id="281" r:id="rId4"/>
    <p:sldId id="27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2" r:id="rId24"/>
    <p:sldId id="279" r:id="rId25"/>
    <p:sldId id="285" r:id="rId26"/>
    <p:sldId id="283" r:id="rId27"/>
    <p:sldId id="284" r:id="rId28"/>
    <p:sldId id="286" r:id="rId29"/>
    <p:sldId id="288" r:id="rId30"/>
    <p:sldId id="29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FE0000"/>
    <a:srgbClr val="333333"/>
    <a:srgbClr val="FFFFFF"/>
    <a:srgbClr val="D6FF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479" autoAdjust="0"/>
  </p:normalViewPr>
  <p:slideViewPr>
    <p:cSldViewPr snapToGrid="0">
      <p:cViewPr>
        <p:scale>
          <a:sx n="66" d="100"/>
          <a:sy n="66" d="100"/>
        </p:scale>
        <p:origin x="140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EBE4D-32CF-4D08-909C-E8BD739ABAF2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B4506-ADDE-4143-9FE9-12689971A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9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88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73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43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2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05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32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AB4506-ADDE-4143-9FE9-12689971A22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781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2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3B13935-761D-4E7C-83EF-6BCC52B14ADC}"/>
              </a:ext>
            </a:extLst>
          </p:cNvPr>
          <p:cNvSpPr/>
          <p:nvPr userDrawn="1"/>
        </p:nvSpPr>
        <p:spPr>
          <a:xfrm>
            <a:off x="9123681" y="-1"/>
            <a:ext cx="3068320" cy="4512825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07C29-0B2C-4DAC-AF00-3B492F519517}"/>
              </a:ext>
            </a:extLst>
          </p:cNvPr>
          <p:cNvSpPr/>
          <p:nvPr userDrawn="1"/>
        </p:nvSpPr>
        <p:spPr>
          <a:xfrm>
            <a:off x="9123681" y="4512824"/>
            <a:ext cx="3068320" cy="2345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1CA49CE-7704-4C3F-B5E0-1243B1D2F797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326A86B-014D-43F1-84A4-98130D03DEDB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FB33F8-B935-403D-8A4B-FD2872581F57}"/>
              </a:ext>
            </a:extLst>
          </p:cNvPr>
          <p:cNvCxnSpPr>
            <a:cxnSpLocks/>
          </p:cNvCxnSpPr>
          <p:nvPr userDrawn="1"/>
        </p:nvCxnSpPr>
        <p:spPr>
          <a:xfrm>
            <a:off x="9760610" y="2314612"/>
            <a:ext cx="1791309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2F94D0-C80D-4B49-A841-3962B1D3679F}"/>
              </a:ext>
            </a:extLst>
          </p:cNvPr>
          <p:cNvCxnSpPr>
            <a:cxnSpLocks/>
          </p:cNvCxnSpPr>
          <p:nvPr userDrawn="1"/>
        </p:nvCxnSpPr>
        <p:spPr>
          <a:xfrm>
            <a:off x="9760610" y="1465092"/>
            <a:ext cx="1791309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7D9921F-B182-4D87-A534-99A84E9B8F31}"/>
              </a:ext>
            </a:extLst>
          </p:cNvPr>
          <p:cNvCxnSpPr>
            <a:cxnSpLocks/>
          </p:cNvCxnSpPr>
          <p:nvPr userDrawn="1"/>
        </p:nvCxnSpPr>
        <p:spPr>
          <a:xfrm>
            <a:off x="9760610" y="3164130"/>
            <a:ext cx="1791309" cy="0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D91143-B5F1-41E5-9626-0DEAD43D1F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440" y="0"/>
            <a:ext cx="3912240" cy="6858000"/>
          </a:xfrm>
          <a:custGeom>
            <a:avLst/>
            <a:gdLst>
              <a:gd name="connsiteX0" fmla="*/ 0 w 3912240"/>
              <a:gd name="connsiteY0" fmla="*/ 0 h 6858000"/>
              <a:gd name="connsiteX1" fmla="*/ 3912240 w 3912240"/>
              <a:gd name="connsiteY1" fmla="*/ 0 h 6858000"/>
              <a:gd name="connsiteX2" fmla="*/ 3912240 w 3912240"/>
              <a:gd name="connsiteY2" fmla="*/ 6858000 h 6858000"/>
              <a:gd name="connsiteX3" fmla="*/ 0 w 391224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2240" h="6858000">
                <a:moveTo>
                  <a:pt x="0" y="0"/>
                </a:moveTo>
                <a:lnTo>
                  <a:pt x="3912240" y="0"/>
                </a:lnTo>
                <a:lnTo>
                  <a:pt x="391224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6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4D31E48-3D8B-40AE-B4F9-D9CCB7092D41}"/>
              </a:ext>
            </a:extLst>
          </p:cNvPr>
          <p:cNvSpPr/>
          <p:nvPr/>
        </p:nvSpPr>
        <p:spPr>
          <a:xfrm>
            <a:off x="9123680" y="2994626"/>
            <a:ext cx="3068320" cy="1531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167F2EF-C6AF-4ADE-ADB8-81C629FBD1B3}"/>
              </a:ext>
            </a:extLst>
          </p:cNvPr>
          <p:cNvCxnSpPr>
            <a:cxnSpLocks/>
          </p:cNvCxnSpPr>
          <p:nvPr userDrawn="1"/>
        </p:nvCxnSpPr>
        <p:spPr>
          <a:xfrm>
            <a:off x="9766014" y="1494259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ADE8E6-B7E1-46E1-83A8-9061691D3381}"/>
              </a:ext>
            </a:extLst>
          </p:cNvPr>
          <p:cNvCxnSpPr>
            <a:cxnSpLocks/>
          </p:cNvCxnSpPr>
          <p:nvPr userDrawn="1"/>
        </p:nvCxnSpPr>
        <p:spPr>
          <a:xfrm>
            <a:off x="10658966" y="731520"/>
            <a:ext cx="0" cy="152811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E27655-D09D-4836-B174-45BCD7DF1C62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AAFFAF8-9D39-414C-98C4-5D7532369739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E4EE61A-2A9E-4A83-AF9E-80CC5E012C7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5759" y="0"/>
            <a:ext cx="8757889" cy="4526246"/>
          </a:xfrm>
          <a:custGeom>
            <a:avLst/>
            <a:gdLst>
              <a:gd name="connsiteX0" fmla="*/ 0 w 8757889"/>
              <a:gd name="connsiteY0" fmla="*/ 0 h 4526246"/>
              <a:gd name="connsiteX1" fmla="*/ 8757889 w 8757889"/>
              <a:gd name="connsiteY1" fmla="*/ 0 h 4526246"/>
              <a:gd name="connsiteX2" fmla="*/ 8757889 w 8757889"/>
              <a:gd name="connsiteY2" fmla="*/ 4526246 h 4526246"/>
              <a:gd name="connsiteX3" fmla="*/ 0 w 8757889"/>
              <a:gd name="connsiteY3" fmla="*/ 4526246 h 452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57889" h="4526246">
                <a:moveTo>
                  <a:pt x="0" y="0"/>
                </a:moveTo>
                <a:lnTo>
                  <a:pt x="8757889" y="0"/>
                </a:lnTo>
                <a:lnTo>
                  <a:pt x="8757889" y="4526246"/>
                </a:lnTo>
                <a:lnTo>
                  <a:pt x="0" y="4526246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C6245D4-A97D-4952-835A-D11EB917C5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3680" y="4522616"/>
            <a:ext cx="3068320" cy="2335384"/>
          </a:xfrm>
          <a:custGeom>
            <a:avLst/>
            <a:gdLst>
              <a:gd name="connsiteX0" fmla="*/ 0 w 3068320"/>
              <a:gd name="connsiteY0" fmla="*/ 0 h 2335384"/>
              <a:gd name="connsiteX1" fmla="*/ 3068320 w 3068320"/>
              <a:gd name="connsiteY1" fmla="*/ 0 h 2335384"/>
              <a:gd name="connsiteX2" fmla="*/ 3068320 w 3068320"/>
              <a:gd name="connsiteY2" fmla="*/ 2335384 h 2335384"/>
              <a:gd name="connsiteX3" fmla="*/ 0 w 3068320"/>
              <a:gd name="connsiteY3" fmla="*/ 2335384 h 2335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2335384">
                <a:moveTo>
                  <a:pt x="0" y="0"/>
                </a:moveTo>
                <a:lnTo>
                  <a:pt x="3068320" y="0"/>
                </a:lnTo>
                <a:lnTo>
                  <a:pt x="3068320" y="2335384"/>
                </a:lnTo>
                <a:lnTo>
                  <a:pt x="0" y="2335384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27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44D2862-EC5C-45EB-B0D8-59D95A8205EC}"/>
              </a:ext>
            </a:extLst>
          </p:cNvPr>
          <p:cNvCxnSpPr>
            <a:cxnSpLocks/>
          </p:cNvCxnSpPr>
          <p:nvPr userDrawn="1"/>
        </p:nvCxnSpPr>
        <p:spPr>
          <a:xfrm>
            <a:off x="1282417" y="3998684"/>
            <a:ext cx="235260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3E0F49-FA5A-4C43-A541-54C04480B0FA}"/>
              </a:ext>
            </a:extLst>
          </p:cNvPr>
          <p:cNvCxnSpPr>
            <a:cxnSpLocks/>
          </p:cNvCxnSpPr>
          <p:nvPr userDrawn="1"/>
        </p:nvCxnSpPr>
        <p:spPr>
          <a:xfrm>
            <a:off x="1282417" y="5270555"/>
            <a:ext cx="235260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028940F-B743-4ABB-9CC6-4E6B3F79B262}"/>
              </a:ext>
            </a:extLst>
          </p:cNvPr>
          <p:cNvSpPr/>
          <p:nvPr userDrawn="1"/>
        </p:nvSpPr>
        <p:spPr>
          <a:xfrm rot="10800000" flipV="1">
            <a:off x="4551677" y="-6"/>
            <a:ext cx="4571993" cy="1891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7007B3-B541-4B0D-9D43-EDEC1A5E7F17}"/>
              </a:ext>
            </a:extLst>
          </p:cNvPr>
          <p:cNvSpPr/>
          <p:nvPr userDrawn="1"/>
        </p:nvSpPr>
        <p:spPr>
          <a:xfrm flipH="1">
            <a:off x="9123680" y="4526244"/>
            <a:ext cx="3068320" cy="233175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FCB6D2-C010-432E-BFD6-8C504BDD567E}"/>
              </a:ext>
            </a:extLst>
          </p:cNvPr>
          <p:cNvCxnSpPr>
            <a:cxnSpLocks/>
          </p:cNvCxnSpPr>
          <p:nvPr userDrawn="1"/>
        </p:nvCxnSpPr>
        <p:spPr>
          <a:xfrm>
            <a:off x="10657840" y="5215254"/>
            <a:ext cx="0" cy="953729"/>
          </a:xfrm>
          <a:prstGeom prst="lin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E0C890-D182-47B0-A5BC-A3DF7939CEE3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E79CF14-89D6-4301-987D-A6B2AFDFA402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8BA23AA-B17F-4AD5-B9D7-7A59FC674C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51661" y="1903370"/>
            <a:ext cx="4571993" cy="2622874"/>
          </a:xfrm>
          <a:custGeom>
            <a:avLst/>
            <a:gdLst>
              <a:gd name="connsiteX0" fmla="*/ 0 w 4571993"/>
              <a:gd name="connsiteY0" fmla="*/ 0 h 2622874"/>
              <a:gd name="connsiteX1" fmla="*/ 4571993 w 4571993"/>
              <a:gd name="connsiteY1" fmla="*/ 0 h 2622874"/>
              <a:gd name="connsiteX2" fmla="*/ 4571993 w 4571993"/>
              <a:gd name="connsiteY2" fmla="*/ 2622874 h 2622874"/>
              <a:gd name="connsiteX3" fmla="*/ 0 w 4571993"/>
              <a:gd name="connsiteY3" fmla="*/ 2622874 h 262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3" h="2622874">
                <a:moveTo>
                  <a:pt x="0" y="0"/>
                </a:moveTo>
                <a:lnTo>
                  <a:pt x="4571993" y="0"/>
                </a:lnTo>
                <a:lnTo>
                  <a:pt x="4571993" y="2622874"/>
                </a:lnTo>
                <a:lnTo>
                  <a:pt x="0" y="2622874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879E56-D45E-4793-AFFF-498EFDD7BF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9123654" y="1903370"/>
            <a:ext cx="3068320" cy="2622874"/>
          </a:xfrm>
          <a:custGeom>
            <a:avLst/>
            <a:gdLst>
              <a:gd name="connsiteX0" fmla="*/ 0 w 4571993"/>
              <a:gd name="connsiteY0" fmla="*/ 0 h 2622874"/>
              <a:gd name="connsiteX1" fmla="*/ 4571993 w 4571993"/>
              <a:gd name="connsiteY1" fmla="*/ 0 h 2622874"/>
              <a:gd name="connsiteX2" fmla="*/ 4571993 w 4571993"/>
              <a:gd name="connsiteY2" fmla="*/ 2622874 h 2622874"/>
              <a:gd name="connsiteX3" fmla="*/ 0 w 4571993"/>
              <a:gd name="connsiteY3" fmla="*/ 2622874 h 262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3" h="2622874">
                <a:moveTo>
                  <a:pt x="0" y="0"/>
                </a:moveTo>
                <a:lnTo>
                  <a:pt x="4571993" y="0"/>
                </a:lnTo>
                <a:lnTo>
                  <a:pt x="4571993" y="2622874"/>
                </a:lnTo>
                <a:lnTo>
                  <a:pt x="0" y="2622874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355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20C13C9-9918-43AE-AA89-C681E4FBCA5D}"/>
              </a:ext>
            </a:extLst>
          </p:cNvPr>
          <p:cNvSpPr/>
          <p:nvPr userDrawn="1"/>
        </p:nvSpPr>
        <p:spPr>
          <a:xfrm flipH="1">
            <a:off x="4551657" y="7"/>
            <a:ext cx="916630" cy="452622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19F8D6-160B-4BB3-BE8C-9A2694A2657C}"/>
              </a:ext>
            </a:extLst>
          </p:cNvPr>
          <p:cNvCxnSpPr>
            <a:cxnSpLocks/>
          </p:cNvCxnSpPr>
          <p:nvPr userDrawn="1"/>
        </p:nvCxnSpPr>
        <p:spPr>
          <a:xfrm>
            <a:off x="5468302" y="5692125"/>
            <a:ext cx="672369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C7D8278-C6C4-4639-A275-B28D2A1E70E1}"/>
              </a:ext>
            </a:extLst>
          </p:cNvPr>
          <p:cNvCxnSpPr>
            <a:cxnSpLocks/>
          </p:cNvCxnSpPr>
          <p:nvPr userDrawn="1"/>
        </p:nvCxnSpPr>
        <p:spPr>
          <a:xfrm>
            <a:off x="9118585" y="4745755"/>
            <a:ext cx="0" cy="18927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1DC991F-2D66-4C5F-A50B-AD0E6CEB63F8}"/>
              </a:ext>
            </a:extLst>
          </p:cNvPr>
          <p:cNvCxnSpPr>
            <a:cxnSpLocks/>
          </p:cNvCxnSpPr>
          <p:nvPr userDrawn="1"/>
        </p:nvCxnSpPr>
        <p:spPr>
          <a:xfrm>
            <a:off x="7301400" y="4745755"/>
            <a:ext cx="0" cy="18927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EE6DD53-E312-4768-9AEE-CAFBD2AC5F6B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66F8E9A-CF92-4C79-9918-B4F7358755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65725" y="-1"/>
            <a:ext cx="3655387" cy="4526237"/>
          </a:xfrm>
          <a:custGeom>
            <a:avLst/>
            <a:gdLst>
              <a:gd name="connsiteX0" fmla="*/ 0 w 3655387"/>
              <a:gd name="connsiteY0" fmla="*/ 0 h 4526237"/>
              <a:gd name="connsiteX1" fmla="*/ 3655387 w 3655387"/>
              <a:gd name="connsiteY1" fmla="*/ 0 h 4526237"/>
              <a:gd name="connsiteX2" fmla="*/ 3655387 w 3655387"/>
              <a:gd name="connsiteY2" fmla="*/ 4526237 h 4526237"/>
              <a:gd name="connsiteX3" fmla="*/ 0 w 3655387"/>
              <a:gd name="connsiteY3" fmla="*/ 4526237 h 452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87" h="4526237">
                <a:moveTo>
                  <a:pt x="0" y="0"/>
                </a:moveTo>
                <a:lnTo>
                  <a:pt x="3655387" y="0"/>
                </a:lnTo>
                <a:lnTo>
                  <a:pt x="3655387" y="4526237"/>
                </a:lnTo>
                <a:lnTo>
                  <a:pt x="0" y="4526237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A8E596D-8AE0-47C1-AC5C-22916D7DB8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21113" y="8"/>
            <a:ext cx="3070884" cy="4526229"/>
          </a:xfrm>
          <a:custGeom>
            <a:avLst/>
            <a:gdLst>
              <a:gd name="connsiteX0" fmla="*/ 0 w 3070884"/>
              <a:gd name="connsiteY0" fmla="*/ 0 h 4526229"/>
              <a:gd name="connsiteX1" fmla="*/ 3070884 w 3070884"/>
              <a:gd name="connsiteY1" fmla="*/ 0 h 4526229"/>
              <a:gd name="connsiteX2" fmla="*/ 3070884 w 3070884"/>
              <a:gd name="connsiteY2" fmla="*/ 4526229 h 4526229"/>
              <a:gd name="connsiteX3" fmla="*/ 0 w 3070884"/>
              <a:gd name="connsiteY3" fmla="*/ 4526229 h 4526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0884" h="4526229">
                <a:moveTo>
                  <a:pt x="0" y="0"/>
                </a:moveTo>
                <a:lnTo>
                  <a:pt x="3070884" y="0"/>
                </a:lnTo>
                <a:lnTo>
                  <a:pt x="3070884" y="4526229"/>
                </a:lnTo>
                <a:lnTo>
                  <a:pt x="0" y="4526229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02330CF-F1B3-4A77-A1FC-BF2269C171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5757" y="4526246"/>
            <a:ext cx="4185901" cy="2331759"/>
          </a:xfrm>
          <a:custGeom>
            <a:avLst/>
            <a:gdLst>
              <a:gd name="connsiteX0" fmla="*/ 0 w 4185901"/>
              <a:gd name="connsiteY0" fmla="*/ 0 h 2331759"/>
              <a:gd name="connsiteX1" fmla="*/ 4185901 w 4185901"/>
              <a:gd name="connsiteY1" fmla="*/ 0 h 2331759"/>
              <a:gd name="connsiteX2" fmla="*/ 4185901 w 4185901"/>
              <a:gd name="connsiteY2" fmla="*/ 2331759 h 2331759"/>
              <a:gd name="connsiteX3" fmla="*/ 0 w 4185901"/>
              <a:gd name="connsiteY3" fmla="*/ 2331759 h 2331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5901" h="2331759">
                <a:moveTo>
                  <a:pt x="0" y="0"/>
                </a:moveTo>
                <a:lnTo>
                  <a:pt x="4185901" y="0"/>
                </a:lnTo>
                <a:lnTo>
                  <a:pt x="4185901" y="2331759"/>
                </a:lnTo>
                <a:lnTo>
                  <a:pt x="0" y="2331759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87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1CA373-31F3-4BF9-BB15-1B9C721804B6}"/>
              </a:ext>
            </a:extLst>
          </p:cNvPr>
          <p:cNvSpPr/>
          <p:nvPr userDrawn="1"/>
        </p:nvSpPr>
        <p:spPr>
          <a:xfrm>
            <a:off x="5468294" y="1"/>
            <a:ext cx="3655386" cy="452624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4306DC0-8C18-4B38-94C0-0945AC3CE950}"/>
              </a:ext>
            </a:extLst>
          </p:cNvPr>
          <p:cNvCxnSpPr>
            <a:cxnSpLocks/>
          </p:cNvCxnSpPr>
          <p:nvPr userDrawn="1"/>
        </p:nvCxnSpPr>
        <p:spPr>
          <a:xfrm>
            <a:off x="6105784" y="3020880"/>
            <a:ext cx="2455773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CB8C76D-0C52-4082-AB15-69CF24BC6EF6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A971E80-0C0B-4670-8485-03B1B78CE6EB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B83533-C6F3-4161-B1EB-CF7A44DC9E43}"/>
              </a:ext>
            </a:extLst>
          </p:cNvPr>
          <p:cNvSpPr/>
          <p:nvPr userDrawn="1"/>
        </p:nvSpPr>
        <p:spPr>
          <a:xfrm flipV="1">
            <a:off x="5468294" y="4526246"/>
            <a:ext cx="3655386" cy="233175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96530B9-0C09-4E02-A19C-CA7A894612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3680" y="0"/>
            <a:ext cx="3068320" cy="6858000"/>
          </a:xfrm>
          <a:custGeom>
            <a:avLst/>
            <a:gdLst>
              <a:gd name="connsiteX0" fmla="*/ 0 w 3068320"/>
              <a:gd name="connsiteY0" fmla="*/ 0 h 6858000"/>
              <a:gd name="connsiteX1" fmla="*/ 3068320 w 3068320"/>
              <a:gd name="connsiteY1" fmla="*/ 0 h 6858000"/>
              <a:gd name="connsiteX2" fmla="*/ 3068320 w 3068320"/>
              <a:gd name="connsiteY2" fmla="*/ 6858000 h 6858000"/>
              <a:gd name="connsiteX3" fmla="*/ 0 w 306832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6858000">
                <a:moveTo>
                  <a:pt x="0" y="0"/>
                </a:moveTo>
                <a:lnTo>
                  <a:pt x="3068320" y="0"/>
                </a:lnTo>
                <a:lnTo>
                  <a:pt x="306832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44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4551AF-71BC-4B29-AD64-FEF25AD69F67}"/>
              </a:ext>
            </a:extLst>
          </p:cNvPr>
          <p:cNvSpPr/>
          <p:nvPr userDrawn="1"/>
        </p:nvSpPr>
        <p:spPr>
          <a:xfrm rot="10800000" flipV="1">
            <a:off x="5466999" y="4526246"/>
            <a:ext cx="6725001" cy="2331754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3CB0B2-DB9F-47AB-9A36-6B64EF5FC213}"/>
              </a:ext>
            </a:extLst>
          </p:cNvPr>
          <p:cNvSpPr/>
          <p:nvPr userDrawn="1"/>
        </p:nvSpPr>
        <p:spPr>
          <a:xfrm>
            <a:off x="9123680" y="0"/>
            <a:ext cx="3068320" cy="1021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8C00EC-FEFE-4EE6-9BCD-AA888A20DB8A}"/>
              </a:ext>
            </a:extLst>
          </p:cNvPr>
          <p:cNvCxnSpPr>
            <a:cxnSpLocks/>
          </p:cNvCxnSpPr>
          <p:nvPr userDrawn="1"/>
        </p:nvCxnSpPr>
        <p:spPr>
          <a:xfrm>
            <a:off x="9123679" y="5093536"/>
            <a:ext cx="0" cy="119717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95F6E8-40FF-4ACC-AE4F-4DC14AB1D6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9123678" cy="6858001"/>
          </a:xfrm>
          <a:custGeom>
            <a:avLst/>
            <a:gdLst>
              <a:gd name="connsiteX0" fmla="*/ 0 w 9123678"/>
              <a:gd name="connsiteY0" fmla="*/ 0 h 6858001"/>
              <a:gd name="connsiteX1" fmla="*/ 9123678 w 9123678"/>
              <a:gd name="connsiteY1" fmla="*/ 0 h 6858001"/>
              <a:gd name="connsiteX2" fmla="*/ 9123678 w 9123678"/>
              <a:gd name="connsiteY2" fmla="*/ 4526247 h 6858001"/>
              <a:gd name="connsiteX3" fmla="*/ 5466998 w 9123678"/>
              <a:gd name="connsiteY3" fmla="*/ 4526247 h 6858001"/>
              <a:gd name="connsiteX4" fmla="*/ 5466998 w 9123678"/>
              <a:gd name="connsiteY4" fmla="*/ 6858001 h 6858001"/>
              <a:gd name="connsiteX5" fmla="*/ 0 w 9123678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23678" h="6858001">
                <a:moveTo>
                  <a:pt x="0" y="0"/>
                </a:moveTo>
                <a:lnTo>
                  <a:pt x="9123678" y="0"/>
                </a:lnTo>
                <a:lnTo>
                  <a:pt x="9123678" y="4526247"/>
                </a:lnTo>
                <a:lnTo>
                  <a:pt x="5466998" y="4526247"/>
                </a:lnTo>
                <a:lnTo>
                  <a:pt x="5466998" y="6858001"/>
                </a:lnTo>
                <a:lnTo>
                  <a:pt x="0" y="6858001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50406A4-8C83-42E4-8C59-CDDD6D3546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23680" y="1021080"/>
            <a:ext cx="3068320" cy="3505159"/>
          </a:xfrm>
          <a:custGeom>
            <a:avLst/>
            <a:gdLst>
              <a:gd name="connsiteX0" fmla="*/ 0 w 3068320"/>
              <a:gd name="connsiteY0" fmla="*/ 0 h 3505159"/>
              <a:gd name="connsiteX1" fmla="*/ 3068320 w 3068320"/>
              <a:gd name="connsiteY1" fmla="*/ 0 h 3505159"/>
              <a:gd name="connsiteX2" fmla="*/ 3068320 w 3068320"/>
              <a:gd name="connsiteY2" fmla="*/ 3505159 h 3505159"/>
              <a:gd name="connsiteX3" fmla="*/ 0 w 3068320"/>
              <a:gd name="connsiteY3" fmla="*/ 3505159 h 3505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3505159">
                <a:moveTo>
                  <a:pt x="0" y="0"/>
                </a:moveTo>
                <a:lnTo>
                  <a:pt x="3068320" y="0"/>
                </a:lnTo>
                <a:lnTo>
                  <a:pt x="3068320" y="3505159"/>
                </a:lnTo>
                <a:lnTo>
                  <a:pt x="0" y="3505159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08F311-487E-4873-B0AB-186D77040EE7}"/>
              </a:ext>
            </a:extLst>
          </p:cNvPr>
          <p:cNvCxnSpPr>
            <a:cxnSpLocks/>
          </p:cNvCxnSpPr>
          <p:nvPr userDrawn="1"/>
        </p:nvCxnSpPr>
        <p:spPr>
          <a:xfrm>
            <a:off x="9766014" y="510540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853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6855C6-3DEA-42BE-A684-1A86AD0A3217}"/>
              </a:ext>
            </a:extLst>
          </p:cNvPr>
          <p:cNvSpPr/>
          <p:nvPr userDrawn="1"/>
        </p:nvSpPr>
        <p:spPr>
          <a:xfrm>
            <a:off x="5468294" y="0"/>
            <a:ext cx="3655386" cy="4526243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4CD61B-F88F-44B7-BE53-608D90543764}"/>
              </a:ext>
            </a:extLst>
          </p:cNvPr>
          <p:cNvSpPr/>
          <p:nvPr userDrawn="1"/>
        </p:nvSpPr>
        <p:spPr>
          <a:xfrm flipH="1">
            <a:off x="4551664" y="-1"/>
            <a:ext cx="916630" cy="45262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B3E28B-191A-4894-AE10-9E6DDB676411}"/>
              </a:ext>
            </a:extLst>
          </p:cNvPr>
          <p:cNvCxnSpPr>
            <a:cxnSpLocks/>
          </p:cNvCxnSpPr>
          <p:nvPr userDrawn="1"/>
        </p:nvCxnSpPr>
        <p:spPr>
          <a:xfrm flipH="1">
            <a:off x="9123680" y="4516249"/>
            <a:ext cx="241965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468A786-CEAF-43E9-8810-0C16995953EC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2CADAE9-5718-4120-A271-70C8A435A2D4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05A0D4A-E746-46A6-B723-C93C10A457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68294" y="4518183"/>
            <a:ext cx="3655386" cy="2339817"/>
          </a:xfrm>
          <a:custGeom>
            <a:avLst/>
            <a:gdLst>
              <a:gd name="connsiteX0" fmla="*/ 0 w 3655386"/>
              <a:gd name="connsiteY0" fmla="*/ 0 h 2339817"/>
              <a:gd name="connsiteX1" fmla="*/ 3655386 w 3655386"/>
              <a:gd name="connsiteY1" fmla="*/ 0 h 2339817"/>
              <a:gd name="connsiteX2" fmla="*/ 3655386 w 3655386"/>
              <a:gd name="connsiteY2" fmla="*/ 2339817 h 2339817"/>
              <a:gd name="connsiteX3" fmla="*/ 0 w 3655386"/>
              <a:gd name="connsiteY3" fmla="*/ 2339817 h 233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86" h="2339817">
                <a:moveTo>
                  <a:pt x="0" y="0"/>
                </a:moveTo>
                <a:lnTo>
                  <a:pt x="3655386" y="0"/>
                </a:lnTo>
                <a:lnTo>
                  <a:pt x="3655386" y="2339817"/>
                </a:lnTo>
                <a:lnTo>
                  <a:pt x="0" y="2339817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20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1FDA60F-331A-4AF5-80D0-92987336C7A2}"/>
              </a:ext>
            </a:extLst>
          </p:cNvPr>
          <p:cNvSpPr/>
          <p:nvPr userDrawn="1"/>
        </p:nvSpPr>
        <p:spPr>
          <a:xfrm flipH="1">
            <a:off x="365760" y="4526247"/>
            <a:ext cx="5102534" cy="2331752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07F97E-EA08-4C65-B201-F87FF6268477}"/>
              </a:ext>
            </a:extLst>
          </p:cNvPr>
          <p:cNvSpPr/>
          <p:nvPr userDrawn="1"/>
        </p:nvSpPr>
        <p:spPr>
          <a:xfrm>
            <a:off x="9123680" y="0"/>
            <a:ext cx="3068320" cy="68580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0B23DE-9575-43CE-9C57-16373472872B}"/>
              </a:ext>
            </a:extLst>
          </p:cNvPr>
          <p:cNvCxnSpPr>
            <a:cxnSpLocks/>
          </p:cNvCxnSpPr>
          <p:nvPr userDrawn="1"/>
        </p:nvCxnSpPr>
        <p:spPr>
          <a:xfrm>
            <a:off x="9763759" y="4531413"/>
            <a:ext cx="178816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1A94D1F-310F-4B0D-A660-A9483CC27E1E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021CA6-FEC4-4A66-A9CA-25F20DF8DBE3}"/>
              </a:ext>
            </a:extLst>
          </p:cNvPr>
          <p:cNvCxnSpPr>
            <a:cxnSpLocks/>
          </p:cNvCxnSpPr>
          <p:nvPr userDrawn="1"/>
        </p:nvCxnSpPr>
        <p:spPr>
          <a:xfrm>
            <a:off x="9763759" y="3428998"/>
            <a:ext cx="178816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78BA00D-A476-4BF0-AD32-DDF42593DD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5751" y="0"/>
            <a:ext cx="5102552" cy="4526246"/>
          </a:xfrm>
          <a:custGeom>
            <a:avLst/>
            <a:gdLst>
              <a:gd name="connsiteX0" fmla="*/ 0 w 5102552"/>
              <a:gd name="connsiteY0" fmla="*/ 0 h 4526246"/>
              <a:gd name="connsiteX1" fmla="*/ 5102552 w 5102552"/>
              <a:gd name="connsiteY1" fmla="*/ 0 h 4526246"/>
              <a:gd name="connsiteX2" fmla="*/ 5102552 w 5102552"/>
              <a:gd name="connsiteY2" fmla="*/ 4526246 h 4526246"/>
              <a:gd name="connsiteX3" fmla="*/ 0 w 5102552"/>
              <a:gd name="connsiteY3" fmla="*/ 4526246 h 452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2552" h="4526246">
                <a:moveTo>
                  <a:pt x="0" y="0"/>
                </a:moveTo>
                <a:lnTo>
                  <a:pt x="5102552" y="0"/>
                </a:lnTo>
                <a:lnTo>
                  <a:pt x="5102552" y="4526246"/>
                </a:lnTo>
                <a:lnTo>
                  <a:pt x="0" y="4526246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12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53B2472-B6C4-42B0-ACE5-F12FECD95E04}"/>
              </a:ext>
            </a:extLst>
          </p:cNvPr>
          <p:cNvCxnSpPr>
            <a:cxnSpLocks/>
          </p:cNvCxnSpPr>
          <p:nvPr userDrawn="1"/>
        </p:nvCxnSpPr>
        <p:spPr>
          <a:xfrm>
            <a:off x="6384952" y="4533227"/>
            <a:ext cx="490944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923FB390-8004-44E6-B818-EF3D385E4ACE}"/>
              </a:ext>
            </a:extLst>
          </p:cNvPr>
          <p:cNvSpPr/>
          <p:nvPr userDrawn="1"/>
        </p:nvSpPr>
        <p:spPr>
          <a:xfrm flipH="1">
            <a:off x="9123680" y="0"/>
            <a:ext cx="3068320" cy="190337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1562D9-4695-44B5-A913-FE1F51C34FC5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F964281-1D13-4678-9C4A-033C637B1B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5751" y="-1"/>
            <a:ext cx="5102552" cy="6857989"/>
          </a:xfrm>
          <a:custGeom>
            <a:avLst/>
            <a:gdLst>
              <a:gd name="connsiteX0" fmla="*/ 0 w 5102552"/>
              <a:gd name="connsiteY0" fmla="*/ 0 h 4526246"/>
              <a:gd name="connsiteX1" fmla="*/ 5102552 w 5102552"/>
              <a:gd name="connsiteY1" fmla="*/ 0 h 4526246"/>
              <a:gd name="connsiteX2" fmla="*/ 5102552 w 5102552"/>
              <a:gd name="connsiteY2" fmla="*/ 4526246 h 4526246"/>
              <a:gd name="connsiteX3" fmla="*/ 0 w 5102552"/>
              <a:gd name="connsiteY3" fmla="*/ 4526246 h 452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2552" h="4526246">
                <a:moveTo>
                  <a:pt x="0" y="0"/>
                </a:moveTo>
                <a:lnTo>
                  <a:pt x="5102552" y="0"/>
                </a:lnTo>
                <a:lnTo>
                  <a:pt x="5102552" y="4526246"/>
                </a:lnTo>
                <a:lnTo>
                  <a:pt x="0" y="4526246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46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EC07E5-FBCD-4FC7-93AB-0D42A4D8F827}"/>
              </a:ext>
            </a:extLst>
          </p:cNvPr>
          <p:cNvSpPr/>
          <p:nvPr userDrawn="1"/>
        </p:nvSpPr>
        <p:spPr>
          <a:xfrm>
            <a:off x="9123680" y="0"/>
            <a:ext cx="3068320" cy="1021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D8A6A6-0E7E-4423-A071-3B9BFE82275E}"/>
              </a:ext>
            </a:extLst>
          </p:cNvPr>
          <p:cNvSpPr/>
          <p:nvPr userDrawn="1"/>
        </p:nvSpPr>
        <p:spPr>
          <a:xfrm flipH="1">
            <a:off x="4551646" y="4526254"/>
            <a:ext cx="916630" cy="2331754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DAB092-854C-4064-A5DB-FE08808D7E70}"/>
              </a:ext>
            </a:extLst>
          </p:cNvPr>
          <p:cNvCxnSpPr>
            <a:cxnSpLocks/>
          </p:cNvCxnSpPr>
          <p:nvPr userDrawn="1"/>
        </p:nvCxnSpPr>
        <p:spPr>
          <a:xfrm>
            <a:off x="10951715" y="4799482"/>
            <a:ext cx="0" cy="18122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A5DC7E2-4388-4E26-9F74-1A5F369D0E3E}"/>
              </a:ext>
            </a:extLst>
          </p:cNvPr>
          <p:cNvCxnSpPr>
            <a:cxnSpLocks/>
          </p:cNvCxnSpPr>
          <p:nvPr userDrawn="1"/>
        </p:nvCxnSpPr>
        <p:spPr>
          <a:xfrm>
            <a:off x="10363402" y="4799482"/>
            <a:ext cx="0" cy="18122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8B95198-8616-42DF-AFC7-BD393C807022}"/>
              </a:ext>
            </a:extLst>
          </p:cNvPr>
          <p:cNvCxnSpPr>
            <a:cxnSpLocks/>
          </p:cNvCxnSpPr>
          <p:nvPr userDrawn="1"/>
        </p:nvCxnSpPr>
        <p:spPr>
          <a:xfrm>
            <a:off x="9768491" y="5705460"/>
            <a:ext cx="177483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A042F4-2B6F-4F4A-B921-AA7C91176577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86283B1-63B8-414A-B22B-9D3A5FB16DEF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047D766-686D-4D1E-A4FB-1FBB1DF35C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68275" y="1021075"/>
            <a:ext cx="3655404" cy="3505140"/>
          </a:xfrm>
          <a:custGeom>
            <a:avLst/>
            <a:gdLst>
              <a:gd name="connsiteX0" fmla="*/ 0 w 3655404"/>
              <a:gd name="connsiteY0" fmla="*/ 0 h 3505140"/>
              <a:gd name="connsiteX1" fmla="*/ 3655404 w 3655404"/>
              <a:gd name="connsiteY1" fmla="*/ 0 h 3505140"/>
              <a:gd name="connsiteX2" fmla="*/ 3655404 w 3655404"/>
              <a:gd name="connsiteY2" fmla="*/ 3505140 h 3505140"/>
              <a:gd name="connsiteX3" fmla="*/ 0 w 3655404"/>
              <a:gd name="connsiteY3" fmla="*/ 3505140 h 350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404" h="3505140">
                <a:moveTo>
                  <a:pt x="0" y="0"/>
                </a:moveTo>
                <a:lnTo>
                  <a:pt x="3655404" y="0"/>
                </a:lnTo>
                <a:lnTo>
                  <a:pt x="3655404" y="3505140"/>
                </a:lnTo>
                <a:lnTo>
                  <a:pt x="0" y="350514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E89B0DC-EAAB-4B62-8A83-1305D6F993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flipH="1">
            <a:off x="9123678" y="1021075"/>
            <a:ext cx="3068321" cy="3505140"/>
          </a:xfrm>
          <a:custGeom>
            <a:avLst/>
            <a:gdLst>
              <a:gd name="connsiteX0" fmla="*/ 0 w 3655404"/>
              <a:gd name="connsiteY0" fmla="*/ 0 h 3505140"/>
              <a:gd name="connsiteX1" fmla="*/ 3655404 w 3655404"/>
              <a:gd name="connsiteY1" fmla="*/ 0 h 3505140"/>
              <a:gd name="connsiteX2" fmla="*/ 3655404 w 3655404"/>
              <a:gd name="connsiteY2" fmla="*/ 3505140 h 3505140"/>
              <a:gd name="connsiteX3" fmla="*/ 0 w 3655404"/>
              <a:gd name="connsiteY3" fmla="*/ 3505140 h 350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404" h="3505140">
                <a:moveTo>
                  <a:pt x="0" y="0"/>
                </a:moveTo>
                <a:lnTo>
                  <a:pt x="3655404" y="0"/>
                </a:lnTo>
                <a:lnTo>
                  <a:pt x="3655404" y="3505140"/>
                </a:lnTo>
                <a:lnTo>
                  <a:pt x="0" y="350514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79A946A-1F40-4BFC-8779-F4F48971C3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68294" y="4518183"/>
            <a:ext cx="3655386" cy="2339817"/>
          </a:xfrm>
          <a:custGeom>
            <a:avLst/>
            <a:gdLst>
              <a:gd name="connsiteX0" fmla="*/ 0 w 3655386"/>
              <a:gd name="connsiteY0" fmla="*/ 0 h 2339817"/>
              <a:gd name="connsiteX1" fmla="*/ 3655386 w 3655386"/>
              <a:gd name="connsiteY1" fmla="*/ 0 h 2339817"/>
              <a:gd name="connsiteX2" fmla="*/ 3655386 w 3655386"/>
              <a:gd name="connsiteY2" fmla="*/ 2339817 h 2339817"/>
              <a:gd name="connsiteX3" fmla="*/ 0 w 3655386"/>
              <a:gd name="connsiteY3" fmla="*/ 2339817 h 233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86" h="2339817">
                <a:moveTo>
                  <a:pt x="0" y="0"/>
                </a:moveTo>
                <a:lnTo>
                  <a:pt x="3655386" y="0"/>
                </a:lnTo>
                <a:lnTo>
                  <a:pt x="3655386" y="2339817"/>
                </a:lnTo>
                <a:lnTo>
                  <a:pt x="0" y="2339817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8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05B8C2D-80A4-4C5F-B66F-06F1EE9D81A8}"/>
              </a:ext>
            </a:extLst>
          </p:cNvPr>
          <p:cNvSpPr/>
          <p:nvPr userDrawn="1"/>
        </p:nvSpPr>
        <p:spPr>
          <a:xfrm flipH="1">
            <a:off x="365756" y="0"/>
            <a:ext cx="4184229" cy="685799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70E4FF-510A-4344-A15B-FFB881A2A18E}"/>
              </a:ext>
            </a:extLst>
          </p:cNvPr>
          <p:cNvSpPr/>
          <p:nvPr userDrawn="1"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25FAA-B2BC-4E98-B501-21397E91A68C}"/>
              </a:ext>
            </a:extLst>
          </p:cNvPr>
          <p:cNvSpPr/>
          <p:nvPr userDrawn="1"/>
        </p:nvSpPr>
        <p:spPr>
          <a:xfrm>
            <a:off x="9123680" y="4526246"/>
            <a:ext cx="3068320" cy="23317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1849E66-4347-4A19-84BD-DA199099A3A3}"/>
              </a:ext>
            </a:extLst>
          </p:cNvPr>
          <p:cNvCxnSpPr>
            <a:cxnSpLocks/>
          </p:cNvCxnSpPr>
          <p:nvPr userDrawn="1"/>
        </p:nvCxnSpPr>
        <p:spPr>
          <a:xfrm>
            <a:off x="9763759" y="1914859"/>
            <a:ext cx="178645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4DD6B17-2F16-4FE8-987F-E5409495B2F1}"/>
              </a:ext>
            </a:extLst>
          </p:cNvPr>
          <p:cNvCxnSpPr>
            <a:cxnSpLocks/>
          </p:cNvCxnSpPr>
          <p:nvPr userDrawn="1"/>
        </p:nvCxnSpPr>
        <p:spPr>
          <a:xfrm>
            <a:off x="10359245" y="5024285"/>
            <a:ext cx="0" cy="133567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B8A9C6-05EC-49FF-99C7-B03BD9636A3A}"/>
              </a:ext>
            </a:extLst>
          </p:cNvPr>
          <p:cNvCxnSpPr>
            <a:cxnSpLocks/>
          </p:cNvCxnSpPr>
          <p:nvPr userDrawn="1"/>
        </p:nvCxnSpPr>
        <p:spPr>
          <a:xfrm>
            <a:off x="10954731" y="5024285"/>
            <a:ext cx="0" cy="133567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FD45CF3-6E34-4DC7-B7A9-DF342DF2E0E8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18DD84-CF53-443E-B040-EF8DA3CBDC7C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0" y="4526280"/>
            <a:ext cx="3269256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DDABDFE-5B3F-49A6-B0BC-9D281D9ABDBD}"/>
              </a:ext>
            </a:extLst>
          </p:cNvPr>
          <p:cNvCxnSpPr>
            <a:cxnSpLocks/>
          </p:cNvCxnSpPr>
          <p:nvPr userDrawn="1"/>
        </p:nvCxnSpPr>
        <p:spPr>
          <a:xfrm>
            <a:off x="9763759" y="3186730"/>
            <a:ext cx="178645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9BBC27D-5B11-4480-84BE-AE8D45534E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0838" y="0"/>
            <a:ext cx="4571990" cy="6858000"/>
          </a:xfrm>
          <a:custGeom>
            <a:avLst/>
            <a:gdLst>
              <a:gd name="connsiteX0" fmla="*/ 0 w 4571990"/>
              <a:gd name="connsiteY0" fmla="*/ 0 h 6858000"/>
              <a:gd name="connsiteX1" fmla="*/ 4571990 w 4571990"/>
              <a:gd name="connsiteY1" fmla="*/ 0 h 6858000"/>
              <a:gd name="connsiteX2" fmla="*/ 4571990 w 4571990"/>
              <a:gd name="connsiteY2" fmla="*/ 6858000 h 6858000"/>
              <a:gd name="connsiteX3" fmla="*/ 0 w 45719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0" h="6858000">
                <a:moveTo>
                  <a:pt x="0" y="0"/>
                </a:moveTo>
                <a:lnTo>
                  <a:pt x="4571990" y="0"/>
                </a:lnTo>
                <a:lnTo>
                  <a:pt x="457199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2906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84D8C8A-9A8E-4F03-BB45-983C8852F1F0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8C8394E-A37B-4F47-9875-EE9255967A2D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BE730C-C8DE-4ACB-8110-A1F43687126F}"/>
              </a:ext>
            </a:extLst>
          </p:cNvPr>
          <p:cNvSpPr/>
          <p:nvPr userDrawn="1"/>
        </p:nvSpPr>
        <p:spPr>
          <a:xfrm flipH="1">
            <a:off x="365751" y="-1"/>
            <a:ext cx="4182875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713AB80-499C-48F0-AC07-999FDC61ADAC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3581364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22D5402-59A0-431F-887E-E4D7178B98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5168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4572000" y="0"/>
                </a:lnTo>
                <a:lnTo>
                  <a:pt x="457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57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B0521A9-EFEC-44A8-9830-E331189E75B6}"/>
              </a:ext>
            </a:extLst>
          </p:cNvPr>
          <p:cNvSpPr/>
          <p:nvPr userDrawn="1"/>
        </p:nvSpPr>
        <p:spPr>
          <a:xfrm>
            <a:off x="4551676" y="3505166"/>
            <a:ext cx="4572004" cy="1021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C36F1-C30A-4252-8B9E-2608A810CF16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D612F0A3-A8F2-4733-A1C9-5466B630EBA6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514A92-6224-4D12-A333-63A4E9EE0D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3678" y="4526246"/>
            <a:ext cx="3068315" cy="2331754"/>
          </a:xfrm>
          <a:custGeom>
            <a:avLst/>
            <a:gdLst>
              <a:gd name="connsiteX0" fmla="*/ 0 w 3068315"/>
              <a:gd name="connsiteY0" fmla="*/ 0 h 2331754"/>
              <a:gd name="connsiteX1" fmla="*/ 3068315 w 3068315"/>
              <a:gd name="connsiteY1" fmla="*/ 0 h 2331754"/>
              <a:gd name="connsiteX2" fmla="*/ 3068315 w 3068315"/>
              <a:gd name="connsiteY2" fmla="*/ 2331754 h 2331754"/>
              <a:gd name="connsiteX3" fmla="*/ 0 w 3068315"/>
              <a:gd name="connsiteY3" fmla="*/ 2331754 h 2331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15" h="2331754">
                <a:moveTo>
                  <a:pt x="0" y="0"/>
                </a:moveTo>
                <a:lnTo>
                  <a:pt x="3068315" y="0"/>
                </a:lnTo>
                <a:lnTo>
                  <a:pt x="3068315" y="2331754"/>
                </a:lnTo>
                <a:lnTo>
                  <a:pt x="0" y="2331754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0ACAF8E-00A8-46E0-8BAC-9817419658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51680" y="0"/>
            <a:ext cx="4572000" cy="3502838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4572000" y="0"/>
                </a:lnTo>
                <a:lnTo>
                  <a:pt x="457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248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48AED49-461C-4101-8C30-FCE4F3B24AE4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C2C8ADB-8B51-4C1C-AAA0-B5CFE2F4992F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489E02B-775E-435C-B232-3F77EC3209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5761" y="0"/>
            <a:ext cx="6924660" cy="6858001"/>
          </a:xfrm>
          <a:custGeom>
            <a:avLst/>
            <a:gdLst>
              <a:gd name="connsiteX0" fmla="*/ 0 w 6924660"/>
              <a:gd name="connsiteY0" fmla="*/ 0 h 6858001"/>
              <a:gd name="connsiteX1" fmla="*/ 6924660 w 6924660"/>
              <a:gd name="connsiteY1" fmla="*/ 0 h 6858001"/>
              <a:gd name="connsiteX2" fmla="*/ 6924660 w 6924660"/>
              <a:gd name="connsiteY2" fmla="*/ 6858001 h 6858001"/>
              <a:gd name="connsiteX3" fmla="*/ 0 w 692466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4660" h="6858001">
                <a:moveTo>
                  <a:pt x="0" y="0"/>
                </a:moveTo>
                <a:lnTo>
                  <a:pt x="6924660" y="0"/>
                </a:lnTo>
                <a:lnTo>
                  <a:pt x="6924660" y="6858001"/>
                </a:lnTo>
                <a:lnTo>
                  <a:pt x="0" y="6858001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32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D4E73D-782B-4525-957A-C3F8B085B77B}"/>
              </a:ext>
            </a:extLst>
          </p:cNvPr>
          <p:cNvSpPr/>
          <p:nvPr userDrawn="1"/>
        </p:nvSpPr>
        <p:spPr>
          <a:xfrm>
            <a:off x="365761" y="4526245"/>
            <a:ext cx="4185905" cy="2331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55CBCF5-0C53-42E3-AC76-DC72A59501E4}"/>
              </a:ext>
            </a:extLst>
          </p:cNvPr>
          <p:cNvCxnSpPr>
            <a:cxnSpLocks/>
          </p:cNvCxnSpPr>
          <p:nvPr userDrawn="1"/>
        </p:nvCxnSpPr>
        <p:spPr>
          <a:xfrm>
            <a:off x="4551666" y="4526244"/>
            <a:ext cx="67414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B2BDE9C-0C4A-475A-87E0-19113C413A52}"/>
              </a:ext>
            </a:extLst>
          </p:cNvPr>
          <p:cNvSpPr/>
          <p:nvPr userDrawn="1"/>
        </p:nvSpPr>
        <p:spPr>
          <a:xfrm>
            <a:off x="8461324" y="-4"/>
            <a:ext cx="662356" cy="102109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025BB6-6E63-426A-A3DD-BE06EEABCDCF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6A4EF92-96CD-4AED-BFE2-45107E1BD1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5762" y="0"/>
            <a:ext cx="4185905" cy="4526245"/>
          </a:xfrm>
          <a:custGeom>
            <a:avLst/>
            <a:gdLst>
              <a:gd name="connsiteX0" fmla="*/ 0 w 4185905"/>
              <a:gd name="connsiteY0" fmla="*/ 0 h 4526245"/>
              <a:gd name="connsiteX1" fmla="*/ 4185905 w 4185905"/>
              <a:gd name="connsiteY1" fmla="*/ 0 h 4526245"/>
              <a:gd name="connsiteX2" fmla="*/ 4185905 w 4185905"/>
              <a:gd name="connsiteY2" fmla="*/ 4526245 h 4526245"/>
              <a:gd name="connsiteX3" fmla="*/ 0 w 4185905"/>
              <a:gd name="connsiteY3" fmla="*/ 4526245 h 45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5905" h="4526245">
                <a:moveTo>
                  <a:pt x="0" y="0"/>
                </a:moveTo>
                <a:lnTo>
                  <a:pt x="4185905" y="0"/>
                </a:lnTo>
                <a:lnTo>
                  <a:pt x="4185905" y="4526245"/>
                </a:lnTo>
                <a:lnTo>
                  <a:pt x="0" y="4526245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44F0E-29CA-4230-BBA9-724B10A802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3680" y="-1"/>
            <a:ext cx="3068320" cy="1021094"/>
          </a:xfrm>
          <a:custGeom>
            <a:avLst/>
            <a:gdLst>
              <a:gd name="connsiteX0" fmla="*/ 0 w 3068320"/>
              <a:gd name="connsiteY0" fmla="*/ 0 h 1021094"/>
              <a:gd name="connsiteX1" fmla="*/ 3068320 w 3068320"/>
              <a:gd name="connsiteY1" fmla="*/ 0 h 1021094"/>
              <a:gd name="connsiteX2" fmla="*/ 3068320 w 3068320"/>
              <a:gd name="connsiteY2" fmla="*/ 1021094 h 1021094"/>
              <a:gd name="connsiteX3" fmla="*/ 0 w 3068320"/>
              <a:gd name="connsiteY3" fmla="*/ 1021094 h 102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1021094">
                <a:moveTo>
                  <a:pt x="0" y="0"/>
                </a:moveTo>
                <a:lnTo>
                  <a:pt x="3068320" y="0"/>
                </a:lnTo>
                <a:lnTo>
                  <a:pt x="3068320" y="1021094"/>
                </a:lnTo>
                <a:lnTo>
                  <a:pt x="0" y="1021094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48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22F22D-A27F-436B-BDDD-B7DFC53CA649}"/>
              </a:ext>
            </a:extLst>
          </p:cNvPr>
          <p:cNvSpPr/>
          <p:nvPr userDrawn="1"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16E6F8C-4EAE-49C5-A6D1-0352F77EC247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C81A8010-47B2-4037-A29B-A811C536BCC9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2E8078-6611-419B-A40B-E2A5ADF1DBE4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1" y="4513580"/>
            <a:ext cx="2200490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92EE6BE1-8F28-4ACE-9455-0219DCEFBFFF}"/>
              </a:ext>
            </a:extLst>
          </p:cNvPr>
          <p:cNvSpPr/>
          <p:nvPr userDrawn="1"/>
        </p:nvSpPr>
        <p:spPr>
          <a:xfrm>
            <a:off x="9123680" y="2034451"/>
            <a:ext cx="3068320" cy="1021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A193EE-B717-4A76-8817-5DF51CEA45AE}"/>
              </a:ext>
            </a:extLst>
          </p:cNvPr>
          <p:cNvCxnSpPr>
            <a:cxnSpLocks/>
          </p:cNvCxnSpPr>
          <p:nvPr userDrawn="1"/>
        </p:nvCxnSpPr>
        <p:spPr>
          <a:xfrm>
            <a:off x="9123680" y="1013370"/>
            <a:ext cx="306832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B1853B0-7780-4E8D-834C-11CAE7E862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23680" y="3059385"/>
            <a:ext cx="3068320" cy="3794760"/>
          </a:xfrm>
          <a:custGeom>
            <a:avLst/>
            <a:gdLst>
              <a:gd name="connsiteX0" fmla="*/ 0 w 3068320"/>
              <a:gd name="connsiteY0" fmla="*/ 0 h 3794760"/>
              <a:gd name="connsiteX1" fmla="*/ 3068320 w 3068320"/>
              <a:gd name="connsiteY1" fmla="*/ 0 h 3794760"/>
              <a:gd name="connsiteX2" fmla="*/ 3068320 w 3068320"/>
              <a:gd name="connsiteY2" fmla="*/ 3794760 h 3794760"/>
              <a:gd name="connsiteX3" fmla="*/ 0 w 3068320"/>
              <a:gd name="connsiteY3" fmla="*/ 3794760 h 379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3794760">
                <a:moveTo>
                  <a:pt x="0" y="0"/>
                </a:moveTo>
                <a:lnTo>
                  <a:pt x="3068320" y="0"/>
                </a:lnTo>
                <a:lnTo>
                  <a:pt x="3068320" y="3794760"/>
                </a:lnTo>
                <a:lnTo>
                  <a:pt x="0" y="3794760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493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F886954-F842-4673-91E7-E9ABCBAF20EF}"/>
              </a:ext>
            </a:extLst>
          </p:cNvPr>
          <p:cNvSpPr/>
          <p:nvPr userDrawn="1"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6C56758-78CA-4B2E-9735-FCD0BF62A3D1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0" y="4519798"/>
            <a:ext cx="4185906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3E8C345-BE48-4106-960D-F86DF96C4D14}"/>
              </a:ext>
            </a:extLst>
          </p:cNvPr>
          <p:cNvCxnSpPr>
            <a:cxnSpLocks/>
          </p:cNvCxnSpPr>
          <p:nvPr userDrawn="1"/>
        </p:nvCxnSpPr>
        <p:spPr>
          <a:xfrm flipV="1">
            <a:off x="2458714" y="3372101"/>
            <a:ext cx="0" cy="2308290"/>
          </a:xfrm>
          <a:prstGeom prst="straightConnector1">
            <a:avLst/>
          </a:prstGeom>
          <a:ln>
            <a:solidFill>
              <a:srgbClr val="1C1C1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578214-B8A4-4812-84BD-CD5DD3E6233C}"/>
              </a:ext>
            </a:extLst>
          </p:cNvPr>
          <p:cNvCxnSpPr>
            <a:cxnSpLocks/>
          </p:cNvCxnSpPr>
          <p:nvPr userDrawn="1"/>
        </p:nvCxnSpPr>
        <p:spPr>
          <a:xfrm>
            <a:off x="4551666" y="4519798"/>
            <a:ext cx="9249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240B58-5D04-442F-BBF5-96F2D4047593}"/>
              </a:ext>
            </a:extLst>
          </p:cNvPr>
          <p:cNvCxnSpPr>
            <a:cxnSpLocks/>
          </p:cNvCxnSpPr>
          <p:nvPr userDrawn="1"/>
        </p:nvCxnSpPr>
        <p:spPr>
          <a:xfrm>
            <a:off x="8371832" y="6299266"/>
            <a:ext cx="0" cy="5587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D512D08-7E70-4C5E-BD60-9F2D69CFEB23}"/>
              </a:ext>
            </a:extLst>
          </p:cNvPr>
          <p:cNvCxnSpPr>
            <a:cxnSpLocks/>
          </p:cNvCxnSpPr>
          <p:nvPr userDrawn="1"/>
        </p:nvCxnSpPr>
        <p:spPr>
          <a:xfrm>
            <a:off x="11267098" y="4526246"/>
            <a:ext cx="924902" cy="0"/>
          </a:xfrm>
          <a:prstGeom prst="line">
            <a:avLst/>
          </a:prstGeom>
          <a:ln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5FBE951-EE82-4988-8F35-C1E4BA35BB6A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BE57A2B-A76B-47E3-BCB2-8AC246D7B0C6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6D3CC0-EF94-46C9-B4E4-3F54763033E7}"/>
              </a:ext>
            </a:extLst>
          </p:cNvPr>
          <p:cNvCxnSpPr>
            <a:cxnSpLocks/>
          </p:cNvCxnSpPr>
          <p:nvPr userDrawn="1"/>
        </p:nvCxnSpPr>
        <p:spPr>
          <a:xfrm>
            <a:off x="8371832" y="0"/>
            <a:ext cx="0" cy="5587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0937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F7F885-9146-42AC-BAB0-E6422F70CC62}"/>
              </a:ext>
            </a:extLst>
          </p:cNvPr>
          <p:cNvSpPr/>
          <p:nvPr userDrawn="1"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54831A-4592-4BF2-B487-DD3EAE4C9370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9B344D4-A91E-4156-82C4-14016AC35DA0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301849-4891-4449-871A-5FD205DDDCC7}"/>
              </a:ext>
            </a:extLst>
          </p:cNvPr>
          <p:cNvCxnSpPr>
            <a:cxnSpLocks/>
          </p:cNvCxnSpPr>
          <p:nvPr userDrawn="1"/>
        </p:nvCxnSpPr>
        <p:spPr>
          <a:xfrm>
            <a:off x="1282417" y="3794760"/>
            <a:ext cx="2352608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19710D-4933-42E8-920F-87E1CAC6F8A3}"/>
              </a:ext>
            </a:extLst>
          </p:cNvPr>
          <p:cNvCxnSpPr>
            <a:cxnSpLocks/>
          </p:cNvCxnSpPr>
          <p:nvPr userDrawn="1"/>
        </p:nvCxnSpPr>
        <p:spPr>
          <a:xfrm>
            <a:off x="1282417" y="5066631"/>
            <a:ext cx="2352608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5705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69EAF2-9AF1-406C-91A0-48926F762B5A}"/>
              </a:ext>
            </a:extLst>
          </p:cNvPr>
          <p:cNvSpPr/>
          <p:nvPr userDrawn="1"/>
        </p:nvSpPr>
        <p:spPr>
          <a:xfrm>
            <a:off x="6384903" y="0"/>
            <a:ext cx="2738775" cy="4506091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AC1EC1-D447-4C92-BDFB-0E755504F0A1}"/>
              </a:ext>
            </a:extLst>
          </p:cNvPr>
          <p:cNvSpPr/>
          <p:nvPr userDrawn="1"/>
        </p:nvSpPr>
        <p:spPr>
          <a:xfrm>
            <a:off x="6384903" y="4506090"/>
            <a:ext cx="2738775" cy="235191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4EA232-8C32-4FE7-9CB0-69D9A76D5BF8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0" y="4506090"/>
            <a:ext cx="330478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F0754C-2B79-456D-B6D5-7D7247757D4B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33D317F3-0B44-4929-8D71-2DF3820CD481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D5DB39D-ECB7-4B01-AB63-2381242F36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23678" y="0"/>
            <a:ext cx="3068322" cy="4506089"/>
          </a:xfrm>
          <a:custGeom>
            <a:avLst/>
            <a:gdLst>
              <a:gd name="connsiteX0" fmla="*/ 0 w 3068322"/>
              <a:gd name="connsiteY0" fmla="*/ 0 h 4506089"/>
              <a:gd name="connsiteX1" fmla="*/ 3068322 w 3068322"/>
              <a:gd name="connsiteY1" fmla="*/ 0 h 4506089"/>
              <a:gd name="connsiteX2" fmla="*/ 3068322 w 3068322"/>
              <a:gd name="connsiteY2" fmla="*/ 4506089 h 4506089"/>
              <a:gd name="connsiteX3" fmla="*/ 0 w 3068322"/>
              <a:gd name="connsiteY3" fmla="*/ 4506089 h 4506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2" h="4506089">
                <a:moveTo>
                  <a:pt x="0" y="0"/>
                </a:moveTo>
                <a:lnTo>
                  <a:pt x="3068322" y="0"/>
                </a:lnTo>
                <a:lnTo>
                  <a:pt x="3068322" y="4506089"/>
                </a:lnTo>
                <a:lnTo>
                  <a:pt x="0" y="4506089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E3B0922-A7D4-48DE-9CD6-F281E3ADA4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1675" y="4506089"/>
            <a:ext cx="1833222" cy="2351911"/>
          </a:xfrm>
          <a:custGeom>
            <a:avLst/>
            <a:gdLst>
              <a:gd name="connsiteX0" fmla="*/ 0 w 1833222"/>
              <a:gd name="connsiteY0" fmla="*/ 0 h 2351911"/>
              <a:gd name="connsiteX1" fmla="*/ 1833222 w 1833222"/>
              <a:gd name="connsiteY1" fmla="*/ 0 h 2351911"/>
              <a:gd name="connsiteX2" fmla="*/ 1833222 w 1833222"/>
              <a:gd name="connsiteY2" fmla="*/ 2351911 h 2351911"/>
              <a:gd name="connsiteX3" fmla="*/ 0 w 1833222"/>
              <a:gd name="connsiteY3" fmla="*/ 2351911 h 2351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222" h="2351911">
                <a:moveTo>
                  <a:pt x="0" y="0"/>
                </a:moveTo>
                <a:lnTo>
                  <a:pt x="1833222" y="0"/>
                </a:lnTo>
                <a:lnTo>
                  <a:pt x="1833222" y="2351911"/>
                </a:lnTo>
                <a:lnTo>
                  <a:pt x="0" y="2351911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285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329D80-9B15-40E5-97B3-6AA75B7989AA}"/>
              </a:ext>
            </a:extLst>
          </p:cNvPr>
          <p:cNvSpPr/>
          <p:nvPr userDrawn="1"/>
        </p:nvSpPr>
        <p:spPr>
          <a:xfrm>
            <a:off x="6384903" y="0"/>
            <a:ext cx="5807096" cy="685800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2EF6F84-97E7-4D9A-93F2-0BAE5BDABCF2}"/>
              </a:ext>
            </a:extLst>
          </p:cNvPr>
          <p:cNvCxnSpPr>
            <a:cxnSpLocks/>
          </p:cNvCxnSpPr>
          <p:nvPr userDrawn="1"/>
        </p:nvCxnSpPr>
        <p:spPr>
          <a:xfrm flipH="1">
            <a:off x="6390010" y="4506090"/>
            <a:ext cx="5801990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A936925-BF44-45F7-8A21-1C8E317FECA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071488" y="1"/>
            <a:ext cx="0" cy="6285052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D226D47F-C06F-478E-8FC0-0D64A69E4471}"/>
              </a:ext>
            </a:extLst>
          </p:cNvPr>
          <p:cNvGrpSpPr/>
          <p:nvPr userDrawn="1"/>
        </p:nvGrpSpPr>
        <p:grpSpPr>
          <a:xfrm>
            <a:off x="8890207" y="1003947"/>
            <a:ext cx="2380054" cy="4850091"/>
            <a:chOff x="2297113" y="6350"/>
            <a:chExt cx="3359150" cy="6845300"/>
          </a:xfrm>
          <a:solidFill>
            <a:srgbClr val="333333"/>
          </a:solidFill>
          <a:effectLst>
            <a:outerShdw blurRad="508000" dist="381000" dir="5400000" algn="t" rotWithShape="0">
              <a:schemeClr val="tx1">
                <a:alpha val="20000"/>
              </a:schemeClr>
            </a:outerShdw>
          </a:effectLst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A615EF3-0C91-40EC-B815-74ED6B12E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113" y="6350"/>
              <a:ext cx="3359150" cy="6845300"/>
            </a:xfrm>
            <a:custGeom>
              <a:avLst/>
              <a:gdLst>
                <a:gd name="T0" fmla="*/ 2371 w 18583"/>
                <a:gd name="T1" fmla="*/ 0 h 37888"/>
                <a:gd name="T2" fmla="*/ 16212 w 18583"/>
                <a:gd name="T3" fmla="*/ 0 h 37888"/>
                <a:gd name="T4" fmla="*/ 18480 w 18583"/>
                <a:gd name="T5" fmla="*/ 2268 h 37888"/>
                <a:gd name="T6" fmla="*/ 18480 w 18583"/>
                <a:gd name="T7" fmla="*/ 9707 h 37888"/>
                <a:gd name="T8" fmla="*/ 18480 w 18583"/>
                <a:gd name="T9" fmla="*/ 9707 h 37888"/>
                <a:gd name="T10" fmla="*/ 18583 w 18583"/>
                <a:gd name="T11" fmla="*/ 9810 h 37888"/>
                <a:gd name="T12" fmla="*/ 18583 w 18583"/>
                <a:gd name="T13" fmla="*/ 14098 h 37888"/>
                <a:gd name="T14" fmla="*/ 18480 w 18583"/>
                <a:gd name="T15" fmla="*/ 14201 h 37888"/>
                <a:gd name="T16" fmla="*/ 18480 w 18583"/>
                <a:gd name="T17" fmla="*/ 14201 h 37888"/>
                <a:gd name="T18" fmla="*/ 18480 w 18583"/>
                <a:gd name="T19" fmla="*/ 35620 h 37888"/>
                <a:gd name="T20" fmla="*/ 16212 w 18583"/>
                <a:gd name="T21" fmla="*/ 37888 h 37888"/>
                <a:gd name="T22" fmla="*/ 2371 w 18583"/>
                <a:gd name="T23" fmla="*/ 37888 h 37888"/>
                <a:gd name="T24" fmla="*/ 103 w 18583"/>
                <a:gd name="T25" fmla="*/ 35620 h 37888"/>
                <a:gd name="T26" fmla="*/ 103 w 18583"/>
                <a:gd name="T27" fmla="*/ 15167 h 37888"/>
                <a:gd name="T28" fmla="*/ 103 w 18583"/>
                <a:gd name="T29" fmla="*/ 15167 h 37888"/>
                <a:gd name="T30" fmla="*/ 0 w 18583"/>
                <a:gd name="T31" fmla="*/ 15065 h 37888"/>
                <a:gd name="T32" fmla="*/ 0 w 18583"/>
                <a:gd name="T33" fmla="*/ 12461 h 37888"/>
                <a:gd name="T34" fmla="*/ 103 w 18583"/>
                <a:gd name="T35" fmla="*/ 12359 h 37888"/>
                <a:gd name="T36" fmla="*/ 103 w 18583"/>
                <a:gd name="T37" fmla="*/ 12359 h 37888"/>
                <a:gd name="T38" fmla="*/ 103 w 18583"/>
                <a:gd name="T39" fmla="*/ 11514 h 37888"/>
                <a:gd name="T40" fmla="*/ 103 w 18583"/>
                <a:gd name="T41" fmla="*/ 11514 h 37888"/>
                <a:gd name="T42" fmla="*/ 0 w 18583"/>
                <a:gd name="T43" fmla="*/ 11411 h 37888"/>
                <a:gd name="T44" fmla="*/ 0 w 18583"/>
                <a:gd name="T45" fmla="*/ 8808 h 37888"/>
                <a:gd name="T46" fmla="*/ 103 w 18583"/>
                <a:gd name="T47" fmla="*/ 8705 h 37888"/>
                <a:gd name="T48" fmla="*/ 103 w 18583"/>
                <a:gd name="T49" fmla="*/ 8705 h 37888"/>
                <a:gd name="T50" fmla="*/ 103 w 18583"/>
                <a:gd name="T51" fmla="*/ 7345 h 37888"/>
                <a:gd name="T52" fmla="*/ 86 w 18583"/>
                <a:gd name="T53" fmla="*/ 7345 h 37888"/>
                <a:gd name="T54" fmla="*/ 0 w 18583"/>
                <a:gd name="T55" fmla="*/ 7260 h 37888"/>
                <a:gd name="T56" fmla="*/ 0 w 18583"/>
                <a:gd name="T57" fmla="*/ 6047 h 37888"/>
                <a:gd name="T58" fmla="*/ 86 w 18583"/>
                <a:gd name="T59" fmla="*/ 5961 h 37888"/>
                <a:gd name="T60" fmla="*/ 103 w 18583"/>
                <a:gd name="T61" fmla="*/ 5961 h 37888"/>
                <a:gd name="T62" fmla="*/ 103 w 18583"/>
                <a:gd name="T63" fmla="*/ 2268 h 37888"/>
                <a:gd name="T64" fmla="*/ 2371 w 18583"/>
                <a:gd name="T65" fmla="*/ 0 h 37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83" h="37888">
                  <a:moveTo>
                    <a:pt x="2371" y="0"/>
                  </a:moveTo>
                  <a:lnTo>
                    <a:pt x="16212" y="0"/>
                  </a:lnTo>
                  <a:cubicBezTo>
                    <a:pt x="17460" y="0"/>
                    <a:pt x="18480" y="1021"/>
                    <a:pt x="18480" y="2268"/>
                  </a:cubicBezTo>
                  <a:lnTo>
                    <a:pt x="18480" y="9707"/>
                  </a:lnTo>
                  <a:lnTo>
                    <a:pt x="18480" y="9707"/>
                  </a:lnTo>
                  <a:cubicBezTo>
                    <a:pt x="18537" y="9707"/>
                    <a:pt x="18583" y="9753"/>
                    <a:pt x="18583" y="9810"/>
                  </a:cubicBezTo>
                  <a:lnTo>
                    <a:pt x="18583" y="14098"/>
                  </a:lnTo>
                  <a:cubicBezTo>
                    <a:pt x="18583" y="14155"/>
                    <a:pt x="18537" y="14201"/>
                    <a:pt x="18480" y="14201"/>
                  </a:cubicBezTo>
                  <a:lnTo>
                    <a:pt x="18480" y="14201"/>
                  </a:lnTo>
                  <a:lnTo>
                    <a:pt x="18480" y="35620"/>
                  </a:lnTo>
                  <a:cubicBezTo>
                    <a:pt x="18480" y="36868"/>
                    <a:pt x="17460" y="37888"/>
                    <a:pt x="16212" y="37888"/>
                  </a:cubicBezTo>
                  <a:lnTo>
                    <a:pt x="2371" y="37888"/>
                  </a:lnTo>
                  <a:cubicBezTo>
                    <a:pt x="1123" y="37888"/>
                    <a:pt x="103" y="36868"/>
                    <a:pt x="103" y="35620"/>
                  </a:cubicBezTo>
                  <a:lnTo>
                    <a:pt x="103" y="15167"/>
                  </a:lnTo>
                  <a:lnTo>
                    <a:pt x="103" y="15167"/>
                  </a:lnTo>
                  <a:cubicBezTo>
                    <a:pt x="46" y="15167"/>
                    <a:pt x="0" y="15121"/>
                    <a:pt x="0" y="15065"/>
                  </a:cubicBezTo>
                  <a:lnTo>
                    <a:pt x="0" y="12461"/>
                  </a:lnTo>
                  <a:cubicBezTo>
                    <a:pt x="0" y="12405"/>
                    <a:pt x="46" y="12359"/>
                    <a:pt x="103" y="12359"/>
                  </a:cubicBezTo>
                  <a:lnTo>
                    <a:pt x="103" y="12359"/>
                  </a:lnTo>
                  <a:lnTo>
                    <a:pt x="103" y="11514"/>
                  </a:lnTo>
                  <a:lnTo>
                    <a:pt x="103" y="11514"/>
                  </a:lnTo>
                  <a:cubicBezTo>
                    <a:pt x="46" y="11514"/>
                    <a:pt x="0" y="11467"/>
                    <a:pt x="0" y="11411"/>
                  </a:cubicBezTo>
                  <a:lnTo>
                    <a:pt x="0" y="8808"/>
                  </a:lnTo>
                  <a:cubicBezTo>
                    <a:pt x="0" y="8751"/>
                    <a:pt x="46" y="8705"/>
                    <a:pt x="103" y="8705"/>
                  </a:cubicBezTo>
                  <a:lnTo>
                    <a:pt x="103" y="8705"/>
                  </a:lnTo>
                  <a:lnTo>
                    <a:pt x="103" y="7345"/>
                  </a:lnTo>
                  <a:lnTo>
                    <a:pt x="86" y="7345"/>
                  </a:lnTo>
                  <a:cubicBezTo>
                    <a:pt x="39" y="7345"/>
                    <a:pt x="0" y="7307"/>
                    <a:pt x="0" y="7260"/>
                  </a:cubicBezTo>
                  <a:lnTo>
                    <a:pt x="0" y="6047"/>
                  </a:lnTo>
                  <a:cubicBezTo>
                    <a:pt x="0" y="6000"/>
                    <a:pt x="39" y="5961"/>
                    <a:pt x="86" y="5961"/>
                  </a:cubicBezTo>
                  <a:lnTo>
                    <a:pt x="103" y="5961"/>
                  </a:lnTo>
                  <a:lnTo>
                    <a:pt x="103" y="2268"/>
                  </a:lnTo>
                  <a:cubicBezTo>
                    <a:pt x="103" y="1021"/>
                    <a:pt x="1123" y="0"/>
                    <a:pt x="23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3EC0653-ABC8-42D5-85C5-3AE642F53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185738"/>
              <a:ext cx="450850" cy="31750"/>
            </a:xfrm>
            <a:custGeom>
              <a:avLst/>
              <a:gdLst>
                <a:gd name="T0" fmla="*/ 87 w 2489"/>
                <a:gd name="T1" fmla="*/ 0 h 174"/>
                <a:gd name="T2" fmla="*/ 2402 w 2489"/>
                <a:gd name="T3" fmla="*/ 0 h 174"/>
                <a:gd name="T4" fmla="*/ 2489 w 2489"/>
                <a:gd name="T5" fmla="*/ 87 h 174"/>
                <a:gd name="T6" fmla="*/ 2489 w 2489"/>
                <a:gd name="T7" fmla="*/ 87 h 174"/>
                <a:gd name="T8" fmla="*/ 2402 w 2489"/>
                <a:gd name="T9" fmla="*/ 174 h 174"/>
                <a:gd name="T10" fmla="*/ 87 w 2489"/>
                <a:gd name="T11" fmla="*/ 174 h 174"/>
                <a:gd name="T12" fmla="*/ 0 w 2489"/>
                <a:gd name="T13" fmla="*/ 87 h 174"/>
                <a:gd name="T14" fmla="*/ 0 w 2489"/>
                <a:gd name="T15" fmla="*/ 87 h 174"/>
                <a:gd name="T16" fmla="*/ 87 w 2489"/>
                <a:gd name="T1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9" h="174">
                  <a:moveTo>
                    <a:pt x="87" y="0"/>
                  </a:moveTo>
                  <a:lnTo>
                    <a:pt x="2402" y="0"/>
                  </a:lnTo>
                  <a:cubicBezTo>
                    <a:pt x="2450" y="0"/>
                    <a:pt x="2489" y="39"/>
                    <a:pt x="2489" y="87"/>
                  </a:cubicBezTo>
                  <a:lnTo>
                    <a:pt x="2489" y="87"/>
                  </a:lnTo>
                  <a:cubicBezTo>
                    <a:pt x="2489" y="135"/>
                    <a:pt x="2450" y="174"/>
                    <a:pt x="2402" y="174"/>
                  </a:cubicBezTo>
                  <a:lnTo>
                    <a:pt x="87" y="174"/>
                  </a:lnTo>
                  <a:cubicBezTo>
                    <a:pt x="39" y="174"/>
                    <a:pt x="0" y="135"/>
                    <a:pt x="0" y="87"/>
                  </a:cubicBezTo>
                  <a:lnTo>
                    <a:pt x="0" y="87"/>
                  </a:lnTo>
                  <a:cubicBezTo>
                    <a:pt x="0" y="39"/>
                    <a:pt x="39" y="0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E318AAF-5197-4A47-B80D-8A35DDDB0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251" y="1587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FCF555-3A4B-4802-BD2A-C4DFA5DFD7AA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0" y="4506090"/>
            <a:ext cx="330478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4D29214-F3F4-4CEA-8C59-268220B67F63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C66B7D4-15EF-4575-ABA8-96E81E55EB7E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25126D1-26EB-414E-BA51-9CF44CA691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73443" y="1073684"/>
            <a:ext cx="2213585" cy="4710618"/>
          </a:xfrm>
          <a:custGeom>
            <a:avLst/>
            <a:gdLst>
              <a:gd name="connsiteX0" fmla="*/ 220834 w 2213585"/>
              <a:gd name="connsiteY0" fmla="*/ 0 h 4710618"/>
              <a:gd name="connsiteX1" fmla="*/ 523472 w 2213585"/>
              <a:gd name="connsiteY1" fmla="*/ 0 h 4710618"/>
              <a:gd name="connsiteX2" fmla="*/ 540754 w 2213585"/>
              <a:gd name="connsiteY2" fmla="*/ 17280 h 4710618"/>
              <a:gd name="connsiteX3" fmla="*/ 540754 w 2213585"/>
              <a:gd name="connsiteY3" fmla="*/ 51840 h 4710618"/>
              <a:gd name="connsiteX4" fmla="*/ 652899 w 2213585"/>
              <a:gd name="connsiteY4" fmla="*/ 164095 h 4710618"/>
              <a:gd name="connsiteX5" fmla="*/ 1582193 w 2213585"/>
              <a:gd name="connsiteY5" fmla="*/ 164095 h 4710618"/>
              <a:gd name="connsiteX6" fmla="*/ 1694338 w 2213585"/>
              <a:gd name="connsiteY6" fmla="*/ 51840 h 4710618"/>
              <a:gd name="connsiteX7" fmla="*/ 1694338 w 2213585"/>
              <a:gd name="connsiteY7" fmla="*/ 17280 h 4710618"/>
              <a:gd name="connsiteX8" fmla="*/ 1711621 w 2213585"/>
              <a:gd name="connsiteY8" fmla="*/ 0 h 4710618"/>
              <a:gd name="connsiteX9" fmla="*/ 2014387 w 2213585"/>
              <a:gd name="connsiteY9" fmla="*/ 0 h 4710618"/>
              <a:gd name="connsiteX10" fmla="*/ 2014387 w 2213585"/>
              <a:gd name="connsiteY10" fmla="*/ 128 h 4710618"/>
              <a:gd name="connsiteX11" fmla="*/ 2034486 w 2213585"/>
              <a:gd name="connsiteY11" fmla="*/ 3968 h 4710618"/>
              <a:gd name="connsiteX12" fmla="*/ 2213585 w 2213585"/>
              <a:gd name="connsiteY12" fmla="*/ 220798 h 4710618"/>
              <a:gd name="connsiteX13" fmla="*/ 2213585 w 2213585"/>
              <a:gd name="connsiteY13" fmla="*/ 4489820 h 4710618"/>
              <a:gd name="connsiteX14" fmla="*/ 1992751 w 2213585"/>
              <a:gd name="connsiteY14" fmla="*/ 4710618 h 4710618"/>
              <a:gd name="connsiteX15" fmla="*/ 220834 w 2213585"/>
              <a:gd name="connsiteY15" fmla="*/ 4710618 h 4710618"/>
              <a:gd name="connsiteX16" fmla="*/ 0 w 2213585"/>
              <a:gd name="connsiteY16" fmla="*/ 4489820 h 4710618"/>
              <a:gd name="connsiteX17" fmla="*/ 0 w 2213585"/>
              <a:gd name="connsiteY17" fmla="*/ 220798 h 4710618"/>
              <a:gd name="connsiteX18" fmla="*/ 220834 w 2213585"/>
              <a:gd name="connsiteY18" fmla="*/ 0 h 4710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13585" h="4710618">
                <a:moveTo>
                  <a:pt x="220834" y="0"/>
                </a:moveTo>
                <a:lnTo>
                  <a:pt x="523472" y="0"/>
                </a:lnTo>
                <a:cubicBezTo>
                  <a:pt x="533073" y="0"/>
                  <a:pt x="540754" y="7808"/>
                  <a:pt x="540754" y="17280"/>
                </a:cubicBezTo>
                <a:lnTo>
                  <a:pt x="540754" y="51840"/>
                </a:lnTo>
                <a:cubicBezTo>
                  <a:pt x="540754" y="113535"/>
                  <a:pt x="591194" y="164095"/>
                  <a:pt x="652899" y="164095"/>
                </a:cubicBezTo>
                <a:lnTo>
                  <a:pt x="1582193" y="164095"/>
                </a:lnTo>
                <a:cubicBezTo>
                  <a:pt x="1643898" y="164095"/>
                  <a:pt x="1694338" y="113535"/>
                  <a:pt x="1694338" y="51840"/>
                </a:cubicBezTo>
                <a:lnTo>
                  <a:pt x="1694338" y="17280"/>
                </a:lnTo>
                <a:cubicBezTo>
                  <a:pt x="1694338" y="7808"/>
                  <a:pt x="1702147" y="0"/>
                  <a:pt x="1711621" y="0"/>
                </a:cubicBezTo>
                <a:lnTo>
                  <a:pt x="2014387" y="0"/>
                </a:lnTo>
                <a:lnTo>
                  <a:pt x="2014387" y="128"/>
                </a:lnTo>
                <a:lnTo>
                  <a:pt x="2034486" y="3968"/>
                </a:lnTo>
                <a:cubicBezTo>
                  <a:pt x="2137798" y="23936"/>
                  <a:pt x="2213585" y="115327"/>
                  <a:pt x="2213585" y="220798"/>
                </a:cubicBezTo>
                <a:lnTo>
                  <a:pt x="2213585" y="4489820"/>
                </a:lnTo>
                <a:cubicBezTo>
                  <a:pt x="2213585" y="4611291"/>
                  <a:pt x="2114242" y="4710618"/>
                  <a:pt x="1992751" y="4710618"/>
                </a:cubicBezTo>
                <a:lnTo>
                  <a:pt x="220834" y="4710618"/>
                </a:lnTo>
                <a:cubicBezTo>
                  <a:pt x="99343" y="4710618"/>
                  <a:pt x="0" y="4611291"/>
                  <a:pt x="0" y="4489820"/>
                </a:cubicBezTo>
                <a:lnTo>
                  <a:pt x="0" y="220798"/>
                </a:lnTo>
                <a:cubicBezTo>
                  <a:pt x="0" y="99455"/>
                  <a:pt x="99343" y="0"/>
                  <a:pt x="220834" y="0"/>
                </a:cubicBez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9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10B1316-BDE4-40F3-82AA-6968F94A1683}"/>
              </a:ext>
            </a:extLst>
          </p:cNvPr>
          <p:cNvSpPr/>
          <p:nvPr userDrawn="1"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60F2DF-3C4B-467D-932C-FD8C9686F928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A6A46AD-A00F-4ECF-92BE-66B79C23F00F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A6AC486-06CD-4A1B-84F5-A6A425B1BEE2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1" y="4526246"/>
            <a:ext cx="4189856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7DD2AB9-D549-4466-9736-EBA15E329D62}"/>
              </a:ext>
            </a:extLst>
          </p:cNvPr>
          <p:cNvGrpSpPr/>
          <p:nvPr userDrawn="1"/>
        </p:nvGrpSpPr>
        <p:grpSpPr>
          <a:xfrm rot="16200000">
            <a:off x="1979139" y="1303287"/>
            <a:ext cx="3583656" cy="4982946"/>
            <a:chOff x="3632200" y="3175"/>
            <a:chExt cx="4927600" cy="6851650"/>
          </a:xfrm>
          <a:solidFill>
            <a:srgbClr val="333333"/>
          </a:solidFill>
          <a:effectLst>
            <a:outerShdw blurRad="508000" dist="381000" dir="5400000" algn="t" rotWithShape="0">
              <a:schemeClr val="tx1">
                <a:alpha val="20000"/>
              </a:schemeClr>
            </a:outerShdw>
          </a:effectLst>
        </p:grpSpPr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C7F502FB-44A2-4D33-B38D-71330DC8F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3175"/>
              <a:ext cx="4927600" cy="6851650"/>
            </a:xfrm>
            <a:custGeom>
              <a:avLst/>
              <a:gdLst>
                <a:gd name="T0" fmla="*/ 3844 w 58515"/>
                <a:gd name="T1" fmla="*/ 129 h 81393"/>
                <a:gd name="T2" fmla="*/ 50205 w 58515"/>
                <a:gd name="T3" fmla="*/ 129 h 81393"/>
                <a:gd name="T4" fmla="*/ 50205 w 58515"/>
                <a:gd name="T5" fmla="*/ 129 h 81393"/>
                <a:gd name="T6" fmla="*/ 50334 w 58515"/>
                <a:gd name="T7" fmla="*/ 0 h 81393"/>
                <a:gd name="T8" fmla="*/ 54115 w 58515"/>
                <a:gd name="T9" fmla="*/ 0 h 81393"/>
                <a:gd name="T10" fmla="*/ 54244 w 58515"/>
                <a:gd name="T11" fmla="*/ 129 h 81393"/>
                <a:gd name="T12" fmla="*/ 54244 w 58515"/>
                <a:gd name="T13" fmla="*/ 129 h 81393"/>
                <a:gd name="T14" fmla="*/ 54543 w 58515"/>
                <a:gd name="T15" fmla="*/ 129 h 81393"/>
                <a:gd name="T16" fmla="*/ 58386 w 58515"/>
                <a:gd name="T17" fmla="*/ 3972 h 81393"/>
                <a:gd name="T18" fmla="*/ 58386 w 58515"/>
                <a:gd name="T19" fmla="*/ 6568 h 81393"/>
                <a:gd name="T20" fmla="*/ 58386 w 58515"/>
                <a:gd name="T21" fmla="*/ 6568 h 81393"/>
                <a:gd name="T22" fmla="*/ 58515 w 58515"/>
                <a:gd name="T23" fmla="*/ 6696 h 81393"/>
                <a:gd name="T24" fmla="*/ 58515 w 58515"/>
                <a:gd name="T25" fmla="*/ 9791 h 81393"/>
                <a:gd name="T26" fmla="*/ 58386 w 58515"/>
                <a:gd name="T27" fmla="*/ 9919 h 81393"/>
                <a:gd name="T28" fmla="*/ 58386 w 58515"/>
                <a:gd name="T29" fmla="*/ 9919 h 81393"/>
                <a:gd name="T30" fmla="*/ 58386 w 58515"/>
                <a:gd name="T31" fmla="*/ 10555 h 81393"/>
                <a:gd name="T32" fmla="*/ 58386 w 58515"/>
                <a:gd name="T33" fmla="*/ 10555 h 81393"/>
                <a:gd name="T34" fmla="*/ 58515 w 58515"/>
                <a:gd name="T35" fmla="*/ 10683 h 81393"/>
                <a:gd name="T36" fmla="*/ 58515 w 58515"/>
                <a:gd name="T37" fmla="*/ 13778 h 81393"/>
                <a:gd name="T38" fmla="*/ 58386 w 58515"/>
                <a:gd name="T39" fmla="*/ 13906 h 81393"/>
                <a:gd name="T40" fmla="*/ 58386 w 58515"/>
                <a:gd name="T41" fmla="*/ 13906 h 81393"/>
                <a:gd name="T42" fmla="*/ 58386 w 58515"/>
                <a:gd name="T43" fmla="*/ 77549 h 81393"/>
                <a:gd name="T44" fmla="*/ 54543 w 58515"/>
                <a:gd name="T45" fmla="*/ 81393 h 81393"/>
                <a:gd name="T46" fmla="*/ 3844 w 58515"/>
                <a:gd name="T47" fmla="*/ 81393 h 81393"/>
                <a:gd name="T48" fmla="*/ 0 w 58515"/>
                <a:gd name="T49" fmla="*/ 77549 h 81393"/>
                <a:gd name="T50" fmla="*/ 0 w 58515"/>
                <a:gd name="T51" fmla="*/ 3972 h 81393"/>
                <a:gd name="T52" fmla="*/ 3844 w 58515"/>
                <a:gd name="T53" fmla="*/ 129 h 8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515" h="81393">
                  <a:moveTo>
                    <a:pt x="3844" y="129"/>
                  </a:moveTo>
                  <a:lnTo>
                    <a:pt x="50205" y="129"/>
                  </a:lnTo>
                  <a:lnTo>
                    <a:pt x="50205" y="129"/>
                  </a:lnTo>
                  <a:cubicBezTo>
                    <a:pt x="50205" y="58"/>
                    <a:pt x="50263" y="0"/>
                    <a:pt x="50334" y="0"/>
                  </a:cubicBezTo>
                  <a:lnTo>
                    <a:pt x="54115" y="0"/>
                  </a:lnTo>
                  <a:cubicBezTo>
                    <a:pt x="54186" y="0"/>
                    <a:pt x="54244" y="58"/>
                    <a:pt x="54244" y="129"/>
                  </a:cubicBezTo>
                  <a:lnTo>
                    <a:pt x="54244" y="129"/>
                  </a:lnTo>
                  <a:lnTo>
                    <a:pt x="54543" y="129"/>
                  </a:lnTo>
                  <a:cubicBezTo>
                    <a:pt x="56657" y="129"/>
                    <a:pt x="58386" y="1858"/>
                    <a:pt x="58386" y="3972"/>
                  </a:cubicBezTo>
                  <a:lnTo>
                    <a:pt x="58386" y="6568"/>
                  </a:lnTo>
                  <a:lnTo>
                    <a:pt x="58386" y="6568"/>
                  </a:lnTo>
                  <a:cubicBezTo>
                    <a:pt x="58457" y="6568"/>
                    <a:pt x="58515" y="6625"/>
                    <a:pt x="58515" y="6696"/>
                  </a:cubicBezTo>
                  <a:lnTo>
                    <a:pt x="58515" y="9791"/>
                  </a:lnTo>
                  <a:cubicBezTo>
                    <a:pt x="58515" y="9861"/>
                    <a:pt x="58457" y="9919"/>
                    <a:pt x="58386" y="9919"/>
                  </a:cubicBezTo>
                  <a:lnTo>
                    <a:pt x="58386" y="9919"/>
                  </a:lnTo>
                  <a:lnTo>
                    <a:pt x="58386" y="10555"/>
                  </a:lnTo>
                  <a:lnTo>
                    <a:pt x="58386" y="10555"/>
                  </a:lnTo>
                  <a:cubicBezTo>
                    <a:pt x="58457" y="10555"/>
                    <a:pt x="58515" y="10613"/>
                    <a:pt x="58515" y="10683"/>
                  </a:cubicBezTo>
                  <a:lnTo>
                    <a:pt x="58515" y="13778"/>
                  </a:lnTo>
                  <a:cubicBezTo>
                    <a:pt x="58515" y="13849"/>
                    <a:pt x="58457" y="13906"/>
                    <a:pt x="58386" y="13906"/>
                  </a:cubicBezTo>
                  <a:lnTo>
                    <a:pt x="58386" y="13906"/>
                  </a:lnTo>
                  <a:lnTo>
                    <a:pt x="58386" y="77549"/>
                  </a:lnTo>
                  <a:cubicBezTo>
                    <a:pt x="58386" y="79663"/>
                    <a:pt x="56657" y="81393"/>
                    <a:pt x="54543" y="81393"/>
                  </a:cubicBezTo>
                  <a:lnTo>
                    <a:pt x="3844" y="81393"/>
                  </a:lnTo>
                  <a:cubicBezTo>
                    <a:pt x="1730" y="81393"/>
                    <a:pt x="0" y="79663"/>
                    <a:pt x="0" y="77549"/>
                  </a:cubicBezTo>
                  <a:lnTo>
                    <a:pt x="0" y="3972"/>
                  </a:lnTo>
                  <a:cubicBezTo>
                    <a:pt x="0" y="1858"/>
                    <a:pt x="1730" y="129"/>
                    <a:pt x="384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3">
              <a:extLst>
                <a:ext uri="{FF2B5EF4-FFF2-40B4-BE49-F238E27FC236}">
                  <a16:creationId xmlns:a16="http://schemas.microsoft.com/office/drawing/2014/main" id="{EAB95D88-8CA3-42B3-A264-A12F93FDE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925" y="79375"/>
              <a:ext cx="85725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7BC00E6C-3103-4C51-B7CE-A3DC4BA04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500" y="103188"/>
              <a:ext cx="115888" cy="38100"/>
            </a:xfrm>
            <a:custGeom>
              <a:avLst/>
              <a:gdLst>
                <a:gd name="T0" fmla="*/ 231 w 1367"/>
                <a:gd name="T1" fmla="*/ 0 h 460"/>
                <a:gd name="T2" fmla="*/ 1136 w 1367"/>
                <a:gd name="T3" fmla="*/ 0 h 460"/>
                <a:gd name="T4" fmla="*/ 1367 w 1367"/>
                <a:gd name="T5" fmla="*/ 230 h 460"/>
                <a:gd name="T6" fmla="*/ 1367 w 1367"/>
                <a:gd name="T7" fmla="*/ 230 h 460"/>
                <a:gd name="T8" fmla="*/ 1136 w 1367"/>
                <a:gd name="T9" fmla="*/ 460 h 460"/>
                <a:gd name="T10" fmla="*/ 231 w 1367"/>
                <a:gd name="T11" fmla="*/ 460 h 460"/>
                <a:gd name="T12" fmla="*/ 0 w 1367"/>
                <a:gd name="T13" fmla="*/ 230 h 460"/>
                <a:gd name="T14" fmla="*/ 0 w 1367"/>
                <a:gd name="T15" fmla="*/ 230 h 460"/>
                <a:gd name="T16" fmla="*/ 231 w 1367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7" h="460">
                  <a:moveTo>
                    <a:pt x="231" y="0"/>
                  </a:moveTo>
                  <a:lnTo>
                    <a:pt x="1136" y="0"/>
                  </a:lnTo>
                  <a:cubicBezTo>
                    <a:pt x="1263" y="0"/>
                    <a:pt x="1367" y="103"/>
                    <a:pt x="1367" y="230"/>
                  </a:cubicBezTo>
                  <a:lnTo>
                    <a:pt x="1367" y="230"/>
                  </a:lnTo>
                  <a:cubicBezTo>
                    <a:pt x="1367" y="357"/>
                    <a:pt x="1263" y="460"/>
                    <a:pt x="1136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7C392977-7F46-438B-8512-2223A0645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03188"/>
              <a:ext cx="57150" cy="38100"/>
            </a:xfrm>
            <a:custGeom>
              <a:avLst/>
              <a:gdLst>
                <a:gd name="T0" fmla="*/ 231 w 683"/>
                <a:gd name="T1" fmla="*/ 0 h 460"/>
                <a:gd name="T2" fmla="*/ 453 w 683"/>
                <a:gd name="T3" fmla="*/ 0 h 460"/>
                <a:gd name="T4" fmla="*/ 683 w 683"/>
                <a:gd name="T5" fmla="*/ 230 h 460"/>
                <a:gd name="T6" fmla="*/ 683 w 683"/>
                <a:gd name="T7" fmla="*/ 230 h 460"/>
                <a:gd name="T8" fmla="*/ 453 w 683"/>
                <a:gd name="T9" fmla="*/ 460 h 460"/>
                <a:gd name="T10" fmla="*/ 231 w 683"/>
                <a:gd name="T11" fmla="*/ 460 h 460"/>
                <a:gd name="T12" fmla="*/ 0 w 683"/>
                <a:gd name="T13" fmla="*/ 230 h 460"/>
                <a:gd name="T14" fmla="*/ 0 w 683"/>
                <a:gd name="T15" fmla="*/ 230 h 460"/>
                <a:gd name="T16" fmla="*/ 231 w 683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460">
                  <a:moveTo>
                    <a:pt x="231" y="0"/>
                  </a:moveTo>
                  <a:lnTo>
                    <a:pt x="453" y="0"/>
                  </a:lnTo>
                  <a:cubicBezTo>
                    <a:pt x="580" y="0"/>
                    <a:pt x="683" y="103"/>
                    <a:pt x="683" y="230"/>
                  </a:cubicBezTo>
                  <a:lnTo>
                    <a:pt x="683" y="230"/>
                  </a:lnTo>
                  <a:cubicBezTo>
                    <a:pt x="683" y="357"/>
                    <a:pt x="580" y="460"/>
                    <a:pt x="453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6">
              <a:extLst>
                <a:ext uri="{FF2B5EF4-FFF2-40B4-BE49-F238E27FC236}">
                  <a16:creationId xmlns:a16="http://schemas.microsoft.com/office/drawing/2014/main" id="{E357CED0-727A-4C6F-8F9A-C16892203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0475" y="92075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F18956-725E-449F-A3DC-D2394216DC73}"/>
              </a:ext>
            </a:extLst>
          </p:cNvPr>
          <p:cNvCxnSpPr>
            <a:cxnSpLocks/>
          </p:cNvCxnSpPr>
          <p:nvPr userDrawn="1"/>
        </p:nvCxnSpPr>
        <p:spPr>
          <a:xfrm flipH="1">
            <a:off x="9850056" y="4526246"/>
            <a:ext cx="2387575" cy="0"/>
          </a:xfrm>
          <a:prstGeom prst="line">
            <a:avLst/>
          </a:prstGeom>
          <a:ln w="3175"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DBD4226-5D1B-4745-B3A9-66464B154D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80862" y="2123448"/>
            <a:ext cx="4788294" cy="3349550"/>
          </a:xfrm>
          <a:custGeom>
            <a:avLst/>
            <a:gdLst>
              <a:gd name="connsiteX0" fmla="*/ 155922 w 4788294"/>
              <a:gd name="connsiteY0" fmla="*/ 0 h 3349550"/>
              <a:gd name="connsiteX1" fmla="*/ 4632372 w 4788294"/>
              <a:gd name="connsiteY1" fmla="*/ 0 h 3349550"/>
              <a:gd name="connsiteX2" fmla="*/ 4788294 w 4788294"/>
              <a:gd name="connsiteY2" fmla="*/ 155922 h 3349550"/>
              <a:gd name="connsiteX3" fmla="*/ 4788294 w 4788294"/>
              <a:gd name="connsiteY3" fmla="*/ 3193628 h 3349550"/>
              <a:gd name="connsiteX4" fmla="*/ 4632372 w 4788294"/>
              <a:gd name="connsiteY4" fmla="*/ 3349550 h 3349550"/>
              <a:gd name="connsiteX5" fmla="*/ 155922 w 4788294"/>
              <a:gd name="connsiteY5" fmla="*/ 3349550 h 3349550"/>
              <a:gd name="connsiteX6" fmla="*/ 0 w 4788294"/>
              <a:gd name="connsiteY6" fmla="*/ 3193628 h 3349550"/>
              <a:gd name="connsiteX7" fmla="*/ 0 w 4788294"/>
              <a:gd name="connsiteY7" fmla="*/ 155922 h 3349550"/>
              <a:gd name="connsiteX8" fmla="*/ 155922 w 4788294"/>
              <a:gd name="connsiteY8" fmla="*/ 0 h 334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88294" h="3349550">
                <a:moveTo>
                  <a:pt x="155922" y="0"/>
                </a:moveTo>
                <a:lnTo>
                  <a:pt x="4632372" y="0"/>
                </a:lnTo>
                <a:cubicBezTo>
                  <a:pt x="4718485" y="0"/>
                  <a:pt x="4788294" y="69809"/>
                  <a:pt x="4788294" y="155922"/>
                </a:cubicBezTo>
                <a:lnTo>
                  <a:pt x="4788294" y="3193628"/>
                </a:lnTo>
                <a:cubicBezTo>
                  <a:pt x="4788294" y="3279741"/>
                  <a:pt x="4718485" y="3349550"/>
                  <a:pt x="4632372" y="3349550"/>
                </a:cubicBezTo>
                <a:lnTo>
                  <a:pt x="155922" y="3349550"/>
                </a:lnTo>
                <a:cubicBezTo>
                  <a:pt x="69809" y="3349550"/>
                  <a:pt x="0" y="3279741"/>
                  <a:pt x="0" y="3193628"/>
                </a:cubicBezTo>
                <a:lnTo>
                  <a:pt x="0" y="155922"/>
                </a:lnTo>
                <a:cubicBezTo>
                  <a:pt x="0" y="69809"/>
                  <a:pt x="69809" y="0"/>
                  <a:pt x="155922" y="0"/>
                </a:cubicBez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1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89C2706-30DE-427F-ABE9-7A2213080065}"/>
              </a:ext>
            </a:extLst>
          </p:cNvPr>
          <p:cNvCxnSpPr>
            <a:cxnSpLocks/>
          </p:cNvCxnSpPr>
          <p:nvPr userDrawn="1"/>
        </p:nvCxnSpPr>
        <p:spPr>
          <a:xfrm>
            <a:off x="365760" y="3794760"/>
            <a:ext cx="0" cy="196596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0E3873B2-FBD9-4AA3-8648-818BD8693128}"/>
              </a:ext>
            </a:extLst>
          </p:cNvPr>
          <p:cNvSpPr/>
          <p:nvPr userDrawn="1"/>
        </p:nvSpPr>
        <p:spPr>
          <a:xfrm>
            <a:off x="365760" y="0"/>
            <a:ext cx="11826240" cy="685800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2C5324-99DA-4BCF-91F6-8B5E9C5EEFB3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B72A49A-1D38-4281-A0F9-D33CED2FCA36}"/>
              </a:ext>
            </a:extLst>
          </p:cNvPr>
          <p:cNvSpPr/>
          <p:nvPr userDrawn="1"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B74D93-3C31-4CE2-926F-306241F875BC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0D02225-E8B6-4526-983F-1C38EBF3DB13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0" y="4526280"/>
            <a:ext cx="3269256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704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7712F92-C5DF-4FC8-808E-16BBE8FFBA96}"/>
              </a:ext>
            </a:extLst>
          </p:cNvPr>
          <p:cNvSpPr/>
          <p:nvPr userDrawn="1"/>
        </p:nvSpPr>
        <p:spPr>
          <a:xfrm>
            <a:off x="365761" y="-1"/>
            <a:ext cx="4185905" cy="452619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3A3B08-9686-4577-A48B-56C9D7CB2465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30E460-644A-41C7-8F99-A333129B2BD4}"/>
              </a:ext>
            </a:extLst>
          </p:cNvPr>
          <p:cNvSpPr/>
          <p:nvPr userDrawn="1"/>
        </p:nvSpPr>
        <p:spPr>
          <a:xfrm>
            <a:off x="4551667" y="4526196"/>
            <a:ext cx="7640334" cy="23318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65B0E08-D557-41FC-ABB4-300A7924CF33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3581316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1D0A51B3-FF0D-4B60-BC42-3F0B43A21927}"/>
              </a:ext>
            </a:extLst>
          </p:cNvPr>
          <p:cNvGrpSpPr/>
          <p:nvPr userDrawn="1"/>
        </p:nvGrpSpPr>
        <p:grpSpPr>
          <a:xfrm>
            <a:off x="5466138" y="1836916"/>
            <a:ext cx="5806638" cy="3339299"/>
            <a:chOff x="5853174" y="1697957"/>
            <a:chExt cx="5549207" cy="3191256"/>
          </a:xfrm>
          <a:effectLst>
            <a:outerShdw blurRad="508000" dist="381000" dir="5400000" algn="t" rotWithShape="0">
              <a:schemeClr val="tx1">
                <a:alpha val="20000"/>
              </a:schemeClr>
            </a:outerShdw>
          </a:effectLst>
        </p:grpSpPr>
        <p:sp>
          <p:nvSpPr>
            <p:cNvPr id="7" name="Line 8">
              <a:extLst>
                <a:ext uri="{FF2B5EF4-FFF2-40B4-BE49-F238E27FC236}">
                  <a16:creationId xmlns:a16="http://schemas.microsoft.com/office/drawing/2014/main" id="{85C64CFE-E91B-4AC9-8EBA-9BB120EB86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14160" y="2725024"/>
              <a:ext cx="3154042" cy="1357857"/>
            </a:xfrm>
            <a:prstGeom prst="line">
              <a:avLst/>
            </a:prstGeom>
            <a:noFill/>
            <a:ln w="6350" cap="flat">
              <a:solidFill>
                <a:srgbClr val="FE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ADAA932-D532-4A4A-99BB-B9BB08192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2234" y="1697957"/>
              <a:ext cx="4511087" cy="3126189"/>
            </a:xfrm>
            <a:custGeom>
              <a:avLst/>
              <a:gdLst>
                <a:gd name="T0" fmla="*/ 3428 w 101532"/>
                <a:gd name="T1" fmla="*/ 0 h 70353"/>
                <a:gd name="T2" fmla="*/ 98105 w 101532"/>
                <a:gd name="T3" fmla="*/ 0 h 70353"/>
                <a:gd name="T4" fmla="*/ 101532 w 101532"/>
                <a:gd name="T5" fmla="*/ 3428 h 70353"/>
                <a:gd name="T6" fmla="*/ 101532 w 101532"/>
                <a:gd name="T7" fmla="*/ 66925 h 70353"/>
                <a:gd name="T8" fmla="*/ 98105 w 101532"/>
                <a:gd name="T9" fmla="*/ 70353 h 70353"/>
                <a:gd name="T10" fmla="*/ 3428 w 101532"/>
                <a:gd name="T11" fmla="*/ 70353 h 70353"/>
                <a:gd name="T12" fmla="*/ 0 w 101532"/>
                <a:gd name="T13" fmla="*/ 66925 h 70353"/>
                <a:gd name="T14" fmla="*/ 0 w 101532"/>
                <a:gd name="T15" fmla="*/ 3428 h 70353"/>
                <a:gd name="T16" fmla="*/ 3428 w 101532"/>
                <a:gd name="T17" fmla="*/ 0 h 70353"/>
                <a:gd name="T18" fmla="*/ 3217 w 101532"/>
                <a:gd name="T19" fmla="*/ 4234 h 70353"/>
                <a:gd name="T20" fmla="*/ 98315 w 101532"/>
                <a:gd name="T21" fmla="*/ 4234 h 70353"/>
                <a:gd name="T22" fmla="*/ 98315 w 101532"/>
                <a:gd name="T23" fmla="*/ 62733 h 70353"/>
                <a:gd name="T24" fmla="*/ 3217 w 101532"/>
                <a:gd name="T25" fmla="*/ 62733 h 70353"/>
                <a:gd name="T26" fmla="*/ 3217 w 101532"/>
                <a:gd name="T27" fmla="*/ 4234 h 70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532" h="70353">
                  <a:moveTo>
                    <a:pt x="3428" y="0"/>
                  </a:moveTo>
                  <a:lnTo>
                    <a:pt x="98105" y="0"/>
                  </a:lnTo>
                  <a:cubicBezTo>
                    <a:pt x="99990" y="0"/>
                    <a:pt x="101532" y="1543"/>
                    <a:pt x="101532" y="3428"/>
                  </a:cubicBezTo>
                  <a:lnTo>
                    <a:pt x="101532" y="66925"/>
                  </a:lnTo>
                  <a:cubicBezTo>
                    <a:pt x="101532" y="68810"/>
                    <a:pt x="99990" y="70353"/>
                    <a:pt x="98105" y="70353"/>
                  </a:cubicBezTo>
                  <a:lnTo>
                    <a:pt x="3428" y="70353"/>
                  </a:lnTo>
                  <a:cubicBezTo>
                    <a:pt x="1543" y="70353"/>
                    <a:pt x="0" y="68810"/>
                    <a:pt x="0" y="66925"/>
                  </a:cubicBezTo>
                  <a:lnTo>
                    <a:pt x="0" y="3428"/>
                  </a:lnTo>
                  <a:cubicBezTo>
                    <a:pt x="0" y="1543"/>
                    <a:pt x="1543" y="0"/>
                    <a:pt x="3428" y="0"/>
                  </a:cubicBezTo>
                  <a:close/>
                  <a:moveTo>
                    <a:pt x="3217" y="4234"/>
                  </a:moveTo>
                  <a:lnTo>
                    <a:pt x="98315" y="4234"/>
                  </a:lnTo>
                  <a:lnTo>
                    <a:pt x="98315" y="62733"/>
                  </a:lnTo>
                  <a:lnTo>
                    <a:pt x="3217" y="62733"/>
                  </a:lnTo>
                  <a:lnTo>
                    <a:pt x="3217" y="423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D8DAA63B-83AB-47EE-BD9B-3C54FF834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234" y="1697957"/>
              <a:ext cx="4511087" cy="2953169"/>
            </a:xfrm>
            <a:custGeom>
              <a:avLst/>
              <a:gdLst>
                <a:gd name="T0" fmla="*/ 1863 w 101532"/>
                <a:gd name="T1" fmla="*/ 0 h 66458"/>
                <a:gd name="T2" fmla="*/ 99670 w 101532"/>
                <a:gd name="T3" fmla="*/ 0 h 66458"/>
                <a:gd name="T4" fmla="*/ 101532 w 101532"/>
                <a:gd name="T5" fmla="*/ 1863 h 66458"/>
                <a:gd name="T6" fmla="*/ 101532 w 101532"/>
                <a:gd name="T7" fmla="*/ 64596 h 66458"/>
                <a:gd name="T8" fmla="*/ 99670 w 101532"/>
                <a:gd name="T9" fmla="*/ 66458 h 66458"/>
                <a:gd name="T10" fmla="*/ 1863 w 101532"/>
                <a:gd name="T11" fmla="*/ 66458 h 66458"/>
                <a:gd name="T12" fmla="*/ 0 w 101532"/>
                <a:gd name="T13" fmla="*/ 64596 h 66458"/>
                <a:gd name="T14" fmla="*/ 0 w 101532"/>
                <a:gd name="T15" fmla="*/ 1863 h 66458"/>
                <a:gd name="T16" fmla="*/ 1863 w 101532"/>
                <a:gd name="T17" fmla="*/ 0 h 66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532" h="66458">
                  <a:moveTo>
                    <a:pt x="1863" y="0"/>
                  </a:moveTo>
                  <a:lnTo>
                    <a:pt x="99670" y="0"/>
                  </a:lnTo>
                  <a:cubicBezTo>
                    <a:pt x="100694" y="0"/>
                    <a:pt x="101532" y="838"/>
                    <a:pt x="101532" y="1863"/>
                  </a:cubicBezTo>
                  <a:lnTo>
                    <a:pt x="101532" y="64596"/>
                  </a:lnTo>
                  <a:cubicBezTo>
                    <a:pt x="101532" y="65620"/>
                    <a:pt x="100694" y="66458"/>
                    <a:pt x="99670" y="66458"/>
                  </a:cubicBezTo>
                  <a:lnTo>
                    <a:pt x="1863" y="66458"/>
                  </a:lnTo>
                  <a:cubicBezTo>
                    <a:pt x="838" y="66458"/>
                    <a:pt x="0" y="65620"/>
                    <a:pt x="0" y="64596"/>
                  </a:cubicBezTo>
                  <a:lnTo>
                    <a:pt x="0" y="1863"/>
                  </a:lnTo>
                  <a:cubicBezTo>
                    <a:pt x="0" y="838"/>
                    <a:pt x="838" y="0"/>
                    <a:pt x="186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D1225813-E108-4CB3-A35B-32587A0F7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174" y="4726545"/>
              <a:ext cx="5549207" cy="162668"/>
            </a:xfrm>
            <a:custGeom>
              <a:avLst/>
              <a:gdLst>
                <a:gd name="T0" fmla="*/ 0 w 124900"/>
                <a:gd name="T1" fmla="*/ 0 h 3665"/>
                <a:gd name="T2" fmla="*/ 124900 w 124900"/>
                <a:gd name="T3" fmla="*/ 0 h 3665"/>
                <a:gd name="T4" fmla="*/ 124900 w 124900"/>
                <a:gd name="T5" fmla="*/ 2262 h 3665"/>
                <a:gd name="T6" fmla="*/ 120603 w 124900"/>
                <a:gd name="T7" fmla="*/ 3665 h 3665"/>
                <a:gd name="T8" fmla="*/ 62450 w 124900"/>
                <a:gd name="T9" fmla="*/ 3665 h 3665"/>
                <a:gd name="T10" fmla="*/ 4297 w 124900"/>
                <a:gd name="T11" fmla="*/ 3665 h 3665"/>
                <a:gd name="T12" fmla="*/ 0 w 124900"/>
                <a:gd name="T13" fmla="*/ 2262 h 3665"/>
                <a:gd name="T14" fmla="*/ 0 w 124900"/>
                <a:gd name="T15" fmla="*/ 0 h 3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900" h="3665">
                  <a:moveTo>
                    <a:pt x="0" y="0"/>
                  </a:moveTo>
                  <a:lnTo>
                    <a:pt x="124900" y="0"/>
                  </a:lnTo>
                  <a:lnTo>
                    <a:pt x="124900" y="2262"/>
                  </a:lnTo>
                  <a:cubicBezTo>
                    <a:pt x="123876" y="2905"/>
                    <a:pt x="121834" y="3665"/>
                    <a:pt x="120603" y="3665"/>
                  </a:cubicBezTo>
                  <a:lnTo>
                    <a:pt x="62450" y="3665"/>
                  </a:lnTo>
                  <a:lnTo>
                    <a:pt x="4297" y="3665"/>
                  </a:lnTo>
                  <a:cubicBezTo>
                    <a:pt x="3066" y="3665"/>
                    <a:pt x="1024" y="2905"/>
                    <a:pt x="0" y="2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95CD199C-C776-4FD2-996D-8D2E2215A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174" y="4827103"/>
              <a:ext cx="5549207" cy="62110"/>
            </a:xfrm>
            <a:custGeom>
              <a:avLst/>
              <a:gdLst>
                <a:gd name="T0" fmla="*/ 0 w 124900"/>
                <a:gd name="T1" fmla="*/ 0 h 1403"/>
                <a:gd name="T2" fmla="*/ 62450 w 124900"/>
                <a:gd name="T3" fmla="*/ 0 h 1403"/>
                <a:gd name="T4" fmla="*/ 124900 w 124900"/>
                <a:gd name="T5" fmla="*/ 0 h 1403"/>
                <a:gd name="T6" fmla="*/ 120603 w 124900"/>
                <a:gd name="T7" fmla="*/ 1403 h 1403"/>
                <a:gd name="T8" fmla="*/ 62450 w 124900"/>
                <a:gd name="T9" fmla="*/ 1403 h 1403"/>
                <a:gd name="T10" fmla="*/ 4297 w 124900"/>
                <a:gd name="T11" fmla="*/ 1403 h 1403"/>
                <a:gd name="T12" fmla="*/ 0 w 124900"/>
                <a:gd name="T13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00" h="1403">
                  <a:moveTo>
                    <a:pt x="0" y="0"/>
                  </a:moveTo>
                  <a:lnTo>
                    <a:pt x="62450" y="0"/>
                  </a:lnTo>
                  <a:lnTo>
                    <a:pt x="124900" y="0"/>
                  </a:lnTo>
                  <a:cubicBezTo>
                    <a:pt x="123876" y="643"/>
                    <a:pt x="121834" y="1403"/>
                    <a:pt x="120603" y="1403"/>
                  </a:cubicBezTo>
                  <a:lnTo>
                    <a:pt x="62450" y="1403"/>
                  </a:lnTo>
                  <a:lnTo>
                    <a:pt x="4297" y="1403"/>
                  </a:lnTo>
                  <a:cubicBezTo>
                    <a:pt x="3066" y="1403"/>
                    <a:pt x="1024" y="643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6D2CFE6-704A-4831-9BB6-B56753B67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962" y="4726545"/>
              <a:ext cx="775632" cy="62849"/>
            </a:xfrm>
            <a:custGeom>
              <a:avLst/>
              <a:gdLst>
                <a:gd name="T0" fmla="*/ 17450 w 17450"/>
                <a:gd name="T1" fmla="*/ 0 h 1418"/>
                <a:gd name="T2" fmla="*/ 17450 w 17450"/>
                <a:gd name="T3" fmla="*/ 0 h 1418"/>
                <a:gd name="T4" fmla="*/ 0 w 17450"/>
                <a:gd name="T5" fmla="*/ 0 h 1418"/>
                <a:gd name="T6" fmla="*/ 0 w 17450"/>
                <a:gd name="T7" fmla="*/ 0 h 1418"/>
                <a:gd name="T8" fmla="*/ 1419 w 17450"/>
                <a:gd name="T9" fmla="*/ 1418 h 1418"/>
                <a:gd name="T10" fmla="*/ 16031 w 17450"/>
                <a:gd name="T11" fmla="*/ 1418 h 1418"/>
                <a:gd name="T12" fmla="*/ 17450 w 17450"/>
                <a:gd name="T13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50" h="1418">
                  <a:moveTo>
                    <a:pt x="17450" y="0"/>
                  </a:moveTo>
                  <a:lnTo>
                    <a:pt x="1745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780"/>
                    <a:pt x="639" y="1418"/>
                    <a:pt x="1419" y="1418"/>
                  </a:cubicBezTo>
                  <a:lnTo>
                    <a:pt x="16031" y="1418"/>
                  </a:lnTo>
                  <a:cubicBezTo>
                    <a:pt x="16812" y="1418"/>
                    <a:pt x="17450" y="780"/>
                    <a:pt x="1745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22E71FC3-B1AA-471B-801C-0245B430F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4135" y="1758588"/>
              <a:ext cx="67285" cy="67286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98DF5CEB-2F7E-4C3B-AFEA-8AD0B0277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1141" y="1775594"/>
              <a:ext cx="33273" cy="33273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944568F-6FBF-4E00-8905-2258420DA12A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FB214AC-EDED-4741-9DC6-8EFBE3F7D3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45417" y="2039074"/>
            <a:ext cx="4414093" cy="2715354"/>
          </a:xfrm>
          <a:custGeom>
            <a:avLst/>
            <a:gdLst>
              <a:gd name="connsiteX0" fmla="*/ 0 w 4414093"/>
              <a:gd name="connsiteY0" fmla="*/ 0 h 2715354"/>
              <a:gd name="connsiteX1" fmla="*/ 4414093 w 4414093"/>
              <a:gd name="connsiteY1" fmla="*/ 0 h 2715354"/>
              <a:gd name="connsiteX2" fmla="*/ 4414093 w 4414093"/>
              <a:gd name="connsiteY2" fmla="*/ 2715354 h 2715354"/>
              <a:gd name="connsiteX3" fmla="*/ 0 w 4414093"/>
              <a:gd name="connsiteY3" fmla="*/ 2715354 h 271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4093" h="2715354">
                <a:moveTo>
                  <a:pt x="0" y="0"/>
                </a:moveTo>
                <a:lnTo>
                  <a:pt x="4414093" y="0"/>
                </a:lnTo>
                <a:lnTo>
                  <a:pt x="4414093" y="2715354"/>
                </a:lnTo>
                <a:lnTo>
                  <a:pt x="0" y="2715354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424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89C2706-30DE-427F-ABE9-7A2213080065}"/>
              </a:ext>
            </a:extLst>
          </p:cNvPr>
          <p:cNvCxnSpPr>
            <a:cxnSpLocks/>
          </p:cNvCxnSpPr>
          <p:nvPr userDrawn="1"/>
        </p:nvCxnSpPr>
        <p:spPr>
          <a:xfrm>
            <a:off x="365760" y="3794760"/>
            <a:ext cx="0" cy="196596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0E3873B2-FBD9-4AA3-8648-818BD8693128}"/>
              </a:ext>
            </a:extLst>
          </p:cNvPr>
          <p:cNvSpPr/>
          <p:nvPr userDrawn="1"/>
        </p:nvSpPr>
        <p:spPr>
          <a:xfrm>
            <a:off x="365760" y="0"/>
            <a:ext cx="11826240" cy="685800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2C5324-99DA-4BCF-91F6-8B5E9C5EEFB3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B72A49A-1D38-4281-A0F9-D33CED2FCA36}"/>
              </a:ext>
            </a:extLst>
          </p:cNvPr>
          <p:cNvSpPr/>
          <p:nvPr userDrawn="1"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B74D93-3C31-4CE2-926F-306241F875BC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0D02225-E8B6-4526-983F-1C38EBF3DB13}"/>
              </a:ext>
            </a:extLst>
          </p:cNvPr>
          <p:cNvCxnSpPr>
            <a:cxnSpLocks/>
          </p:cNvCxnSpPr>
          <p:nvPr userDrawn="1"/>
        </p:nvCxnSpPr>
        <p:spPr>
          <a:xfrm flipH="1">
            <a:off x="365760" y="4526280"/>
            <a:ext cx="5861420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7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30B12F3-DEAC-4AE7-944D-98315B20CBBB}"/>
              </a:ext>
            </a:extLst>
          </p:cNvPr>
          <p:cNvCxnSpPr>
            <a:cxnSpLocks/>
          </p:cNvCxnSpPr>
          <p:nvPr userDrawn="1"/>
        </p:nvCxnSpPr>
        <p:spPr>
          <a:xfrm>
            <a:off x="365760" y="-1"/>
            <a:ext cx="0" cy="576072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B6B689D-45C2-4BAE-849E-8A9B5489663B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526246"/>
            <a:ext cx="6096000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BC48198-C8AD-4381-B897-F29724345453}"/>
              </a:ext>
            </a:extLst>
          </p:cNvPr>
          <p:cNvSpPr/>
          <p:nvPr userDrawn="1"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EDE2751-B143-4EBF-8F42-9104B0C4B936}"/>
              </a:ext>
            </a:extLst>
          </p:cNvPr>
          <p:cNvSpPr/>
          <p:nvPr userDrawn="1"/>
        </p:nvSpPr>
        <p:spPr>
          <a:xfrm>
            <a:off x="5468291" y="0"/>
            <a:ext cx="6723697" cy="685799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E0F23C-381F-4519-95A4-CC53DFAAB310}"/>
              </a:ext>
            </a:extLst>
          </p:cNvPr>
          <p:cNvCxnSpPr>
            <a:cxnSpLocks/>
          </p:cNvCxnSpPr>
          <p:nvPr userDrawn="1"/>
        </p:nvCxnSpPr>
        <p:spPr>
          <a:xfrm>
            <a:off x="6384948" y="3908280"/>
            <a:ext cx="4890394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845FCF-42D2-43BA-BE4F-8A450A711309}"/>
              </a:ext>
            </a:extLst>
          </p:cNvPr>
          <p:cNvCxnSpPr>
            <a:cxnSpLocks/>
          </p:cNvCxnSpPr>
          <p:nvPr userDrawn="1"/>
        </p:nvCxnSpPr>
        <p:spPr>
          <a:xfrm>
            <a:off x="6384948" y="4929349"/>
            <a:ext cx="4890394" cy="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8472B1-DF53-4473-891D-5D1A14170A5E}"/>
              </a:ext>
            </a:extLst>
          </p:cNvPr>
          <p:cNvCxnSpPr>
            <a:cxnSpLocks/>
          </p:cNvCxnSpPr>
          <p:nvPr userDrawn="1"/>
        </p:nvCxnSpPr>
        <p:spPr>
          <a:xfrm>
            <a:off x="6384948" y="2881265"/>
            <a:ext cx="4890393" cy="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252D47-71E4-4710-93AC-5323B58809EA}"/>
              </a:ext>
            </a:extLst>
          </p:cNvPr>
          <p:cNvCxnSpPr>
            <a:cxnSpLocks/>
          </p:cNvCxnSpPr>
          <p:nvPr userDrawn="1"/>
        </p:nvCxnSpPr>
        <p:spPr>
          <a:xfrm>
            <a:off x="6384948" y="1848339"/>
            <a:ext cx="4890393" cy="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C32418EB-FB0B-49C0-A7DD-05EE17F93F7F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42C5749-54D7-413D-BC77-F80EC503A8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5754" y="4526247"/>
            <a:ext cx="5102513" cy="2331749"/>
          </a:xfrm>
          <a:custGeom>
            <a:avLst/>
            <a:gdLst>
              <a:gd name="connsiteX0" fmla="*/ 0 w 5102513"/>
              <a:gd name="connsiteY0" fmla="*/ 0 h 2331749"/>
              <a:gd name="connsiteX1" fmla="*/ 5102513 w 5102513"/>
              <a:gd name="connsiteY1" fmla="*/ 0 h 2331749"/>
              <a:gd name="connsiteX2" fmla="*/ 5102513 w 5102513"/>
              <a:gd name="connsiteY2" fmla="*/ 2331749 h 2331749"/>
              <a:gd name="connsiteX3" fmla="*/ 0 w 5102513"/>
              <a:gd name="connsiteY3" fmla="*/ 2331749 h 233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2513" h="2331749">
                <a:moveTo>
                  <a:pt x="0" y="0"/>
                </a:moveTo>
                <a:lnTo>
                  <a:pt x="5102513" y="0"/>
                </a:lnTo>
                <a:lnTo>
                  <a:pt x="5102513" y="2331749"/>
                </a:lnTo>
                <a:lnTo>
                  <a:pt x="0" y="2331749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0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E81FFCD-054B-4294-9047-D390B2D029C2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8791041A-F09D-458F-9E20-F3E9E366E359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5AF1AA-6B66-4923-A281-E464A9B2B06F}"/>
              </a:ext>
            </a:extLst>
          </p:cNvPr>
          <p:cNvSpPr/>
          <p:nvPr userDrawn="1"/>
        </p:nvSpPr>
        <p:spPr>
          <a:xfrm>
            <a:off x="4551670" y="-1"/>
            <a:ext cx="3068320" cy="306324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90F49F8-7D3C-447C-93E8-19297ABBF2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0" y="0"/>
            <a:ext cx="4572000" cy="6857995"/>
          </a:xfrm>
          <a:custGeom>
            <a:avLst/>
            <a:gdLst>
              <a:gd name="connsiteX0" fmla="*/ 0 w 4572000"/>
              <a:gd name="connsiteY0" fmla="*/ 0 h 6857995"/>
              <a:gd name="connsiteX1" fmla="*/ 4572000 w 4572000"/>
              <a:gd name="connsiteY1" fmla="*/ 0 h 6857995"/>
              <a:gd name="connsiteX2" fmla="*/ 4572000 w 4572000"/>
              <a:gd name="connsiteY2" fmla="*/ 6857995 h 6857995"/>
              <a:gd name="connsiteX3" fmla="*/ 0 w 4572000"/>
              <a:gd name="connsiteY3" fmla="*/ 6857995 h 6857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6857995">
                <a:moveTo>
                  <a:pt x="0" y="0"/>
                </a:moveTo>
                <a:lnTo>
                  <a:pt x="4572000" y="0"/>
                </a:lnTo>
                <a:lnTo>
                  <a:pt x="4572000" y="6857995"/>
                </a:lnTo>
                <a:lnTo>
                  <a:pt x="0" y="6857995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5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D98A6C5-2F15-4871-BD45-57B4B8344335}"/>
              </a:ext>
            </a:extLst>
          </p:cNvPr>
          <p:cNvSpPr/>
          <p:nvPr userDrawn="1"/>
        </p:nvSpPr>
        <p:spPr>
          <a:xfrm>
            <a:off x="365751" y="-1"/>
            <a:ext cx="4184633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3426E6-0FA3-479B-BBF7-6EE298FCAA00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EC5878DF-1818-40F7-86F9-9915F41ABEF6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257F43E-B7BD-4D3A-998E-82DCBE1204DE}"/>
              </a:ext>
            </a:extLst>
          </p:cNvPr>
          <p:cNvCxnSpPr>
            <a:cxnSpLocks/>
          </p:cNvCxnSpPr>
          <p:nvPr userDrawn="1"/>
        </p:nvCxnSpPr>
        <p:spPr>
          <a:xfrm>
            <a:off x="365760" y="944880"/>
            <a:ext cx="0" cy="591312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03BF9E-5F6B-4CA3-8259-E4AB7F951452}"/>
              </a:ext>
            </a:extLst>
          </p:cNvPr>
          <p:cNvCxnSpPr>
            <a:cxnSpLocks/>
          </p:cNvCxnSpPr>
          <p:nvPr userDrawn="1"/>
        </p:nvCxnSpPr>
        <p:spPr>
          <a:xfrm>
            <a:off x="7227251" y="5311141"/>
            <a:ext cx="1" cy="65312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7377A3-17B4-4995-8F2C-AC9CE40AA62A}"/>
              </a:ext>
            </a:extLst>
          </p:cNvPr>
          <p:cNvCxnSpPr>
            <a:cxnSpLocks/>
          </p:cNvCxnSpPr>
          <p:nvPr userDrawn="1"/>
        </p:nvCxnSpPr>
        <p:spPr>
          <a:xfrm>
            <a:off x="9516423" y="5311141"/>
            <a:ext cx="1" cy="65312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1E0CE33-7646-4E51-A5CC-BDE3BCE85A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80" y="0"/>
            <a:ext cx="7640320" cy="3794753"/>
          </a:xfrm>
          <a:custGeom>
            <a:avLst/>
            <a:gdLst>
              <a:gd name="connsiteX0" fmla="*/ 0 w 7640320"/>
              <a:gd name="connsiteY0" fmla="*/ 0 h 3794753"/>
              <a:gd name="connsiteX1" fmla="*/ 7640320 w 7640320"/>
              <a:gd name="connsiteY1" fmla="*/ 0 h 3794753"/>
              <a:gd name="connsiteX2" fmla="*/ 7640320 w 7640320"/>
              <a:gd name="connsiteY2" fmla="*/ 3794753 h 3794753"/>
              <a:gd name="connsiteX3" fmla="*/ 0 w 7640320"/>
              <a:gd name="connsiteY3" fmla="*/ 3794753 h 3794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40320" h="3794753">
                <a:moveTo>
                  <a:pt x="0" y="0"/>
                </a:moveTo>
                <a:lnTo>
                  <a:pt x="7640320" y="0"/>
                </a:lnTo>
                <a:lnTo>
                  <a:pt x="7640320" y="3794753"/>
                </a:lnTo>
                <a:lnTo>
                  <a:pt x="0" y="3794753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8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46C74A5-96ED-411C-A264-ABC4AD11AFB2}"/>
              </a:ext>
            </a:extLst>
          </p:cNvPr>
          <p:cNvSpPr/>
          <p:nvPr userDrawn="1"/>
        </p:nvSpPr>
        <p:spPr>
          <a:xfrm flipH="1">
            <a:off x="365760" y="4526246"/>
            <a:ext cx="4185920" cy="2331754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167430-B27E-4FDB-B13A-3D61359C2C66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68414B-610D-4C36-9D1F-62B812E1A00D}"/>
              </a:ext>
            </a:extLst>
          </p:cNvPr>
          <p:cNvSpPr/>
          <p:nvPr userDrawn="1"/>
        </p:nvSpPr>
        <p:spPr>
          <a:xfrm flipH="1">
            <a:off x="9123680" y="0"/>
            <a:ext cx="3068320" cy="2331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466B027-40D9-4D9D-994C-371B76B109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1678" y="1"/>
            <a:ext cx="4571993" cy="4526246"/>
          </a:xfrm>
          <a:custGeom>
            <a:avLst/>
            <a:gdLst>
              <a:gd name="connsiteX0" fmla="*/ 0 w 4571993"/>
              <a:gd name="connsiteY0" fmla="*/ 0 h 4526246"/>
              <a:gd name="connsiteX1" fmla="*/ 4571993 w 4571993"/>
              <a:gd name="connsiteY1" fmla="*/ 0 h 4526246"/>
              <a:gd name="connsiteX2" fmla="*/ 4571993 w 4571993"/>
              <a:gd name="connsiteY2" fmla="*/ 4526246 h 4526246"/>
              <a:gd name="connsiteX3" fmla="*/ 0 w 4571993"/>
              <a:gd name="connsiteY3" fmla="*/ 4526246 h 452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3" h="4526246">
                <a:moveTo>
                  <a:pt x="0" y="0"/>
                </a:moveTo>
                <a:lnTo>
                  <a:pt x="4571993" y="0"/>
                </a:lnTo>
                <a:lnTo>
                  <a:pt x="4571993" y="4526246"/>
                </a:lnTo>
                <a:lnTo>
                  <a:pt x="0" y="4526246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C7F7EC-FC50-470A-9335-D32E1FBD04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19387" y="2331746"/>
            <a:ext cx="3068320" cy="2194492"/>
          </a:xfrm>
          <a:custGeom>
            <a:avLst/>
            <a:gdLst>
              <a:gd name="connsiteX0" fmla="*/ 0 w 3068320"/>
              <a:gd name="connsiteY0" fmla="*/ 0 h 2194492"/>
              <a:gd name="connsiteX1" fmla="*/ 3068320 w 3068320"/>
              <a:gd name="connsiteY1" fmla="*/ 0 h 2194492"/>
              <a:gd name="connsiteX2" fmla="*/ 3068320 w 3068320"/>
              <a:gd name="connsiteY2" fmla="*/ 2194492 h 2194492"/>
              <a:gd name="connsiteX3" fmla="*/ 0 w 3068320"/>
              <a:gd name="connsiteY3" fmla="*/ 2194492 h 2194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2194492">
                <a:moveTo>
                  <a:pt x="0" y="0"/>
                </a:moveTo>
                <a:lnTo>
                  <a:pt x="3068320" y="0"/>
                </a:lnTo>
                <a:lnTo>
                  <a:pt x="3068320" y="2194492"/>
                </a:lnTo>
                <a:lnTo>
                  <a:pt x="0" y="2194492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6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CE2B23-A91D-44A5-A1C6-2214E12E48C3}"/>
              </a:ext>
            </a:extLst>
          </p:cNvPr>
          <p:cNvSpPr/>
          <p:nvPr userDrawn="1"/>
        </p:nvSpPr>
        <p:spPr>
          <a:xfrm>
            <a:off x="5214026" y="4526246"/>
            <a:ext cx="3909653" cy="2331754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BF5926-4077-40BE-85C1-A7B25E83626D}"/>
              </a:ext>
            </a:extLst>
          </p:cNvPr>
          <p:cNvSpPr/>
          <p:nvPr userDrawn="1"/>
        </p:nvSpPr>
        <p:spPr>
          <a:xfrm>
            <a:off x="4551670" y="4526245"/>
            <a:ext cx="662356" cy="2331753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B7B983-CC13-4C2C-807C-2A2A5C9A4063}"/>
              </a:ext>
            </a:extLst>
          </p:cNvPr>
          <p:cNvCxnSpPr>
            <a:cxnSpLocks/>
          </p:cNvCxnSpPr>
          <p:nvPr userDrawn="1"/>
        </p:nvCxnSpPr>
        <p:spPr>
          <a:xfrm>
            <a:off x="5214026" y="2404118"/>
            <a:ext cx="0" cy="21221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8849569-0173-445F-85DF-412711D7F6A5}"/>
              </a:ext>
            </a:extLst>
          </p:cNvPr>
          <p:cNvCxnSpPr>
            <a:cxnSpLocks/>
          </p:cNvCxnSpPr>
          <p:nvPr userDrawn="1"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20B4D58-015C-4FF5-9205-DAA1BCC86BDA}"/>
              </a:ext>
            </a:extLst>
          </p:cNvPr>
          <p:cNvSpPr/>
          <p:nvPr userDrawn="1"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C5A763E-8A94-4E36-AEE2-03F8D07F9D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23680" y="0"/>
            <a:ext cx="3068320" cy="4526238"/>
          </a:xfrm>
          <a:custGeom>
            <a:avLst/>
            <a:gdLst>
              <a:gd name="connsiteX0" fmla="*/ 0 w 3068320"/>
              <a:gd name="connsiteY0" fmla="*/ 0 h 4526238"/>
              <a:gd name="connsiteX1" fmla="*/ 3068320 w 3068320"/>
              <a:gd name="connsiteY1" fmla="*/ 0 h 4526238"/>
              <a:gd name="connsiteX2" fmla="*/ 3068320 w 3068320"/>
              <a:gd name="connsiteY2" fmla="*/ 4526238 h 4526238"/>
              <a:gd name="connsiteX3" fmla="*/ 0 w 3068320"/>
              <a:gd name="connsiteY3" fmla="*/ 4526238 h 452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320" h="4526238">
                <a:moveTo>
                  <a:pt x="0" y="0"/>
                </a:moveTo>
                <a:lnTo>
                  <a:pt x="3068320" y="0"/>
                </a:lnTo>
                <a:lnTo>
                  <a:pt x="3068320" y="4526238"/>
                </a:lnTo>
                <a:lnTo>
                  <a:pt x="0" y="4526238"/>
                </a:lnTo>
                <a:close/>
              </a:path>
            </a:pathLst>
          </a:custGeom>
          <a:pattFill prst="pct5">
            <a:fgClr>
              <a:srgbClr val="1C1C1C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20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89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9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F46B099-B6B3-421B-A214-91CE988AEE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80CF8A-4983-4989-979A-DD37ADF94B33}"/>
              </a:ext>
            </a:extLst>
          </p:cNvPr>
          <p:cNvSpPr txBox="1"/>
          <p:nvPr/>
        </p:nvSpPr>
        <p:spPr>
          <a:xfrm>
            <a:off x="1282417" y="2186369"/>
            <a:ext cx="2352606" cy="2926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Sport Event Promotion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21C435-642A-4300-BE3A-12055429556F}"/>
              </a:ext>
            </a:extLst>
          </p:cNvPr>
          <p:cNvSpPr txBox="1"/>
          <p:nvPr/>
        </p:nvSpPr>
        <p:spPr>
          <a:xfrm>
            <a:off x="1282417" y="870624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This 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AD3144-231E-4336-946C-E1F076A26901}"/>
              </a:ext>
            </a:extLst>
          </p:cNvPr>
          <p:cNvSpPr txBox="1"/>
          <p:nvPr/>
        </p:nvSpPr>
        <p:spPr>
          <a:xfrm>
            <a:off x="1264628" y="955263"/>
            <a:ext cx="237039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RAGE</a:t>
            </a:r>
            <a:endParaRPr lang="en-US" sz="8000" baseline="30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C7664A-015B-4086-AB7C-A71BAE925F5A}"/>
              </a:ext>
            </a:extLst>
          </p:cNvPr>
          <p:cNvSpPr txBox="1"/>
          <p:nvPr/>
        </p:nvSpPr>
        <p:spPr>
          <a:xfrm>
            <a:off x="1282417" y="2479013"/>
            <a:ext cx="2352606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C8FF61-68B3-49BE-A40A-A5D32D74D9DB}"/>
              </a:ext>
            </a:extLst>
          </p:cNvPr>
          <p:cNvSpPr txBox="1"/>
          <p:nvPr/>
        </p:nvSpPr>
        <p:spPr>
          <a:xfrm>
            <a:off x="1282417" y="5778555"/>
            <a:ext cx="23534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Slide Pages</a:t>
            </a:r>
          </a:p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54BB5B6-03EF-48A5-A699-0D3AAD28630F}"/>
              </a:ext>
            </a:extLst>
          </p:cNvPr>
          <p:cNvSpPr/>
          <p:nvPr/>
        </p:nvSpPr>
        <p:spPr>
          <a:xfrm>
            <a:off x="1285007" y="5101447"/>
            <a:ext cx="2350009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4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30</a:t>
            </a:r>
            <a:r>
              <a:rPr lang="en-US" sz="4900" baseline="30000" dirty="0">
                <a:solidFill>
                  <a:srgbClr val="1C1C1C"/>
                </a:solidFill>
                <a:latin typeface="Barlow Condensed Medium" panose="00000606000000000000" pitchFamily="2" charset="0"/>
                <a:cs typeface="Poppins Light" panose="00000400000000000000" pitchFamily="2" charset="0"/>
              </a:rPr>
              <a:t>+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D327FA-92D4-4191-9A7B-989FE546F037}"/>
              </a:ext>
            </a:extLst>
          </p:cNvPr>
          <p:cNvSpPr/>
          <p:nvPr/>
        </p:nvSpPr>
        <p:spPr>
          <a:xfrm>
            <a:off x="4550838" y="0"/>
            <a:ext cx="4571990" cy="6858000"/>
          </a:xfrm>
          <a:prstGeom prst="rect">
            <a:avLst/>
          </a:prstGeom>
          <a:solidFill>
            <a:srgbClr val="1C1C1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FEE0E13-25A7-404F-AB08-205D2AA3522D}"/>
              </a:ext>
            </a:extLst>
          </p:cNvPr>
          <p:cNvCxnSpPr>
            <a:cxnSpLocks/>
          </p:cNvCxnSpPr>
          <p:nvPr/>
        </p:nvCxnSpPr>
        <p:spPr>
          <a:xfrm flipH="1">
            <a:off x="7934960" y="4526246"/>
            <a:ext cx="1187870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86ECD79-5BF0-4BF8-82B1-094379D391D5}"/>
              </a:ext>
            </a:extLst>
          </p:cNvPr>
          <p:cNvSpPr txBox="1"/>
          <p:nvPr/>
        </p:nvSpPr>
        <p:spPr>
          <a:xfrm>
            <a:off x="9763759" y="875416"/>
            <a:ext cx="178645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Sales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B656D1-C98C-41C4-9E95-1CA4BF23E509}"/>
              </a:ext>
            </a:extLst>
          </p:cNvPr>
          <p:cNvSpPr txBox="1"/>
          <p:nvPr/>
        </p:nvSpPr>
        <p:spPr>
          <a:xfrm>
            <a:off x="9763759" y="2147287"/>
            <a:ext cx="178645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FE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UP TO 90%</a:t>
            </a:r>
            <a:endParaRPr lang="en-US" sz="14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morbious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25C3A11-135C-4344-A3D2-9C2864C378AF}"/>
              </a:ext>
            </a:extLst>
          </p:cNvPr>
          <p:cNvCxnSpPr>
            <a:cxnSpLocks/>
          </p:cNvCxnSpPr>
          <p:nvPr/>
        </p:nvCxnSpPr>
        <p:spPr>
          <a:xfrm>
            <a:off x="9763759" y="1914859"/>
            <a:ext cx="492761" cy="0"/>
          </a:xfrm>
          <a:prstGeom prst="line">
            <a:avLst/>
          </a:prstGeom>
          <a:ln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C6E9AA3-E680-47D4-8014-A0C87B79082E}"/>
              </a:ext>
            </a:extLst>
          </p:cNvPr>
          <p:cNvSpPr/>
          <p:nvPr/>
        </p:nvSpPr>
        <p:spPr>
          <a:xfrm>
            <a:off x="9763762" y="5300304"/>
            <a:ext cx="59548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22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589747E-67AA-4444-BAE5-535946D7F36B}"/>
              </a:ext>
            </a:extLst>
          </p:cNvPr>
          <p:cNvSpPr txBox="1"/>
          <p:nvPr/>
        </p:nvSpPr>
        <p:spPr>
          <a:xfrm>
            <a:off x="9763760" y="5914661"/>
            <a:ext cx="59548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01CCB9-010E-41AC-AD6E-C3C86DE7B744}"/>
              </a:ext>
            </a:extLst>
          </p:cNvPr>
          <p:cNvSpPr/>
          <p:nvPr/>
        </p:nvSpPr>
        <p:spPr>
          <a:xfrm>
            <a:off x="10358821" y="5300304"/>
            <a:ext cx="59548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23</a:t>
            </a:r>
            <a:endParaRPr lang="en-US" sz="12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A81469-1FD9-4B25-BAE8-0F1FFCEC8AB0}"/>
              </a:ext>
            </a:extLst>
          </p:cNvPr>
          <p:cNvSpPr txBox="1"/>
          <p:nvPr/>
        </p:nvSpPr>
        <p:spPr>
          <a:xfrm>
            <a:off x="10358819" y="5914661"/>
            <a:ext cx="59548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Pull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4A93AAE-2610-4E5E-B064-76090FD55538}"/>
              </a:ext>
            </a:extLst>
          </p:cNvPr>
          <p:cNvSpPr/>
          <p:nvPr/>
        </p:nvSpPr>
        <p:spPr>
          <a:xfrm>
            <a:off x="10954733" y="5300304"/>
            <a:ext cx="59548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24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67C5AE-BB80-4083-93E8-A276957FDFD5}"/>
              </a:ext>
            </a:extLst>
          </p:cNvPr>
          <p:cNvSpPr txBox="1"/>
          <p:nvPr/>
        </p:nvSpPr>
        <p:spPr>
          <a:xfrm>
            <a:off x="10954731" y="5914661"/>
            <a:ext cx="59548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Pay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5B03B58-69DF-4489-BF93-8A0B72802649}"/>
              </a:ext>
            </a:extLst>
          </p:cNvPr>
          <p:cNvSpPr txBox="1"/>
          <p:nvPr/>
        </p:nvSpPr>
        <p:spPr>
          <a:xfrm>
            <a:off x="5192880" y="789679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16DFD2-2350-4B27-9995-FC0AA7202736}"/>
              </a:ext>
            </a:extLst>
          </p:cNvPr>
          <p:cNvSpPr txBox="1"/>
          <p:nvPr/>
        </p:nvSpPr>
        <p:spPr>
          <a:xfrm>
            <a:off x="5192879" y="607502"/>
            <a:ext cx="17795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4880E1B-1071-4CDA-84ED-C828008AB71C}"/>
              </a:ext>
            </a:extLst>
          </p:cNvPr>
          <p:cNvSpPr txBox="1"/>
          <p:nvPr/>
        </p:nvSpPr>
        <p:spPr>
          <a:xfrm>
            <a:off x="9763759" y="3419158"/>
            <a:ext cx="1786458" cy="55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Event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in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velitan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8144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E376CFE-CD29-4F61-9432-D958009549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6E83654-EBBE-4E76-86D1-77094556A962}"/>
              </a:ext>
            </a:extLst>
          </p:cNvPr>
          <p:cNvSpPr/>
          <p:nvPr/>
        </p:nvSpPr>
        <p:spPr>
          <a:xfrm>
            <a:off x="8209279" y="-2764"/>
            <a:ext cx="914402" cy="4525373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B9387B-3A7C-4197-B503-54A0E929CF90}"/>
              </a:ext>
            </a:extLst>
          </p:cNvPr>
          <p:cNvSpPr txBox="1"/>
          <p:nvPr/>
        </p:nvSpPr>
        <p:spPr>
          <a:xfrm>
            <a:off x="9763759" y="3733955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8BDD906-1778-4542-AB95-5E7D56FF6644}"/>
              </a:ext>
            </a:extLst>
          </p:cNvPr>
          <p:cNvSpPr/>
          <p:nvPr/>
        </p:nvSpPr>
        <p:spPr>
          <a:xfrm>
            <a:off x="9766350" y="3303068"/>
            <a:ext cx="26289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14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EC99FA-CC92-4FF4-873F-20D72960BA35}"/>
              </a:ext>
            </a:extLst>
          </p:cNvPr>
          <p:cNvSpPr txBox="1"/>
          <p:nvPr/>
        </p:nvSpPr>
        <p:spPr>
          <a:xfrm>
            <a:off x="1282417" y="5102578"/>
            <a:ext cx="258166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19</a:t>
            </a:r>
            <a:r>
              <a:rPr lang="en-US" sz="8000" spc="-3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68</a:t>
            </a:r>
            <a:endParaRPr lang="en-US" sz="8000" dirty="0">
              <a:solidFill>
                <a:srgbClr val="FE00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D647F0-7171-4F0D-BC85-AC46757F1A22}"/>
              </a:ext>
            </a:extLst>
          </p:cNvPr>
          <p:cNvSpPr txBox="1"/>
          <p:nvPr/>
        </p:nvSpPr>
        <p:spPr>
          <a:xfrm>
            <a:off x="1282417" y="5017939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Established Since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A3648A-3CA2-48BD-8CF9-787C7D102E35}"/>
              </a:ext>
            </a:extLst>
          </p:cNvPr>
          <p:cNvSpPr txBox="1"/>
          <p:nvPr/>
        </p:nvSpPr>
        <p:spPr>
          <a:xfrm>
            <a:off x="4551681" y="5453132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 Have Experience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968432E-71A1-4E80-95D0-654B44F70533}"/>
              </a:ext>
            </a:extLst>
          </p:cNvPr>
          <p:cNvSpPr txBox="1"/>
          <p:nvPr/>
        </p:nvSpPr>
        <p:spPr>
          <a:xfrm>
            <a:off x="4551681" y="5815632"/>
            <a:ext cx="365759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712E24C-2218-436F-A613-A9B99E524323}"/>
              </a:ext>
            </a:extLst>
          </p:cNvPr>
          <p:cNvSpPr/>
          <p:nvPr/>
        </p:nvSpPr>
        <p:spPr>
          <a:xfrm>
            <a:off x="4554272" y="5023402"/>
            <a:ext cx="36869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‘68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6CF419-2B6B-4511-B25F-81125E212FA1}"/>
              </a:ext>
            </a:extLst>
          </p:cNvPr>
          <p:cNvSpPr/>
          <p:nvPr/>
        </p:nvSpPr>
        <p:spPr>
          <a:xfrm>
            <a:off x="10656719" y="1498627"/>
            <a:ext cx="895200" cy="765378"/>
          </a:xfrm>
          <a:prstGeom prst="rect">
            <a:avLst/>
          </a:prstGeom>
          <a:noFill/>
          <a:ln w="12700"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78F78B-517C-44BF-B006-9231BA0E7B45}"/>
              </a:ext>
            </a:extLst>
          </p:cNvPr>
          <p:cNvSpPr/>
          <p:nvPr/>
        </p:nvSpPr>
        <p:spPr>
          <a:xfrm>
            <a:off x="9879476" y="1639108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‘67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C89F7A-D255-41D3-9A22-A944B4C56583}"/>
              </a:ext>
            </a:extLst>
          </p:cNvPr>
          <p:cNvSpPr txBox="1"/>
          <p:nvPr/>
        </p:nvSpPr>
        <p:spPr>
          <a:xfrm>
            <a:off x="9879474" y="1948148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Stay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63954CF-15CB-41DE-8E0C-F72699D8283C}"/>
              </a:ext>
            </a:extLst>
          </p:cNvPr>
          <p:cNvSpPr/>
          <p:nvPr/>
        </p:nvSpPr>
        <p:spPr>
          <a:xfrm>
            <a:off x="10774682" y="1639108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‘68</a:t>
            </a:r>
            <a:endParaRPr lang="en-US" sz="1200" dirty="0">
              <a:solidFill>
                <a:srgbClr val="D6FF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1733470-42CF-49CB-A3AD-6071CC0396C8}"/>
              </a:ext>
            </a:extLst>
          </p:cNvPr>
          <p:cNvSpPr txBox="1"/>
          <p:nvPr/>
        </p:nvSpPr>
        <p:spPr>
          <a:xfrm>
            <a:off x="10774680" y="1948148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Build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31756A9-089A-46A7-A8C7-AD838A1330B7}"/>
              </a:ext>
            </a:extLst>
          </p:cNvPr>
          <p:cNvSpPr/>
          <p:nvPr/>
        </p:nvSpPr>
        <p:spPr>
          <a:xfrm>
            <a:off x="10774682" y="871163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‘66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67739F4-D231-400E-896F-DFD7ADB360A3}"/>
              </a:ext>
            </a:extLst>
          </p:cNvPr>
          <p:cNvSpPr txBox="1"/>
          <p:nvPr/>
        </p:nvSpPr>
        <p:spPr>
          <a:xfrm>
            <a:off x="10774680" y="1180203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3FB0064-F235-4061-9EB7-C2714F0589BB}"/>
              </a:ext>
            </a:extLst>
          </p:cNvPr>
          <p:cNvSpPr/>
          <p:nvPr/>
        </p:nvSpPr>
        <p:spPr>
          <a:xfrm>
            <a:off x="9879476" y="865929"/>
            <a:ext cx="6615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‘65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51C928-C74B-4B80-A891-3A2FC05DEC2E}"/>
              </a:ext>
            </a:extLst>
          </p:cNvPr>
          <p:cNvSpPr txBox="1"/>
          <p:nvPr/>
        </p:nvSpPr>
        <p:spPr>
          <a:xfrm>
            <a:off x="9879474" y="1174969"/>
            <a:ext cx="66152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Move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DB3E69-AE0E-4F9A-A6DA-079A358FEF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828659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C5722EF-7409-44CC-BADE-234721719B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F6F4F3-4A62-4401-A14A-B8C3AF60A118}"/>
              </a:ext>
            </a:extLst>
          </p:cNvPr>
          <p:cNvSpPr/>
          <p:nvPr/>
        </p:nvSpPr>
        <p:spPr>
          <a:xfrm rot="10800000" flipV="1">
            <a:off x="4551658" y="1903370"/>
            <a:ext cx="4571995" cy="2622874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99DB53-C474-4AE1-A530-D4156205551D}"/>
              </a:ext>
            </a:extLst>
          </p:cNvPr>
          <p:cNvSpPr txBox="1"/>
          <p:nvPr/>
        </p:nvSpPr>
        <p:spPr>
          <a:xfrm>
            <a:off x="1203675" y="1035637"/>
            <a:ext cx="235260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50+</a:t>
            </a:r>
            <a:endParaRPr lang="en-US" sz="4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ECEA37-68DC-435C-9DB3-B236C36CB9A2}"/>
              </a:ext>
            </a:extLst>
          </p:cNvPr>
          <p:cNvSpPr txBox="1"/>
          <p:nvPr/>
        </p:nvSpPr>
        <p:spPr>
          <a:xfrm>
            <a:off x="1282417" y="95099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Our Benefits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F053D5-D231-4791-AA9B-A6A6FA9AB374}"/>
              </a:ext>
            </a:extLst>
          </p:cNvPr>
          <p:cNvSpPr txBox="1"/>
          <p:nvPr/>
        </p:nvSpPr>
        <p:spPr>
          <a:xfrm>
            <a:off x="1282417" y="2959241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Sales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639102-33E0-4751-90A6-EF5B138873C0}"/>
              </a:ext>
            </a:extLst>
          </p:cNvPr>
          <p:cNvSpPr txBox="1"/>
          <p:nvPr/>
        </p:nvSpPr>
        <p:spPr>
          <a:xfrm>
            <a:off x="1282417" y="4231112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UP TO +90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morbious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2A58B04-8AA6-4EF6-9CB2-AA9FC208C220}"/>
              </a:ext>
            </a:extLst>
          </p:cNvPr>
          <p:cNvCxnSpPr>
            <a:cxnSpLocks/>
          </p:cNvCxnSpPr>
          <p:nvPr/>
        </p:nvCxnSpPr>
        <p:spPr>
          <a:xfrm>
            <a:off x="1282417" y="5270555"/>
            <a:ext cx="235260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3AD002B-F81C-4737-8D67-E223AF451D72}"/>
              </a:ext>
            </a:extLst>
          </p:cNvPr>
          <p:cNvSpPr txBox="1"/>
          <p:nvPr/>
        </p:nvSpPr>
        <p:spPr>
          <a:xfrm>
            <a:off x="1282417" y="5502983"/>
            <a:ext cx="2352608" cy="55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$120,400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8758FE3-F7A5-417F-BA41-B0924B075D19}"/>
              </a:ext>
            </a:extLst>
          </p:cNvPr>
          <p:cNvGrpSpPr/>
          <p:nvPr/>
        </p:nvGrpSpPr>
        <p:grpSpPr>
          <a:xfrm>
            <a:off x="5200499" y="596039"/>
            <a:ext cx="3288181" cy="699294"/>
            <a:chOff x="5200499" y="596039"/>
            <a:chExt cx="3288181" cy="69929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09E91AB-6291-4F97-9E36-E740940C8C89}"/>
                </a:ext>
              </a:extLst>
            </p:cNvPr>
            <p:cNvSpPr txBox="1"/>
            <p:nvPr/>
          </p:nvSpPr>
          <p:spPr>
            <a:xfrm>
              <a:off x="5200500" y="811483"/>
              <a:ext cx="3288180" cy="4838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Mauris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feugiat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lectus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eget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facilisis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mattis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. Nam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nec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ex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congue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risus</a:t>
              </a:r>
              <a:r>
                <a:rPr lang="en-US" sz="1100" dirty="0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1C1C1C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pretium</a:t>
              </a:r>
              <a:endPara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E84BB99-129B-4098-8639-1FE67FA21AB4}"/>
                </a:ext>
              </a:extLst>
            </p:cNvPr>
            <p:cNvSpPr txBox="1"/>
            <p:nvPr/>
          </p:nvSpPr>
          <p:spPr>
            <a:xfrm>
              <a:off x="5200499" y="596039"/>
              <a:ext cx="177957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Description</a:t>
              </a: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FD09B38-2D85-4BB8-8FB5-4560A2A9AB7D}"/>
              </a:ext>
            </a:extLst>
          </p:cNvPr>
          <p:cNvCxnSpPr>
            <a:cxnSpLocks/>
          </p:cNvCxnSpPr>
          <p:nvPr/>
        </p:nvCxnSpPr>
        <p:spPr>
          <a:xfrm>
            <a:off x="1282417" y="3998684"/>
            <a:ext cx="508283" cy="0"/>
          </a:xfrm>
          <a:prstGeom prst="line">
            <a:avLst/>
          </a:prstGeom>
          <a:ln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24EF42F-D7A5-41A6-BA8B-87880AA7DA51}"/>
              </a:ext>
            </a:extLst>
          </p:cNvPr>
          <p:cNvSpPr txBox="1"/>
          <p:nvPr/>
        </p:nvSpPr>
        <p:spPr>
          <a:xfrm>
            <a:off x="9763759" y="5646141"/>
            <a:ext cx="73151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Consecteturalit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FEC0C8A-1CCB-4625-B249-3CF8A96A71F6}"/>
              </a:ext>
            </a:extLst>
          </p:cNvPr>
          <p:cNvSpPr/>
          <p:nvPr/>
        </p:nvSpPr>
        <p:spPr>
          <a:xfrm>
            <a:off x="9766349" y="5215254"/>
            <a:ext cx="72892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47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6CDB99-29CC-43F8-BB29-EAF376AA753D}"/>
              </a:ext>
            </a:extLst>
          </p:cNvPr>
          <p:cNvSpPr txBox="1"/>
          <p:nvPr/>
        </p:nvSpPr>
        <p:spPr>
          <a:xfrm>
            <a:off x="10820403" y="5646141"/>
            <a:ext cx="73151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Consecteturalit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5627D9D-FAA4-42BB-AC1D-DDEE250725A3}"/>
              </a:ext>
            </a:extLst>
          </p:cNvPr>
          <p:cNvSpPr/>
          <p:nvPr/>
        </p:nvSpPr>
        <p:spPr>
          <a:xfrm>
            <a:off x="10822993" y="5215254"/>
            <a:ext cx="72892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250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0F5144F-5642-4014-9590-226C4EC86C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0645254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A53C0DB-D7DD-4B22-90C7-5BC5E23B9F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2E2721-A612-47A7-8C8E-91C88BF0A1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948FB88-3774-4832-A5A2-7C6A736D24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99DB53-C474-4AE1-A530-D4156205551D}"/>
              </a:ext>
            </a:extLst>
          </p:cNvPr>
          <p:cNvSpPr txBox="1"/>
          <p:nvPr/>
        </p:nvSpPr>
        <p:spPr>
          <a:xfrm>
            <a:off x="1236060" y="1035637"/>
            <a:ext cx="2398965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SET</a:t>
            </a:r>
            <a:endParaRPr lang="en-US" sz="4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ECEA37-68DC-435C-9DB3-B236C36CB9A2}"/>
              </a:ext>
            </a:extLst>
          </p:cNvPr>
          <p:cNvSpPr txBox="1"/>
          <p:nvPr/>
        </p:nvSpPr>
        <p:spPr>
          <a:xfrm>
            <a:off x="1282417" y="95099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Our Latest Collection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CE69B5B-8D7F-41AB-A802-E23E501E935E}"/>
              </a:ext>
            </a:extLst>
          </p:cNvPr>
          <p:cNvSpPr/>
          <p:nvPr/>
        </p:nvSpPr>
        <p:spPr>
          <a:xfrm flipH="1">
            <a:off x="365754" y="4526246"/>
            <a:ext cx="4185901" cy="2331753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057F3F-5D46-49B5-937D-54BBDD2CA639}"/>
              </a:ext>
            </a:extLst>
          </p:cNvPr>
          <p:cNvSpPr txBox="1"/>
          <p:nvPr/>
        </p:nvSpPr>
        <p:spPr>
          <a:xfrm>
            <a:off x="1282418" y="2967783"/>
            <a:ext cx="2352608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ccumsan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 vel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nausa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nisiporta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vestibulum mi. Nunc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turpis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2EA3F0-F7BC-4C53-A597-4F44CFE7B600}"/>
              </a:ext>
            </a:extLst>
          </p:cNvPr>
          <p:cNvSpPr/>
          <p:nvPr/>
        </p:nvSpPr>
        <p:spPr>
          <a:xfrm rot="16200000">
            <a:off x="3896552" y="1667671"/>
            <a:ext cx="2226821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Complete Event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B26B26B-F557-448D-8297-D5AAE2B1CC48}"/>
              </a:ext>
            </a:extLst>
          </p:cNvPr>
          <p:cNvSpPr/>
          <p:nvPr/>
        </p:nvSpPr>
        <p:spPr>
          <a:xfrm>
            <a:off x="4830155" y="3324217"/>
            <a:ext cx="359612" cy="356616"/>
          </a:xfrm>
          <a:prstGeom prst="ellipse">
            <a:avLst/>
          </a:prstGeom>
          <a:noFill/>
          <a:ln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0C84F6-38E1-461A-B1DC-8D75A959BF1A}"/>
              </a:ext>
            </a:extLst>
          </p:cNvPr>
          <p:cNvSpPr/>
          <p:nvPr/>
        </p:nvSpPr>
        <p:spPr>
          <a:xfrm>
            <a:off x="4830154" y="3361432"/>
            <a:ext cx="359613" cy="356616"/>
          </a:xfrm>
          <a:prstGeom prst="rect">
            <a:avLst/>
          </a:prstGeom>
        </p:spPr>
        <p:txBody>
          <a:bodyPr wrap="square" lIns="0" rIns="0">
            <a:no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15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7303183-2072-4883-B4B9-B2FA664229E1}"/>
              </a:ext>
            </a:extLst>
          </p:cNvPr>
          <p:cNvSpPr/>
          <p:nvPr/>
        </p:nvSpPr>
        <p:spPr>
          <a:xfrm>
            <a:off x="7301400" y="5692125"/>
            <a:ext cx="1819704" cy="946369"/>
          </a:xfrm>
          <a:prstGeom prst="rect">
            <a:avLst/>
          </a:prstGeom>
          <a:noFill/>
          <a:ln w="19050"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B46D81-5C0D-4B50-968C-0F669D5EF26E}"/>
              </a:ext>
            </a:extLst>
          </p:cNvPr>
          <p:cNvSpPr txBox="1"/>
          <p:nvPr/>
        </p:nvSpPr>
        <p:spPr>
          <a:xfrm>
            <a:off x="7562743" y="6222070"/>
            <a:ext cx="139956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Now On 70% Off</a:t>
            </a:r>
            <a:endParaRPr lang="en-US" sz="1100" baseline="300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4556CC-FB92-4C52-8B98-7DC9D6FA0DED}"/>
              </a:ext>
            </a:extLst>
          </p:cNvPr>
          <p:cNvSpPr/>
          <p:nvPr/>
        </p:nvSpPr>
        <p:spPr>
          <a:xfrm>
            <a:off x="7565335" y="5939270"/>
            <a:ext cx="13995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Sport Set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7DB136-EF6C-4319-996C-037D157F794F}"/>
              </a:ext>
            </a:extLst>
          </p:cNvPr>
          <p:cNvSpPr txBox="1"/>
          <p:nvPr/>
        </p:nvSpPr>
        <p:spPr>
          <a:xfrm>
            <a:off x="7562743" y="5271038"/>
            <a:ext cx="139956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25% Rate Up</a:t>
            </a:r>
            <a:endParaRPr lang="en-US" sz="1100" baseline="300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1CEB96B-590C-4799-9149-C68ABD60BFA9}"/>
              </a:ext>
            </a:extLst>
          </p:cNvPr>
          <p:cNvSpPr/>
          <p:nvPr/>
        </p:nvSpPr>
        <p:spPr>
          <a:xfrm>
            <a:off x="7565335" y="4988238"/>
            <a:ext cx="13995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Spring Set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8522AE1-97CD-487C-93E5-D0DA047CD43E}"/>
              </a:ext>
            </a:extLst>
          </p:cNvPr>
          <p:cNvSpPr txBox="1"/>
          <p:nvPr/>
        </p:nvSpPr>
        <p:spPr>
          <a:xfrm>
            <a:off x="5729665" y="5271038"/>
            <a:ext cx="139956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Started At April</a:t>
            </a:r>
            <a:endParaRPr lang="en-US" sz="1100" baseline="300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EF70B5B-8A83-49FB-968A-1E89FC77FDB4}"/>
              </a:ext>
            </a:extLst>
          </p:cNvPr>
          <p:cNvSpPr/>
          <p:nvPr/>
        </p:nvSpPr>
        <p:spPr>
          <a:xfrm>
            <a:off x="5732257" y="4988238"/>
            <a:ext cx="13995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Summer Set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E71A19E-9BBF-432D-99AD-D86D7D23792F}"/>
              </a:ext>
            </a:extLst>
          </p:cNvPr>
          <p:cNvSpPr txBox="1"/>
          <p:nvPr/>
        </p:nvSpPr>
        <p:spPr>
          <a:xfrm>
            <a:off x="9395137" y="5271038"/>
            <a:ext cx="139956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Now On 70% Off</a:t>
            </a:r>
            <a:endParaRPr lang="en-US" sz="1100" baseline="300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3008A9-3DCA-448E-A99D-A5A9A5C8DE8B}"/>
              </a:ext>
            </a:extLst>
          </p:cNvPr>
          <p:cNvSpPr/>
          <p:nvPr/>
        </p:nvSpPr>
        <p:spPr>
          <a:xfrm>
            <a:off x="9397729" y="4988238"/>
            <a:ext cx="13995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Autumn Set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110CC96-ABEE-4458-8EA4-F53224E745CE}"/>
              </a:ext>
            </a:extLst>
          </p:cNvPr>
          <p:cNvSpPr txBox="1"/>
          <p:nvPr/>
        </p:nvSpPr>
        <p:spPr>
          <a:xfrm>
            <a:off x="5729665" y="6224400"/>
            <a:ext cx="139956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Available In Monday</a:t>
            </a:r>
            <a:endParaRPr lang="en-US" sz="1100" baseline="300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20C5812-8E0A-4E17-B0FA-FAF63F17A11B}"/>
              </a:ext>
            </a:extLst>
          </p:cNvPr>
          <p:cNvSpPr/>
          <p:nvPr/>
        </p:nvSpPr>
        <p:spPr>
          <a:xfrm>
            <a:off x="5732257" y="5941600"/>
            <a:ext cx="13995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Luxury Set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AD3CAC7-1558-4869-90F7-08D1320C85ED}"/>
              </a:ext>
            </a:extLst>
          </p:cNvPr>
          <p:cNvSpPr txBox="1"/>
          <p:nvPr/>
        </p:nvSpPr>
        <p:spPr>
          <a:xfrm>
            <a:off x="9395137" y="6224400"/>
            <a:ext cx="139956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Coming Soon…</a:t>
            </a:r>
            <a:endParaRPr lang="en-US" sz="1100" baseline="300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8B12789-1C4D-4D07-83B6-B268B35E0886}"/>
              </a:ext>
            </a:extLst>
          </p:cNvPr>
          <p:cNvSpPr/>
          <p:nvPr/>
        </p:nvSpPr>
        <p:spPr>
          <a:xfrm>
            <a:off x="9397729" y="5941600"/>
            <a:ext cx="13995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Winter Set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AC69BC-FAF9-47D4-9360-1B38FFEB27FF}"/>
              </a:ext>
            </a:extLst>
          </p:cNvPr>
          <p:cNvSpPr txBox="1"/>
          <p:nvPr/>
        </p:nvSpPr>
        <p:spPr>
          <a:xfrm>
            <a:off x="1282413" y="4927127"/>
            <a:ext cx="235261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Get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B58CFE-0650-47A1-AD5E-2B41B3D8D823}"/>
              </a:ext>
            </a:extLst>
          </p:cNvPr>
          <p:cNvSpPr txBox="1"/>
          <p:nvPr/>
        </p:nvSpPr>
        <p:spPr>
          <a:xfrm>
            <a:off x="1279828" y="5719357"/>
            <a:ext cx="235260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diamnaum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condiment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2347DCC-13AB-4A09-AD93-10B588747980}"/>
              </a:ext>
            </a:extLst>
          </p:cNvPr>
          <p:cNvSpPr/>
          <p:nvPr/>
        </p:nvSpPr>
        <p:spPr>
          <a:xfrm>
            <a:off x="1282418" y="5110329"/>
            <a:ext cx="235260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All Items</a:t>
            </a:r>
            <a:endParaRPr lang="en-US" sz="1600" baseline="300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76A624F-98FD-40E1-A227-8371E83D95B4}"/>
              </a:ext>
            </a:extLst>
          </p:cNvPr>
          <p:cNvCxnSpPr>
            <a:cxnSpLocks/>
          </p:cNvCxnSpPr>
          <p:nvPr/>
        </p:nvCxnSpPr>
        <p:spPr>
          <a:xfrm>
            <a:off x="9118585" y="-1"/>
            <a:ext cx="0" cy="452623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4585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099DB53-C474-4AE1-A530-D4156205551D}"/>
              </a:ext>
            </a:extLst>
          </p:cNvPr>
          <p:cNvSpPr txBox="1"/>
          <p:nvPr/>
        </p:nvSpPr>
        <p:spPr>
          <a:xfrm>
            <a:off x="1200643" y="1501574"/>
            <a:ext cx="3269231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NOW</a:t>
            </a:r>
            <a:endParaRPr lang="en-US" sz="4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ECEA37-68DC-435C-9DB3-B236C36CB9A2}"/>
              </a:ext>
            </a:extLst>
          </p:cNvPr>
          <p:cNvSpPr txBox="1"/>
          <p:nvPr/>
        </p:nvSpPr>
        <p:spPr>
          <a:xfrm>
            <a:off x="1282417" y="1416935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Great Sale Is Open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057F3F-5D46-49B5-937D-54BBDD2CA639}"/>
              </a:ext>
            </a:extLst>
          </p:cNvPr>
          <p:cNvSpPr txBox="1"/>
          <p:nvPr/>
        </p:nvSpPr>
        <p:spPr>
          <a:xfrm>
            <a:off x="1282417" y="3433720"/>
            <a:ext cx="3269243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lacinian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porta.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44BF78-F06E-43CF-9FE7-1F3A600FC5A9}"/>
              </a:ext>
            </a:extLst>
          </p:cNvPr>
          <p:cNvSpPr txBox="1"/>
          <p:nvPr/>
        </p:nvSpPr>
        <p:spPr>
          <a:xfrm>
            <a:off x="6105785" y="1771944"/>
            <a:ext cx="24557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21 March 2022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90164D-5E01-4C56-A3C9-32B504D6EDA0}"/>
              </a:ext>
            </a:extLst>
          </p:cNvPr>
          <p:cNvSpPr txBox="1"/>
          <p:nvPr/>
        </p:nvSpPr>
        <p:spPr>
          <a:xfrm>
            <a:off x="6105784" y="2209165"/>
            <a:ext cx="245577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6E22CF6-451E-4A25-BC1B-FCFB9E5B5785}"/>
              </a:ext>
            </a:extLst>
          </p:cNvPr>
          <p:cNvSpPr/>
          <p:nvPr/>
        </p:nvSpPr>
        <p:spPr>
          <a:xfrm>
            <a:off x="6108374" y="1341057"/>
            <a:ext cx="245577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NOW OPEN</a:t>
            </a:r>
            <a:endParaRPr lang="en-US" sz="16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F8A94B-EB45-4D2C-83C8-1D64DA09CA55}"/>
              </a:ext>
            </a:extLst>
          </p:cNvPr>
          <p:cNvSpPr txBox="1"/>
          <p:nvPr/>
        </p:nvSpPr>
        <p:spPr>
          <a:xfrm>
            <a:off x="6105784" y="3433720"/>
            <a:ext cx="2455773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BD9B7A5-8BFB-4F51-9CF8-07784F1467CE}"/>
              </a:ext>
            </a:extLst>
          </p:cNvPr>
          <p:cNvSpPr/>
          <p:nvPr/>
        </p:nvSpPr>
        <p:spPr>
          <a:xfrm>
            <a:off x="2917038" y="4777740"/>
            <a:ext cx="1637758" cy="57868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1C10A01-C245-43E5-8E2A-F60655EAD761}"/>
              </a:ext>
            </a:extLst>
          </p:cNvPr>
          <p:cNvCxnSpPr>
            <a:cxnSpLocks/>
          </p:cNvCxnSpPr>
          <p:nvPr/>
        </p:nvCxnSpPr>
        <p:spPr>
          <a:xfrm>
            <a:off x="1282417" y="4777740"/>
            <a:ext cx="3269243" cy="0"/>
          </a:xfrm>
          <a:prstGeom prst="line">
            <a:avLst/>
          </a:prstGeom>
          <a:ln w="3175"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19E612C-C5C5-4E31-9C6C-DBDC790A5AD8}"/>
              </a:ext>
            </a:extLst>
          </p:cNvPr>
          <p:cNvSpPr txBox="1"/>
          <p:nvPr/>
        </p:nvSpPr>
        <p:spPr>
          <a:xfrm>
            <a:off x="1437848" y="4836048"/>
            <a:ext cx="1320592" cy="477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08:00 AM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5A6F7C-1FC4-41EB-888A-B9D6FA941D2C}"/>
              </a:ext>
            </a:extLst>
          </p:cNvPr>
          <p:cNvSpPr txBox="1"/>
          <p:nvPr/>
        </p:nvSpPr>
        <p:spPr>
          <a:xfrm>
            <a:off x="3069355" y="4852014"/>
            <a:ext cx="1320592" cy="4453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10:00 PM</a:t>
            </a:r>
          </a:p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Closed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501267-8559-4C6B-9D88-E10D2AF422C9}"/>
              </a:ext>
            </a:extLst>
          </p:cNvPr>
          <p:cNvSpPr txBox="1"/>
          <p:nvPr/>
        </p:nvSpPr>
        <p:spPr>
          <a:xfrm>
            <a:off x="6105784" y="5196281"/>
            <a:ext cx="2455773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semper et vitae diam.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Maecenas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30B1E51-AB54-4D55-B136-A4576026C2AF}"/>
              </a:ext>
            </a:extLst>
          </p:cNvPr>
          <p:cNvCxnSpPr>
            <a:cxnSpLocks/>
          </p:cNvCxnSpPr>
          <p:nvPr/>
        </p:nvCxnSpPr>
        <p:spPr>
          <a:xfrm>
            <a:off x="5432734" y="4528227"/>
            <a:ext cx="3690946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ADDAC5-2C79-404D-B90F-88F95F0B9E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280210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242C45-07A3-4193-A035-DA5F1DD049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713AD-0B36-4C7D-9765-7F530A7EC43F}"/>
              </a:ext>
            </a:extLst>
          </p:cNvPr>
          <p:cNvSpPr/>
          <p:nvPr/>
        </p:nvSpPr>
        <p:spPr>
          <a:xfrm flipH="1">
            <a:off x="1" y="-1"/>
            <a:ext cx="9123678" cy="6858002"/>
          </a:xfrm>
          <a:prstGeom prst="rect">
            <a:avLst/>
          </a:prstGeom>
          <a:solidFill>
            <a:srgbClr val="1C1C1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1AAF9D-55F5-424D-ACEF-413B2DB7C3C4}"/>
              </a:ext>
            </a:extLst>
          </p:cNvPr>
          <p:cNvSpPr txBox="1"/>
          <p:nvPr/>
        </p:nvSpPr>
        <p:spPr>
          <a:xfrm>
            <a:off x="1203676" y="1501574"/>
            <a:ext cx="294639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JUMP</a:t>
            </a:r>
            <a:endParaRPr lang="en-US" sz="4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EB06D7-333A-453B-9266-48EFD14EE913}"/>
              </a:ext>
            </a:extLst>
          </p:cNvPr>
          <p:cNvSpPr txBox="1"/>
          <p:nvPr/>
        </p:nvSpPr>
        <p:spPr>
          <a:xfrm>
            <a:off x="1282417" y="1416935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Speed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99FA44-5AB6-457C-91EF-4CA036268656}"/>
              </a:ext>
            </a:extLst>
          </p:cNvPr>
          <p:cNvSpPr txBox="1"/>
          <p:nvPr/>
        </p:nvSpPr>
        <p:spPr>
          <a:xfrm>
            <a:off x="1282418" y="3433720"/>
            <a:ext cx="2352604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ipsum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roina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6BD52FF-FB06-4EA5-90AA-0E28F265D171}"/>
              </a:ext>
            </a:extLst>
          </p:cNvPr>
          <p:cNvCxnSpPr>
            <a:cxnSpLocks/>
          </p:cNvCxnSpPr>
          <p:nvPr/>
        </p:nvCxnSpPr>
        <p:spPr>
          <a:xfrm>
            <a:off x="9766014" y="510540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03F9FD9-F803-4632-86F2-A0A771855250}"/>
              </a:ext>
            </a:extLst>
          </p:cNvPr>
          <p:cNvSpPr/>
          <p:nvPr/>
        </p:nvSpPr>
        <p:spPr>
          <a:xfrm>
            <a:off x="9766013" y="264319"/>
            <a:ext cx="66152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2022</a:t>
            </a:r>
            <a:endParaRPr lang="en-US" sz="105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310879-2CF0-4FB4-8A23-D5FF58A830A5}"/>
              </a:ext>
            </a:extLst>
          </p:cNvPr>
          <p:cNvSpPr txBox="1"/>
          <p:nvPr/>
        </p:nvSpPr>
        <p:spPr>
          <a:xfrm>
            <a:off x="9766014" y="585103"/>
            <a:ext cx="126492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 Experience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EE690F6-F877-4F61-91BD-11661BFBD29D}"/>
              </a:ext>
            </a:extLst>
          </p:cNvPr>
          <p:cNvSpPr/>
          <p:nvPr/>
        </p:nvSpPr>
        <p:spPr>
          <a:xfrm>
            <a:off x="6262724" y="5768109"/>
            <a:ext cx="143629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Great Sales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BBC5DA-5110-4E14-9B15-FC69ACABB86D}"/>
              </a:ext>
            </a:extLst>
          </p:cNvPr>
          <p:cNvSpPr txBox="1"/>
          <p:nvPr/>
        </p:nvSpPr>
        <p:spPr>
          <a:xfrm>
            <a:off x="6262725" y="5185251"/>
            <a:ext cx="233067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C2CF72-C718-409C-AFB5-1F3EA532BF55}"/>
              </a:ext>
            </a:extLst>
          </p:cNvPr>
          <p:cNvSpPr/>
          <p:nvPr/>
        </p:nvSpPr>
        <p:spPr>
          <a:xfrm flipH="1">
            <a:off x="4550369" y="4526246"/>
            <a:ext cx="916630" cy="233176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9483CE7-D269-4E6E-B108-09184538E388}"/>
              </a:ext>
            </a:extLst>
          </p:cNvPr>
          <p:cNvSpPr/>
          <p:nvPr/>
        </p:nvSpPr>
        <p:spPr>
          <a:xfrm>
            <a:off x="4828878" y="5512317"/>
            <a:ext cx="359612" cy="3596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852EB8-542C-4131-BD44-42E06A6255E6}"/>
              </a:ext>
            </a:extLst>
          </p:cNvPr>
          <p:cNvSpPr/>
          <p:nvPr/>
        </p:nvSpPr>
        <p:spPr>
          <a:xfrm>
            <a:off x="4828877" y="5552463"/>
            <a:ext cx="35961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&gt;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B0DFAC-3FF5-46B2-B296-8170AB980BE1}"/>
              </a:ext>
            </a:extLst>
          </p:cNvPr>
          <p:cNvSpPr txBox="1"/>
          <p:nvPr/>
        </p:nvSpPr>
        <p:spPr>
          <a:xfrm>
            <a:off x="9763759" y="5664480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CA4EA1B-036B-4A1E-812A-9E90A955614B}"/>
              </a:ext>
            </a:extLst>
          </p:cNvPr>
          <p:cNvSpPr/>
          <p:nvPr/>
        </p:nvSpPr>
        <p:spPr>
          <a:xfrm>
            <a:off x="9766350" y="5233593"/>
            <a:ext cx="460062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70+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80871BF-3AD1-43E7-AA74-67AE713AB4F3}"/>
              </a:ext>
            </a:extLst>
          </p:cNvPr>
          <p:cNvCxnSpPr>
            <a:cxnSpLocks/>
          </p:cNvCxnSpPr>
          <p:nvPr/>
        </p:nvCxnSpPr>
        <p:spPr>
          <a:xfrm>
            <a:off x="365760" y="4526246"/>
            <a:ext cx="0" cy="123447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B0E9DC5E-7175-4185-9674-562A97FF7396}"/>
              </a:ext>
            </a:extLst>
          </p:cNvPr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FB543-557E-4B1D-8ADD-8CAC15A4A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30479524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4EB06D7-333A-453B-9266-48EFD14EE913}"/>
              </a:ext>
            </a:extLst>
          </p:cNvPr>
          <p:cNvSpPr txBox="1"/>
          <p:nvPr/>
        </p:nvSpPr>
        <p:spPr>
          <a:xfrm>
            <a:off x="1282417" y="1416935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99FA44-5AB6-457C-91EF-4CA036268656}"/>
              </a:ext>
            </a:extLst>
          </p:cNvPr>
          <p:cNvSpPr txBox="1"/>
          <p:nvPr/>
        </p:nvSpPr>
        <p:spPr>
          <a:xfrm>
            <a:off x="1282418" y="3963786"/>
            <a:ext cx="1780813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ipsum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EE690F6-F877-4F61-91BD-11661BFBD29D}"/>
              </a:ext>
            </a:extLst>
          </p:cNvPr>
          <p:cNvSpPr/>
          <p:nvPr/>
        </p:nvSpPr>
        <p:spPr>
          <a:xfrm>
            <a:off x="1282417" y="4887067"/>
            <a:ext cx="809517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48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70</a:t>
            </a:r>
            <a:r>
              <a:rPr lang="en-US" sz="4400" baseline="300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4400" baseline="300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B0F0D6-7B1E-43A1-9CEB-E24001CF47CF}"/>
              </a:ext>
            </a:extLst>
          </p:cNvPr>
          <p:cNvSpPr txBox="1"/>
          <p:nvPr/>
        </p:nvSpPr>
        <p:spPr>
          <a:xfrm>
            <a:off x="1246858" y="1501573"/>
            <a:ext cx="181638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RATE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UP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435E89-FFFA-45C9-9202-C1F075CBCE98}"/>
              </a:ext>
            </a:extLst>
          </p:cNvPr>
          <p:cNvSpPr txBox="1"/>
          <p:nvPr/>
        </p:nvSpPr>
        <p:spPr>
          <a:xfrm>
            <a:off x="9763759" y="184666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Until 21:00 (</a:t>
            </a:r>
            <a:r>
              <a:rPr lang="en-US" sz="12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Weekend</a:t>
            </a:r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DDDC1B-791D-463C-9526-372ED82D6741}"/>
              </a:ext>
            </a:extLst>
          </p:cNvPr>
          <p:cNvSpPr txBox="1"/>
          <p:nvPr/>
        </p:nvSpPr>
        <p:spPr>
          <a:xfrm>
            <a:off x="9763759" y="2209165"/>
            <a:ext cx="1779577" cy="1499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scing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evivamus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 lacinia tortor. Suspendisse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308C9F2-D629-4AF6-9D7C-B6380424ED6C}"/>
              </a:ext>
            </a:extLst>
          </p:cNvPr>
          <p:cNvSpPr/>
          <p:nvPr/>
        </p:nvSpPr>
        <p:spPr>
          <a:xfrm>
            <a:off x="9766350" y="1416935"/>
            <a:ext cx="177698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08</a:t>
            </a:r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:00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F378F5-2B92-47F2-A23C-E185C0EE4874}"/>
              </a:ext>
            </a:extLst>
          </p:cNvPr>
          <p:cNvSpPr txBox="1"/>
          <p:nvPr/>
        </p:nvSpPr>
        <p:spPr>
          <a:xfrm>
            <a:off x="9763759" y="4980429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odio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at porta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333898-A84D-478C-9230-A2769248F3D9}"/>
              </a:ext>
            </a:extLst>
          </p:cNvPr>
          <p:cNvSpPr txBox="1"/>
          <p:nvPr/>
        </p:nvSpPr>
        <p:spPr>
          <a:xfrm>
            <a:off x="9763759" y="5780199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Weekday Open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49745DC-094D-4748-8A81-111241D0BFB1}"/>
              </a:ext>
            </a:extLst>
          </p:cNvPr>
          <p:cNvSpPr/>
          <p:nvPr/>
        </p:nvSpPr>
        <p:spPr>
          <a:xfrm>
            <a:off x="9766350" y="5964865"/>
            <a:ext cx="177698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  <a:sym typeface="Wingdings" panose="05000000000000000000" pitchFamily="2" charset="2"/>
              </a:rPr>
              <a:t>10:00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8AA34F2-EF34-4001-A300-2E1B936DA956}"/>
              </a:ext>
            </a:extLst>
          </p:cNvPr>
          <p:cNvSpPr/>
          <p:nvPr/>
        </p:nvSpPr>
        <p:spPr>
          <a:xfrm rot="16200000">
            <a:off x="4666028" y="2877681"/>
            <a:ext cx="68787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Rate Up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702610A-2B6C-475A-B03C-DDD7BDCE591F}"/>
              </a:ext>
            </a:extLst>
          </p:cNvPr>
          <p:cNvSpPr/>
          <p:nvPr/>
        </p:nvSpPr>
        <p:spPr>
          <a:xfrm>
            <a:off x="4830155" y="2113695"/>
            <a:ext cx="359612" cy="359612"/>
          </a:xfrm>
          <a:prstGeom prst="ellipse">
            <a:avLst/>
          </a:prstGeom>
          <a:noFill/>
          <a:ln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22FED5B-8926-42CD-89D7-F68B2D9C0325}"/>
              </a:ext>
            </a:extLst>
          </p:cNvPr>
          <p:cNvSpPr/>
          <p:nvPr/>
        </p:nvSpPr>
        <p:spPr>
          <a:xfrm>
            <a:off x="4830154" y="2153841"/>
            <a:ext cx="35961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7+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C78169C-CAD1-4976-82B1-0BAFDEE36F4D}"/>
              </a:ext>
            </a:extLst>
          </p:cNvPr>
          <p:cNvSpPr/>
          <p:nvPr/>
        </p:nvSpPr>
        <p:spPr>
          <a:xfrm rot="16200000">
            <a:off x="4581758" y="1348052"/>
            <a:ext cx="85641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Seven Plus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06254B-91A6-4540-865E-62B92AB28FE2}"/>
              </a:ext>
            </a:extLst>
          </p:cNvPr>
          <p:cNvSpPr/>
          <p:nvPr/>
        </p:nvSpPr>
        <p:spPr>
          <a:xfrm>
            <a:off x="5829846" y="667985"/>
            <a:ext cx="809714" cy="2616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01/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03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1DA1C85-1534-437A-B253-8B931978DAE7}"/>
              </a:ext>
            </a:extLst>
          </p:cNvPr>
          <p:cNvGrpSpPr/>
          <p:nvPr/>
        </p:nvGrpSpPr>
        <p:grpSpPr>
          <a:xfrm>
            <a:off x="5829846" y="798790"/>
            <a:ext cx="2920604" cy="2920603"/>
            <a:chOff x="5829846" y="437072"/>
            <a:chExt cx="2920604" cy="2920603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64D2EE0-B7C6-4DD0-9949-36D80CB52A89}"/>
                </a:ext>
              </a:extLst>
            </p:cNvPr>
            <p:cNvSpPr/>
            <p:nvPr/>
          </p:nvSpPr>
          <p:spPr>
            <a:xfrm>
              <a:off x="5829846" y="437072"/>
              <a:ext cx="2920604" cy="2920603"/>
            </a:xfrm>
            <a:prstGeom prst="ellipse">
              <a:avLst/>
            </a:prstGeom>
            <a:noFill/>
            <a:ln>
              <a:solidFill>
                <a:srgbClr val="1C1C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190">
              <a:extLst>
                <a:ext uri="{FF2B5EF4-FFF2-40B4-BE49-F238E27FC236}">
                  <a16:creationId xmlns:a16="http://schemas.microsoft.com/office/drawing/2014/main" id="{EA10085D-237A-4257-8A8B-0E53E610B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0126" y="1451368"/>
              <a:ext cx="691692" cy="352225"/>
            </a:xfrm>
            <a:custGeom>
              <a:avLst/>
              <a:gdLst>
                <a:gd name="T0" fmla="*/ 2028 w 2093"/>
                <a:gd name="T1" fmla="*/ 934 h 1065"/>
                <a:gd name="T2" fmla="*/ 1113 w 2093"/>
                <a:gd name="T3" fmla="*/ 934 h 1065"/>
                <a:gd name="T4" fmla="*/ 1113 w 2093"/>
                <a:gd name="T5" fmla="*/ 209 h 1065"/>
                <a:gd name="T6" fmla="*/ 1275 w 2093"/>
                <a:gd name="T7" fmla="*/ 347 h 1065"/>
                <a:gd name="T8" fmla="*/ 1367 w 2093"/>
                <a:gd name="T9" fmla="*/ 339 h 1065"/>
                <a:gd name="T10" fmla="*/ 1360 w 2093"/>
                <a:gd name="T11" fmla="*/ 247 h 1065"/>
                <a:gd name="T12" fmla="*/ 1090 w 2093"/>
                <a:gd name="T13" fmla="*/ 17 h 1065"/>
                <a:gd name="T14" fmla="*/ 1089 w 2093"/>
                <a:gd name="T15" fmla="*/ 17 h 1065"/>
                <a:gd name="T16" fmla="*/ 1087 w 2093"/>
                <a:gd name="T17" fmla="*/ 15 h 1065"/>
                <a:gd name="T18" fmla="*/ 1084 w 2093"/>
                <a:gd name="T19" fmla="*/ 13 h 1065"/>
                <a:gd name="T20" fmla="*/ 1082 w 2093"/>
                <a:gd name="T21" fmla="*/ 11 h 1065"/>
                <a:gd name="T22" fmla="*/ 1079 w 2093"/>
                <a:gd name="T23" fmla="*/ 10 h 1065"/>
                <a:gd name="T24" fmla="*/ 1077 w 2093"/>
                <a:gd name="T25" fmla="*/ 9 h 1065"/>
                <a:gd name="T26" fmla="*/ 1074 w 2093"/>
                <a:gd name="T27" fmla="*/ 7 h 1065"/>
                <a:gd name="T28" fmla="*/ 1071 w 2093"/>
                <a:gd name="T29" fmla="*/ 6 h 1065"/>
                <a:gd name="T30" fmla="*/ 1068 w 2093"/>
                <a:gd name="T31" fmla="*/ 5 h 1065"/>
                <a:gd name="T32" fmla="*/ 1065 w 2093"/>
                <a:gd name="T33" fmla="*/ 4 h 1065"/>
                <a:gd name="T34" fmla="*/ 1062 w 2093"/>
                <a:gd name="T35" fmla="*/ 3 h 1065"/>
                <a:gd name="T36" fmla="*/ 1059 w 2093"/>
                <a:gd name="T37" fmla="*/ 2 h 1065"/>
                <a:gd name="T38" fmla="*/ 1055 w 2093"/>
                <a:gd name="T39" fmla="*/ 2 h 1065"/>
                <a:gd name="T40" fmla="*/ 1053 w 2093"/>
                <a:gd name="T41" fmla="*/ 1 h 1065"/>
                <a:gd name="T42" fmla="*/ 1041 w 2093"/>
                <a:gd name="T43" fmla="*/ 1 h 1065"/>
                <a:gd name="T44" fmla="*/ 1038 w 2093"/>
                <a:gd name="T45" fmla="*/ 2 h 1065"/>
                <a:gd name="T46" fmla="*/ 1035 w 2093"/>
                <a:gd name="T47" fmla="*/ 2 h 1065"/>
                <a:gd name="T48" fmla="*/ 1032 w 2093"/>
                <a:gd name="T49" fmla="*/ 3 h 1065"/>
                <a:gd name="T50" fmla="*/ 1029 w 2093"/>
                <a:gd name="T51" fmla="*/ 4 h 1065"/>
                <a:gd name="T52" fmla="*/ 1026 w 2093"/>
                <a:gd name="T53" fmla="*/ 5 h 1065"/>
                <a:gd name="T54" fmla="*/ 1023 w 2093"/>
                <a:gd name="T55" fmla="*/ 6 h 1065"/>
                <a:gd name="T56" fmla="*/ 1020 w 2093"/>
                <a:gd name="T57" fmla="*/ 7 h 1065"/>
                <a:gd name="T58" fmla="*/ 1018 w 2093"/>
                <a:gd name="T59" fmla="*/ 9 h 1065"/>
                <a:gd name="T60" fmla="*/ 1015 w 2093"/>
                <a:gd name="T61" fmla="*/ 10 h 1065"/>
                <a:gd name="T62" fmla="*/ 1012 w 2093"/>
                <a:gd name="T63" fmla="*/ 11 h 1065"/>
                <a:gd name="T64" fmla="*/ 1010 w 2093"/>
                <a:gd name="T65" fmla="*/ 13 h 1065"/>
                <a:gd name="T66" fmla="*/ 1007 w 2093"/>
                <a:gd name="T67" fmla="*/ 15 h 1065"/>
                <a:gd name="T68" fmla="*/ 1005 w 2093"/>
                <a:gd name="T69" fmla="*/ 17 h 1065"/>
                <a:gd name="T70" fmla="*/ 1005 w 2093"/>
                <a:gd name="T71" fmla="*/ 17 h 1065"/>
                <a:gd name="T72" fmla="*/ 733 w 2093"/>
                <a:gd name="T73" fmla="*/ 248 h 1065"/>
                <a:gd name="T74" fmla="*/ 726 w 2093"/>
                <a:gd name="T75" fmla="*/ 340 h 1065"/>
                <a:gd name="T76" fmla="*/ 776 w 2093"/>
                <a:gd name="T77" fmla="*/ 363 h 1065"/>
                <a:gd name="T78" fmla="*/ 819 w 2093"/>
                <a:gd name="T79" fmla="*/ 347 h 1065"/>
                <a:gd name="T80" fmla="*/ 982 w 2093"/>
                <a:gd name="T81" fmla="*/ 209 h 1065"/>
                <a:gd name="T82" fmla="*/ 982 w 2093"/>
                <a:gd name="T83" fmla="*/ 934 h 1065"/>
                <a:gd name="T84" fmla="*/ 66 w 2093"/>
                <a:gd name="T85" fmla="*/ 934 h 1065"/>
                <a:gd name="T86" fmla="*/ 0 w 2093"/>
                <a:gd name="T87" fmla="*/ 1000 h 1065"/>
                <a:gd name="T88" fmla="*/ 66 w 2093"/>
                <a:gd name="T89" fmla="*/ 1065 h 1065"/>
                <a:gd name="T90" fmla="*/ 2028 w 2093"/>
                <a:gd name="T91" fmla="*/ 1065 h 1065"/>
                <a:gd name="T92" fmla="*/ 2093 w 2093"/>
                <a:gd name="T93" fmla="*/ 1000 h 1065"/>
                <a:gd name="T94" fmla="*/ 2028 w 2093"/>
                <a:gd name="T95" fmla="*/ 934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93" h="1065">
                  <a:moveTo>
                    <a:pt x="2028" y="934"/>
                  </a:moveTo>
                  <a:lnTo>
                    <a:pt x="1113" y="934"/>
                  </a:lnTo>
                  <a:lnTo>
                    <a:pt x="1113" y="209"/>
                  </a:lnTo>
                  <a:lnTo>
                    <a:pt x="1275" y="347"/>
                  </a:lnTo>
                  <a:cubicBezTo>
                    <a:pt x="1303" y="370"/>
                    <a:pt x="1344" y="367"/>
                    <a:pt x="1367" y="339"/>
                  </a:cubicBezTo>
                  <a:cubicBezTo>
                    <a:pt x="1391" y="311"/>
                    <a:pt x="1387" y="270"/>
                    <a:pt x="1360" y="247"/>
                  </a:cubicBezTo>
                  <a:lnTo>
                    <a:pt x="1090" y="17"/>
                  </a:lnTo>
                  <a:cubicBezTo>
                    <a:pt x="1090" y="17"/>
                    <a:pt x="1090" y="17"/>
                    <a:pt x="1089" y="17"/>
                  </a:cubicBezTo>
                  <a:cubicBezTo>
                    <a:pt x="1089" y="16"/>
                    <a:pt x="1087" y="16"/>
                    <a:pt x="1087" y="15"/>
                  </a:cubicBezTo>
                  <a:cubicBezTo>
                    <a:pt x="1086" y="15"/>
                    <a:pt x="1085" y="14"/>
                    <a:pt x="1084" y="13"/>
                  </a:cubicBezTo>
                  <a:cubicBezTo>
                    <a:pt x="1084" y="12"/>
                    <a:pt x="1083" y="12"/>
                    <a:pt x="1082" y="11"/>
                  </a:cubicBezTo>
                  <a:cubicBezTo>
                    <a:pt x="1081" y="11"/>
                    <a:pt x="1080" y="10"/>
                    <a:pt x="1079" y="10"/>
                  </a:cubicBezTo>
                  <a:cubicBezTo>
                    <a:pt x="1079" y="9"/>
                    <a:pt x="1078" y="9"/>
                    <a:pt x="1077" y="9"/>
                  </a:cubicBezTo>
                  <a:cubicBezTo>
                    <a:pt x="1075" y="8"/>
                    <a:pt x="1074" y="8"/>
                    <a:pt x="1074" y="7"/>
                  </a:cubicBezTo>
                  <a:cubicBezTo>
                    <a:pt x="1073" y="6"/>
                    <a:pt x="1072" y="6"/>
                    <a:pt x="1071" y="6"/>
                  </a:cubicBezTo>
                  <a:cubicBezTo>
                    <a:pt x="1070" y="5"/>
                    <a:pt x="1069" y="5"/>
                    <a:pt x="1068" y="5"/>
                  </a:cubicBezTo>
                  <a:cubicBezTo>
                    <a:pt x="1067" y="4"/>
                    <a:pt x="1066" y="4"/>
                    <a:pt x="1065" y="4"/>
                  </a:cubicBezTo>
                  <a:cubicBezTo>
                    <a:pt x="1064" y="3"/>
                    <a:pt x="1063" y="3"/>
                    <a:pt x="1062" y="3"/>
                  </a:cubicBezTo>
                  <a:cubicBezTo>
                    <a:pt x="1061" y="3"/>
                    <a:pt x="1060" y="2"/>
                    <a:pt x="1059" y="2"/>
                  </a:cubicBezTo>
                  <a:cubicBezTo>
                    <a:pt x="1058" y="2"/>
                    <a:pt x="1056" y="2"/>
                    <a:pt x="1055" y="2"/>
                  </a:cubicBezTo>
                  <a:cubicBezTo>
                    <a:pt x="1055" y="2"/>
                    <a:pt x="1054" y="2"/>
                    <a:pt x="1053" y="1"/>
                  </a:cubicBezTo>
                  <a:cubicBezTo>
                    <a:pt x="1049" y="0"/>
                    <a:pt x="1045" y="0"/>
                    <a:pt x="1041" y="1"/>
                  </a:cubicBezTo>
                  <a:cubicBezTo>
                    <a:pt x="1040" y="1"/>
                    <a:pt x="1039" y="1"/>
                    <a:pt x="1038" y="2"/>
                  </a:cubicBezTo>
                  <a:cubicBezTo>
                    <a:pt x="1037" y="2"/>
                    <a:pt x="1036" y="2"/>
                    <a:pt x="1035" y="2"/>
                  </a:cubicBezTo>
                  <a:cubicBezTo>
                    <a:pt x="1033" y="2"/>
                    <a:pt x="1033" y="3"/>
                    <a:pt x="1032" y="3"/>
                  </a:cubicBezTo>
                  <a:cubicBezTo>
                    <a:pt x="1031" y="3"/>
                    <a:pt x="1030" y="3"/>
                    <a:pt x="1029" y="4"/>
                  </a:cubicBezTo>
                  <a:cubicBezTo>
                    <a:pt x="1027" y="4"/>
                    <a:pt x="1027" y="4"/>
                    <a:pt x="1026" y="5"/>
                  </a:cubicBezTo>
                  <a:cubicBezTo>
                    <a:pt x="1025" y="5"/>
                    <a:pt x="1024" y="5"/>
                    <a:pt x="1023" y="6"/>
                  </a:cubicBezTo>
                  <a:cubicBezTo>
                    <a:pt x="1022" y="6"/>
                    <a:pt x="1021" y="6"/>
                    <a:pt x="1020" y="7"/>
                  </a:cubicBezTo>
                  <a:cubicBezTo>
                    <a:pt x="1019" y="8"/>
                    <a:pt x="1018" y="8"/>
                    <a:pt x="1018" y="9"/>
                  </a:cubicBezTo>
                  <a:cubicBezTo>
                    <a:pt x="1017" y="9"/>
                    <a:pt x="1016" y="10"/>
                    <a:pt x="1015" y="10"/>
                  </a:cubicBezTo>
                  <a:cubicBezTo>
                    <a:pt x="1014" y="10"/>
                    <a:pt x="1013" y="11"/>
                    <a:pt x="1012" y="11"/>
                  </a:cubicBezTo>
                  <a:cubicBezTo>
                    <a:pt x="1012" y="12"/>
                    <a:pt x="1011" y="12"/>
                    <a:pt x="1010" y="13"/>
                  </a:cubicBezTo>
                  <a:cubicBezTo>
                    <a:pt x="1009" y="14"/>
                    <a:pt x="1008" y="14"/>
                    <a:pt x="1007" y="15"/>
                  </a:cubicBezTo>
                  <a:cubicBezTo>
                    <a:pt x="1007" y="16"/>
                    <a:pt x="1006" y="16"/>
                    <a:pt x="1005" y="17"/>
                  </a:cubicBezTo>
                  <a:cubicBezTo>
                    <a:pt x="1005" y="17"/>
                    <a:pt x="1005" y="17"/>
                    <a:pt x="1005" y="17"/>
                  </a:cubicBezTo>
                  <a:lnTo>
                    <a:pt x="733" y="248"/>
                  </a:lnTo>
                  <a:cubicBezTo>
                    <a:pt x="706" y="272"/>
                    <a:pt x="702" y="313"/>
                    <a:pt x="726" y="340"/>
                  </a:cubicBezTo>
                  <a:cubicBezTo>
                    <a:pt x="739" y="356"/>
                    <a:pt x="757" y="363"/>
                    <a:pt x="776" y="363"/>
                  </a:cubicBezTo>
                  <a:cubicBezTo>
                    <a:pt x="791" y="363"/>
                    <a:pt x="806" y="358"/>
                    <a:pt x="819" y="347"/>
                  </a:cubicBezTo>
                  <a:lnTo>
                    <a:pt x="982" y="209"/>
                  </a:lnTo>
                  <a:lnTo>
                    <a:pt x="982" y="934"/>
                  </a:lnTo>
                  <a:lnTo>
                    <a:pt x="66" y="934"/>
                  </a:lnTo>
                  <a:cubicBezTo>
                    <a:pt x="30" y="934"/>
                    <a:pt x="0" y="964"/>
                    <a:pt x="0" y="1000"/>
                  </a:cubicBezTo>
                  <a:cubicBezTo>
                    <a:pt x="0" y="1036"/>
                    <a:pt x="30" y="1065"/>
                    <a:pt x="66" y="1065"/>
                  </a:cubicBezTo>
                  <a:lnTo>
                    <a:pt x="2028" y="1065"/>
                  </a:lnTo>
                  <a:cubicBezTo>
                    <a:pt x="2064" y="1065"/>
                    <a:pt x="2093" y="1036"/>
                    <a:pt x="2093" y="1000"/>
                  </a:cubicBezTo>
                  <a:cubicBezTo>
                    <a:pt x="2093" y="964"/>
                    <a:pt x="2064" y="934"/>
                    <a:pt x="2028" y="9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EAC9ABD-65F8-4410-A290-02FA6CC05D0D}"/>
                </a:ext>
              </a:extLst>
            </p:cNvPr>
            <p:cNvSpPr txBox="1"/>
            <p:nvPr/>
          </p:nvSpPr>
          <p:spPr>
            <a:xfrm>
              <a:off x="6406198" y="1859529"/>
              <a:ext cx="1779577" cy="4838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 err="1">
                  <a:solidFill>
                    <a:srgbClr val="333333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Consectetur</a:t>
              </a:r>
              <a:r>
                <a:rPr lang="en-US" sz="1100" dirty="0">
                  <a:solidFill>
                    <a:srgbClr val="333333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333333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adipi</a:t>
              </a:r>
              <a:r>
                <a:rPr lang="en-US" sz="1100" dirty="0">
                  <a:solidFill>
                    <a:srgbClr val="333333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</a:p>
            <a:p>
              <a:pPr algn="ctr">
                <a:lnSpc>
                  <a:spcPct val="150000"/>
                </a:lnSpc>
              </a:pPr>
              <a:r>
                <a:rPr lang="en-US" sz="1100" dirty="0" err="1">
                  <a:solidFill>
                    <a:srgbClr val="333333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scing</a:t>
              </a:r>
              <a:r>
                <a:rPr lang="en-US" sz="1100" dirty="0">
                  <a:solidFill>
                    <a:srgbClr val="333333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 </a:t>
              </a:r>
              <a:r>
                <a:rPr lang="en-US" sz="1100" dirty="0" err="1">
                  <a:solidFill>
                    <a:srgbClr val="333333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eviv</a:t>
              </a:r>
              <a:endPara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endParaRP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7C64021-07F0-45D4-9EAB-FF444E7209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0545217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E881577-DD91-407F-BC48-6498292C0A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0AAD14-6F07-4421-8249-0B2E83959EBC}"/>
              </a:ext>
            </a:extLst>
          </p:cNvPr>
          <p:cNvSpPr txBox="1"/>
          <p:nvPr/>
        </p:nvSpPr>
        <p:spPr>
          <a:xfrm>
            <a:off x="6384952" y="1227031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5819D7-05FC-4858-85FC-0E35239CC6FD}"/>
              </a:ext>
            </a:extLst>
          </p:cNvPr>
          <p:cNvSpPr txBox="1"/>
          <p:nvPr/>
        </p:nvSpPr>
        <p:spPr>
          <a:xfrm>
            <a:off x="6384953" y="3773882"/>
            <a:ext cx="178081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diam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A45082-B6D7-4F54-AE49-82845349F1E1}"/>
              </a:ext>
            </a:extLst>
          </p:cNvPr>
          <p:cNvSpPr txBox="1"/>
          <p:nvPr/>
        </p:nvSpPr>
        <p:spPr>
          <a:xfrm>
            <a:off x="6349393" y="1311669"/>
            <a:ext cx="1816382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INS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PIRE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FFC9B4C-5DCA-4A70-93B3-BC287D6AC58C}"/>
              </a:ext>
            </a:extLst>
          </p:cNvPr>
          <p:cNvSpPr/>
          <p:nvPr/>
        </p:nvSpPr>
        <p:spPr>
          <a:xfrm>
            <a:off x="6384952" y="4644335"/>
            <a:ext cx="1780813" cy="28282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Rectangle 18">
            <a:extLst>
              <a:ext uri="{FF2B5EF4-FFF2-40B4-BE49-F238E27FC236}">
                <a16:creationId xmlns:a16="http://schemas.microsoft.com/office/drawing/2014/main" id="{E2C293CC-A828-4099-BD27-790C31718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953" y="4644334"/>
            <a:ext cx="1356967" cy="282828"/>
          </a:xfrm>
          <a:prstGeom prst="roundRect">
            <a:avLst>
              <a:gd name="adj" fmla="val 0"/>
            </a:avLst>
          </a:pr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523D12-9B56-4D39-AD87-3C89AC765B82}"/>
              </a:ext>
            </a:extLst>
          </p:cNvPr>
          <p:cNvSpPr txBox="1"/>
          <p:nvPr/>
        </p:nvSpPr>
        <p:spPr>
          <a:xfrm>
            <a:off x="6384952" y="5353969"/>
            <a:ext cx="1780812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200" dirty="0">
                <a:solidFill>
                  <a:srgbClr val="FE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75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/100 Ratio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F813E1C-557E-470B-8E60-00EDF30B0F65}"/>
              </a:ext>
            </a:extLst>
          </p:cNvPr>
          <p:cNvSpPr txBox="1"/>
          <p:nvPr/>
        </p:nvSpPr>
        <p:spPr>
          <a:xfrm>
            <a:off x="6384952" y="5015415"/>
            <a:ext cx="178081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Ratio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2E4895-54D9-4117-B868-5A6CE393B0C1}"/>
              </a:ext>
            </a:extLst>
          </p:cNvPr>
          <p:cNvCxnSpPr>
            <a:cxnSpLocks/>
          </p:cNvCxnSpPr>
          <p:nvPr/>
        </p:nvCxnSpPr>
        <p:spPr>
          <a:xfrm>
            <a:off x="7741920" y="4587240"/>
            <a:ext cx="0" cy="403901"/>
          </a:xfrm>
          <a:prstGeom prst="line">
            <a:avLst/>
          </a:prstGeom>
          <a:ln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30F2FD45-551F-45C1-8132-53A97ACCFA96}"/>
              </a:ext>
            </a:extLst>
          </p:cNvPr>
          <p:cNvSpPr/>
          <p:nvPr/>
        </p:nvSpPr>
        <p:spPr>
          <a:xfrm>
            <a:off x="9763759" y="2328014"/>
            <a:ext cx="1788160" cy="1100984"/>
          </a:xfrm>
          <a:prstGeom prst="rect">
            <a:avLst/>
          </a:prstGeom>
          <a:noFill/>
          <a:ln w="19050"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112">
            <a:extLst>
              <a:ext uri="{FF2B5EF4-FFF2-40B4-BE49-F238E27FC236}">
                <a16:creationId xmlns:a16="http://schemas.microsoft.com/office/drawing/2014/main" id="{1DD77EE0-B04F-4A04-AB1D-C266D9A41A7B}"/>
              </a:ext>
            </a:extLst>
          </p:cNvPr>
          <p:cNvSpPr>
            <a:spLocks noEditPoints="1"/>
          </p:cNvSpPr>
          <p:nvPr/>
        </p:nvSpPr>
        <p:spPr bwMode="auto">
          <a:xfrm>
            <a:off x="10463553" y="2506346"/>
            <a:ext cx="388572" cy="379456"/>
          </a:xfrm>
          <a:custGeom>
            <a:avLst/>
            <a:gdLst>
              <a:gd name="T0" fmla="*/ 2486 w 2631"/>
              <a:gd name="T1" fmla="*/ 977 h 2572"/>
              <a:gd name="T2" fmla="*/ 2253 w 2631"/>
              <a:gd name="T3" fmla="*/ 890 h 2572"/>
              <a:gd name="T4" fmla="*/ 2169 w 2631"/>
              <a:gd name="T5" fmla="*/ 890 h 2572"/>
              <a:gd name="T6" fmla="*/ 1863 w 2631"/>
              <a:gd name="T7" fmla="*/ 890 h 2572"/>
              <a:gd name="T8" fmla="*/ 1689 w 2631"/>
              <a:gd name="T9" fmla="*/ 890 h 2572"/>
              <a:gd name="T10" fmla="*/ 1689 w 2631"/>
              <a:gd name="T11" fmla="*/ 482 h 2572"/>
              <a:gd name="T12" fmla="*/ 1540 w 2631"/>
              <a:gd name="T13" fmla="*/ 115 h 2572"/>
              <a:gd name="T14" fmla="*/ 1159 w 2631"/>
              <a:gd name="T15" fmla="*/ 68 h 2572"/>
              <a:gd name="T16" fmla="*/ 1114 w 2631"/>
              <a:gd name="T17" fmla="*/ 130 h 2572"/>
              <a:gd name="T18" fmla="*/ 1114 w 2631"/>
              <a:gd name="T19" fmla="*/ 586 h 2572"/>
              <a:gd name="T20" fmla="*/ 903 w 2631"/>
              <a:gd name="T21" fmla="*/ 961 h 2572"/>
              <a:gd name="T22" fmla="*/ 680 w 2631"/>
              <a:gd name="T23" fmla="*/ 1073 h 2572"/>
              <a:gd name="T24" fmla="*/ 664 w 2631"/>
              <a:gd name="T25" fmla="*/ 1077 h 2572"/>
              <a:gd name="T26" fmla="*/ 550 w 2631"/>
              <a:gd name="T27" fmla="*/ 1011 h 2572"/>
              <a:gd name="T28" fmla="*/ 132 w 2631"/>
              <a:gd name="T29" fmla="*/ 1011 h 2572"/>
              <a:gd name="T30" fmla="*/ 0 w 2631"/>
              <a:gd name="T31" fmla="*/ 1144 h 2572"/>
              <a:gd name="T32" fmla="*/ 0 w 2631"/>
              <a:gd name="T33" fmla="*/ 2371 h 2572"/>
              <a:gd name="T34" fmla="*/ 132 w 2631"/>
              <a:gd name="T35" fmla="*/ 2504 h 2572"/>
              <a:gd name="T36" fmla="*/ 551 w 2631"/>
              <a:gd name="T37" fmla="*/ 2504 h 2572"/>
              <a:gd name="T38" fmla="*/ 653 w 2631"/>
              <a:gd name="T39" fmla="*/ 2456 h 2572"/>
              <a:gd name="T40" fmla="*/ 918 w 2631"/>
              <a:gd name="T41" fmla="*/ 2572 h 2572"/>
              <a:gd name="T42" fmla="*/ 1272 w 2631"/>
              <a:gd name="T43" fmla="*/ 2572 h 2572"/>
              <a:gd name="T44" fmla="*/ 1309 w 2631"/>
              <a:gd name="T45" fmla="*/ 2572 h 2572"/>
              <a:gd name="T46" fmla="*/ 2035 w 2631"/>
              <a:gd name="T47" fmla="*/ 2572 h 2572"/>
              <a:gd name="T48" fmla="*/ 2467 w 2631"/>
              <a:gd name="T49" fmla="*/ 2217 h 2572"/>
              <a:gd name="T50" fmla="*/ 2611 w 2631"/>
              <a:gd name="T51" fmla="*/ 1321 h 2572"/>
              <a:gd name="T52" fmla="*/ 2486 w 2631"/>
              <a:gd name="T53" fmla="*/ 977 h 2572"/>
              <a:gd name="T54" fmla="*/ 554 w 2631"/>
              <a:gd name="T55" fmla="*/ 2371 h 2572"/>
              <a:gd name="T56" fmla="*/ 550 w 2631"/>
              <a:gd name="T57" fmla="*/ 2375 h 2572"/>
              <a:gd name="T58" fmla="*/ 132 w 2631"/>
              <a:gd name="T59" fmla="*/ 2375 h 2572"/>
              <a:gd name="T60" fmla="*/ 129 w 2631"/>
              <a:gd name="T61" fmla="*/ 2371 h 2572"/>
              <a:gd name="T62" fmla="*/ 129 w 2631"/>
              <a:gd name="T63" fmla="*/ 1144 h 2572"/>
              <a:gd name="T64" fmla="*/ 132 w 2631"/>
              <a:gd name="T65" fmla="*/ 1140 h 2572"/>
              <a:gd name="T66" fmla="*/ 551 w 2631"/>
              <a:gd name="T67" fmla="*/ 1140 h 2572"/>
              <a:gd name="T68" fmla="*/ 555 w 2631"/>
              <a:gd name="T69" fmla="*/ 1144 h 2572"/>
              <a:gd name="T70" fmla="*/ 555 w 2631"/>
              <a:gd name="T71" fmla="*/ 2371 h 2572"/>
              <a:gd name="T72" fmla="*/ 554 w 2631"/>
              <a:gd name="T73" fmla="*/ 2371 h 2572"/>
              <a:gd name="T74" fmla="*/ 2483 w 2631"/>
              <a:gd name="T75" fmla="*/ 1300 h 2572"/>
              <a:gd name="T76" fmla="*/ 2339 w 2631"/>
              <a:gd name="T77" fmla="*/ 2199 h 2572"/>
              <a:gd name="T78" fmla="*/ 2338 w 2631"/>
              <a:gd name="T79" fmla="*/ 2201 h 2572"/>
              <a:gd name="T80" fmla="*/ 2034 w 2631"/>
              <a:gd name="T81" fmla="*/ 2444 h 2572"/>
              <a:gd name="T82" fmla="*/ 1308 w 2631"/>
              <a:gd name="T83" fmla="*/ 2444 h 2572"/>
              <a:gd name="T84" fmla="*/ 1272 w 2631"/>
              <a:gd name="T85" fmla="*/ 2444 h 2572"/>
              <a:gd name="T86" fmla="*/ 918 w 2631"/>
              <a:gd name="T87" fmla="*/ 2444 h 2572"/>
              <a:gd name="T88" fmla="*/ 686 w 2631"/>
              <a:gd name="T89" fmla="*/ 2245 h 2572"/>
              <a:gd name="T90" fmla="*/ 684 w 2631"/>
              <a:gd name="T91" fmla="*/ 2234 h 2572"/>
              <a:gd name="T92" fmla="*/ 684 w 2631"/>
              <a:gd name="T93" fmla="*/ 1205 h 2572"/>
              <a:gd name="T94" fmla="*/ 712 w 2631"/>
              <a:gd name="T95" fmla="*/ 1198 h 2572"/>
              <a:gd name="T96" fmla="*/ 714 w 2631"/>
              <a:gd name="T97" fmla="*/ 1198 h 2572"/>
              <a:gd name="T98" fmla="*/ 975 w 2631"/>
              <a:gd name="T99" fmla="*/ 1069 h 2572"/>
              <a:gd name="T100" fmla="*/ 1243 w 2631"/>
              <a:gd name="T101" fmla="*/ 586 h 2572"/>
              <a:gd name="T102" fmla="*/ 1243 w 2631"/>
              <a:gd name="T103" fmla="*/ 181 h 2572"/>
              <a:gd name="T104" fmla="*/ 1464 w 2631"/>
              <a:gd name="T105" fmla="*/ 219 h 2572"/>
              <a:gd name="T106" fmla="*/ 1560 w 2631"/>
              <a:gd name="T107" fmla="*/ 482 h 2572"/>
              <a:gd name="T108" fmla="*/ 1560 w 2631"/>
              <a:gd name="T109" fmla="*/ 954 h 2572"/>
              <a:gd name="T110" fmla="*/ 1624 w 2631"/>
              <a:gd name="T111" fmla="*/ 1018 h 2572"/>
              <a:gd name="T112" fmla="*/ 1863 w 2631"/>
              <a:gd name="T113" fmla="*/ 1018 h 2572"/>
              <a:gd name="T114" fmla="*/ 2169 w 2631"/>
              <a:gd name="T115" fmla="*/ 1018 h 2572"/>
              <a:gd name="T116" fmla="*/ 2253 w 2631"/>
              <a:gd name="T117" fmla="*/ 1018 h 2572"/>
              <a:gd name="T118" fmla="*/ 2402 w 2631"/>
              <a:gd name="T119" fmla="*/ 1075 h 2572"/>
              <a:gd name="T120" fmla="*/ 2483 w 2631"/>
              <a:gd name="T121" fmla="*/ 1300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31" h="2572">
                <a:moveTo>
                  <a:pt x="2486" y="977"/>
                </a:moveTo>
                <a:cubicBezTo>
                  <a:pt x="2420" y="921"/>
                  <a:pt x="2337" y="890"/>
                  <a:pt x="2253" y="890"/>
                </a:cubicBezTo>
                <a:lnTo>
                  <a:pt x="2169" y="890"/>
                </a:lnTo>
                <a:lnTo>
                  <a:pt x="1863" y="890"/>
                </a:lnTo>
                <a:lnTo>
                  <a:pt x="1689" y="890"/>
                </a:lnTo>
                <a:lnTo>
                  <a:pt x="1689" y="482"/>
                </a:lnTo>
                <a:cubicBezTo>
                  <a:pt x="1689" y="311"/>
                  <a:pt x="1639" y="187"/>
                  <a:pt x="1540" y="115"/>
                </a:cubicBezTo>
                <a:cubicBezTo>
                  <a:pt x="1384" y="0"/>
                  <a:pt x="1168" y="65"/>
                  <a:pt x="1159" y="68"/>
                </a:cubicBezTo>
                <a:cubicBezTo>
                  <a:pt x="1132" y="77"/>
                  <a:pt x="1114" y="102"/>
                  <a:pt x="1114" y="130"/>
                </a:cubicBezTo>
                <a:lnTo>
                  <a:pt x="1114" y="586"/>
                </a:lnTo>
                <a:cubicBezTo>
                  <a:pt x="1114" y="735"/>
                  <a:pt x="1043" y="861"/>
                  <a:pt x="903" y="961"/>
                </a:cubicBezTo>
                <a:cubicBezTo>
                  <a:pt x="798" y="1037"/>
                  <a:pt x="691" y="1069"/>
                  <a:pt x="680" y="1073"/>
                </a:cubicBezTo>
                <a:lnTo>
                  <a:pt x="664" y="1077"/>
                </a:lnTo>
                <a:cubicBezTo>
                  <a:pt x="641" y="1038"/>
                  <a:pt x="599" y="1011"/>
                  <a:pt x="550" y="1011"/>
                </a:cubicBezTo>
                <a:lnTo>
                  <a:pt x="132" y="1011"/>
                </a:lnTo>
                <a:cubicBezTo>
                  <a:pt x="59" y="1011"/>
                  <a:pt x="0" y="1071"/>
                  <a:pt x="0" y="1144"/>
                </a:cubicBezTo>
                <a:lnTo>
                  <a:pt x="0" y="2371"/>
                </a:lnTo>
                <a:cubicBezTo>
                  <a:pt x="0" y="2444"/>
                  <a:pt x="59" y="2504"/>
                  <a:pt x="132" y="2504"/>
                </a:cubicBezTo>
                <a:lnTo>
                  <a:pt x="551" y="2504"/>
                </a:lnTo>
                <a:cubicBezTo>
                  <a:pt x="592" y="2504"/>
                  <a:pt x="629" y="2485"/>
                  <a:pt x="653" y="2456"/>
                </a:cubicBezTo>
                <a:cubicBezTo>
                  <a:pt x="720" y="2527"/>
                  <a:pt x="815" y="2572"/>
                  <a:pt x="918" y="2572"/>
                </a:cubicBezTo>
                <a:lnTo>
                  <a:pt x="1272" y="2572"/>
                </a:lnTo>
                <a:lnTo>
                  <a:pt x="1309" y="2572"/>
                </a:lnTo>
                <a:lnTo>
                  <a:pt x="2035" y="2572"/>
                </a:lnTo>
                <a:cubicBezTo>
                  <a:pt x="2281" y="2572"/>
                  <a:pt x="2439" y="2443"/>
                  <a:pt x="2467" y="2217"/>
                </a:cubicBezTo>
                <a:lnTo>
                  <a:pt x="2611" y="1321"/>
                </a:lnTo>
                <a:cubicBezTo>
                  <a:pt x="2631" y="1192"/>
                  <a:pt x="2583" y="1060"/>
                  <a:pt x="2486" y="977"/>
                </a:cubicBezTo>
                <a:close/>
                <a:moveTo>
                  <a:pt x="554" y="2371"/>
                </a:moveTo>
                <a:cubicBezTo>
                  <a:pt x="554" y="2373"/>
                  <a:pt x="552" y="2375"/>
                  <a:pt x="550" y="2375"/>
                </a:cubicBezTo>
                <a:lnTo>
                  <a:pt x="132" y="2375"/>
                </a:lnTo>
                <a:cubicBezTo>
                  <a:pt x="130" y="2375"/>
                  <a:pt x="129" y="2373"/>
                  <a:pt x="129" y="2371"/>
                </a:cubicBezTo>
                <a:lnTo>
                  <a:pt x="129" y="1144"/>
                </a:lnTo>
                <a:cubicBezTo>
                  <a:pt x="129" y="1142"/>
                  <a:pt x="130" y="1140"/>
                  <a:pt x="132" y="1140"/>
                </a:cubicBezTo>
                <a:lnTo>
                  <a:pt x="551" y="1140"/>
                </a:lnTo>
                <a:cubicBezTo>
                  <a:pt x="553" y="1140"/>
                  <a:pt x="555" y="1142"/>
                  <a:pt x="555" y="1144"/>
                </a:cubicBezTo>
                <a:lnTo>
                  <a:pt x="555" y="2371"/>
                </a:lnTo>
                <a:lnTo>
                  <a:pt x="554" y="2371"/>
                </a:lnTo>
                <a:close/>
                <a:moveTo>
                  <a:pt x="2483" y="1300"/>
                </a:moveTo>
                <a:lnTo>
                  <a:pt x="2339" y="2199"/>
                </a:lnTo>
                <a:cubicBezTo>
                  <a:pt x="2339" y="2199"/>
                  <a:pt x="2339" y="2200"/>
                  <a:pt x="2338" y="2201"/>
                </a:cubicBezTo>
                <a:cubicBezTo>
                  <a:pt x="2318" y="2362"/>
                  <a:pt x="2216" y="2444"/>
                  <a:pt x="2034" y="2444"/>
                </a:cubicBezTo>
                <a:lnTo>
                  <a:pt x="1308" y="2444"/>
                </a:lnTo>
                <a:lnTo>
                  <a:pt x="1272" y="2444"/>
                </a:lnTo>
                <a:lnTo>
                  <a:pt x="918" y="2444"/>
                </a:lnTo>
                <a:cubicBezTo>
                  <a:pt x="803" y="2444"/>
                  <a:pt x="704" y="2358"/>
                  <a:pt x="686" y="2245"/>
                </a:cubicBezTo>
                <a:cubicBezTo>
                  <a:pt x="686" y="2242"/>
                  <a:pt x="685" y="2238"/>
                  <a:pt x="684" y="2234"/>
                </a:cubicBezTo>
                <a:lnTo>
                  <a:pt x="684" y="1205"/>
                </a:lnTo>
                <a:lnTo>
                  <a:pt x="712" y="1198"/>
                </a:lnTo>
                <a:cubicBezTo>
                  <a:pt x="713" y="1198"/>
                  <a:pt x="713" y="1198"/>
                  <a:pt x="714" y="1198"/>
                </a:cubicBezTo>
                <a:cubicBezTo>
                  <a:pt x="720" y="1196"/>
                  <a:pt x="847" y="1160"/>
                  <a:pt x="975" y="1069"/>
                </a:cubicBezTo>
                <a:cubicBezTo>
                  <a:pt x="1151" y="944"/>
                  <a:pt x="1243" y="777"/>
                  <a:pt x="1243" y="586"/>
                </a:cubicBezTo>
                <a:lnTo>
                  <a:pt x="1243" y="181"/>
                </a:lnTo>
                <a:cubicBezTo>
                  <a:pt x="1299" y="172"/>
                  <a:pt x="1395" y="167"/>
                  <a:pt x="1464" y="219"/>
                </a:cubicBezTo>
                <a:cubicBezTo>
                  <a:pt x="1528" y="266"/>
                  <a:pt x="1560" y="354"/>
                  <a:pt x="1560" y="482"/>
                </a:cubicBezTo>
                <a:lnTo>
                  <a:pt x="1560" y="954"/>
                </a:lnTo>
                <a:cubicBezTo>
                  <a:pt x="1560" y="989"/>
                  <a:pt x="1589" y="1018"/>
                  <a:pt x="1624" y="1018"/>
                </a:cubicBezTo>
                <a:lnTo>
                  <a:pt x="1863" y="1018"/>
                </a:lnTo>
                <a:lnTo>
                  <a:pt x="2169" y="1018"/>
                </a:lnTo>
                <a:lnTo>
                  <a:pt x="2253" y="1018"/>
                </a:lnTo>
                <a:cubicBezTo>
                  <a:pt x="2307" y="1018"/>
                  <a:pt x="2360" y="1038"/>
                  <a:pt x="2402" y="1075"/>
                </a:cubicBezTo>
                <a:cubicBezTo>
                  <a:pt x="2466" y="1129"/>
                  <a:pt x="2497" y="1215"/>
                  <a:pt x="2483" y="1300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CB7E65F-BC67-46BB-B386-C45B6E2A5B66}"/>
              </a:ext>
            </a:extLst>
          </p:cNvPr>
          <p:cNvGrpSpPr/>
          <p:nvPr/>
        </p:nvGrpSpPr>
        <p:grpSpPr>
          <a:xfrm>
            <a:off x="10464693" y="1400851"/>
            <a:ext cx="386293" cy="340713"/>
            <a:chOff x="8283576" y="1093788"/>
            <a:chExt cx="538163" cy="474663"/>
          </a:xfrm>
          <a:solidFill>
            <a:schemeClr val="bg1">
              <a:lumMod val="50000"/>
            </a:schemeClr>
          </a:solidFill>
        </p:grpSpPr>
        <p:sp>
          <p:nvSpPr>
            <p:cNvPr id="53" name="Freeform 255">
              <a:extLst>
                <a:ext uri="{FF2B5EF4-FFF2-40B4-BE49-F238E27FC236}">
                  <a16:creationId xmlns:a16="http://schemas.microsoft.com/office/drawing/2014/main" id="{85979DAE-CD75-437E-BE73-A0066A840E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093788"/>
              <a:ext cx="538163" cy="474663"/>
            </a:xfrm>
            <a:custGeom>
              <a:avLst/>
              <a:gdLst>
                <a:gd name="T0" fmla="*/ 2230 w 2616"/>
                <a:gd name="T1" fmla="*/ 336 h 2310"/>
                <a:gd name="T2" fmla="*/ 1308 w 2616"/>
                <a:gd name="T3" fmla="*/ 0 h 2310"/>
                <a:gd name="T4" fmla="*/ 386 w 2616"/>
                <a:gd name="T5" fmla="*/ 336 h 2310"/>
                <a:gd name="T6" fmla="*/ 0 w 2616"/>
                <a:gd name="T7" fmla="*/ 1155 h 2310"/>
                <a:gd name="T8" fmla="*/ 266 w 2616"/>
                <a:gd name="T9" fmla="*/ 1853 h 2310"/>
                <a:gd name="T10" fmla="*/ 109 w 2616"/>
                <a:gd name="T11" fmla="*/ 2039 h 2310"/>
                <a:gd name="T12" fmla="*/ 66 w 2616"/>
                <a:gd name="T13" fmla="*/ 2144 h 2310"/>
                <a:gd name="T14" fmla="*/ 148 w 2616"/>
                <a:gd name="T15" fmla="*/ 2220 h 2310"/>
                <a:gd name="T16" fmla="*/ 273 w 2616"/>
                <a:gd name="T17" fmla="*/ 2228 h 2310"/>
                <a:gd name="T18" fmla="*/ 633 w 2616"/>
                <a:gd name="T19" fmla="*/ 2144 h 2310"/>
                <a:gd name="T20" fmla="*/ 1308 w 2616"/>
                <a:gd name="T21" fmla="*/ 2310 h 2310"/>
                <a:gd name="T22" fmla="*/ 2230 w 2616"/>
                <a:gd name="T23" fmla="*/ 1974 h 2310"/>
                <a:gd name="T24" fmla="*/ 2616 w 2616"/>
                <a:gd name="T25" fmla="*/ 1155 h 2310"/>
                <a:gd name="T26" fmla="*/ 2230 w 2616"/>
                <a:gd name="T27" fmla="*/ 336 h 2310"/>
                <a:gd name="T28" fmla="*/ 1308 w 2616"/>
                <a:gd name="T29" fmla="*/ 2180 h 2310"/>
                <a:gd name="T30" fmla="*/ 664 w 2616"/>
                <a:gd name="T31" fmla="*/ 2014 h 2310"/>
                <a:gd name="T32" fmla="*/ 632 w 2616"/>
                <a:gd name="T33" fmla="*/ 2005 h 2310"/>
                <a:gd name="T34" fmla="*/ 599 w 2616"/>
                <a:gd name="T35" fmla="*/ 2014 h 2310"/>
                <a:gd name="T36" fmla="*/ 273 w 2616"/>
                <a:gd name="T37" fmla="*/ 2099 h 2310"/>
                <a:gd name="T38" fmla="*/ 243 w 2616"/>
                <a:gd name="T39" fmla="*/ 2099 h 2310"/>
                <a:gd name="T40" fmla="*/ 401 w 2616"/>
                <a:gd name="T41" fmla="*/ 1862 h 2310"/>
                <a:gd name="T42" fmla="*/ 388 w 2616"/>
                <a:gd name="T43" fmla="*/ 1796 h 2310"/>
                <a:gd name="T44" fmla="*/ 129 w 2616"/>
                <a:gd name="T45" fmla="*/ 1155 h 2310"/>
                <a:gd name="T46" fmla="*/ 1308 w 2616"/>
                <a:gd name="T47" fmla="*/ 130 h 2310"/>
                <a:gd name="T48" fmla="*/ 2487 w 2616"/>
                <a:gd name="T49" fmla="*/ 1155 h 2310"/>
                <a:gd name="T50" fmla="*/ 1308 w 2616"/>
                <a:gd name="T51" fmla="*/ 218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16" h="2310">
                  <a:moveTo>
                    <a:pt x="2230" y="336"/>
                  </a:moveTo>
                  <a:cubicBezTo>
                    <a:pt x="1983" y="119"/>
                    <a:pt x="1656" y="0"/>
                    <a:pt x="1308" y="0"/>
                  </a:cubicBezTo>
                  <a:cubicBezTo>
                    <a:pt x="960" y="0"/>
                    <a:pt x="633" y="119"/>
                    <a:pt x="386" y="336"/>
                  </a:cubicBezTo>
                  <a:cubicBezTo>
                    <a:pt x="137" y="554"/>
                    <a:pt x="0" y="845"/>
                    <a:pt x="0" y="1155"/>
                  </a:cubicBezTo>
                  <a:cubicBezTo>
                    <a:pt x="0" y="1407"/>
                    <a:pt x="94" y="1653"/>
                    <a:pt x="266" y="1853"/>
                  </a:cubicBezTo>
                  <a:cubicBezTo>
                    <a:pt x="230" y="1932"/>
                    <a:pt x="177" y="1995"/>
                    <a:pt x="109" y="2039"/>
                  </a:cubicBezTo>
                  <a:cubicBezTo>
                    <a:pt x="74" y="2063"/>
                    <a:pt x="57" y="2103"/>
                    <a:pt x="66" y="2144"/>
                  </a:cubicBezTo>
                  <a:cubicBezTo>
                    <a:pt x="75" y="2185"/>
                    <a:pt x="108" y="2214"/>
                    <a:pt x="148" y="2220"/>
                  </a:cubicBezTo>
                  <a:cubicBezTo>
                    <a:pt x="190" y="2226"/>
                    <a:pt x="231" y="2228"/>
                    <a:pt x="273" y="2228"/>
                  </a:cubicBezTo>
                  <a:cubicBezTo>
                    <a:pt x="406" y="2228"/>
                    <a:pt x="526" y="2200"/>
                    <a:pt x="633" y="2144"/>
                  </a:cubicBezTo>
                  <a:cubicBezTo>
                    <a:pt x="836" y="2253"/>
                    <a:pt x="1069" y="2310"/>
                    <a:pt x="1308" y="2310"/>
                  </a:cubicBezTo>
                  <a:cubicBezTo>
                    <a:pt x="1656" y="2310"/>
                    <a:pt x="1983" y="2191"/>
                    <a:pt x="2230" y="1974"/>
                  </a:cubicBezTo>
                  <a:cubicBezTo>
                    <a:pt x="2479" y="1756"/>
                    <a:pt x="2616" y="1465"/>
                    <a:pt x="2616" y="1155"/>
                  </a:cubicBezTo>
                  <a:cubicBezTo>
                    <a:pt x="2616" y="845"/>
                    <a:pt x="2479" y="554"/>
                    <a:pt x="2230" y="336"/>
                  </a:cubicBezTo>
                  <a:close/>
                  <a:moveTo>
                    <a:pt x="1308" y="2180"/>
                  </a:moveTo>
                  <a:cubicBezTo>
                    <a:pt x="1079" y="2180"/>
                    <a:pt x="856" y="2123"/>
                    <a:pt x="664" y="2014"/>
                  </a:cubicBezTo>
                  <a:cubicBezTo>
                    <a:pt x="654" y="2008"/>
                    <a:pt x="643" y="2005"/>
                    <a:pt x="632" y="2005"/>
                  </a:cubicBezTo>
                  <a:cubicBezTo>
                    <a:pt x="621" y="2005"/>
                    <a:pt x="609" y="2008"/>
                    <a:pt x="599" y="2014"/>
                  </a:cubicBezTo>
                  <a:cubicBezTo>
                    <a:pt x="505" y="2071"/>
                    <a:pt x="396" y="2099"/>
                    <a:pt x="273" y="2099"/>
                  </a:cubicBezTo>
                  <a:cubicBezTo>
                    <a:pt x="263" y="2099"/>
                    <a:pt x="253" y="2099"/>
                    <a:pt x="243" y="2099"/>
                  </a:cubicBezTo>
                  <a:cubicBezTo>
                    <a:pt x="313" y="2037"/>
                    <a:pt x="366" y="1958"/>
                    <a:pt x="401" y="1862"/>
                  </a:cubicBezTo>
                  <a:cubicBezTo>
                    <a:pt x="410" y="1840"/>
                    <a:pt x="404" y="1814"/>
                    <a:pt x="388" y="1796"/>
                  </a:cubicBezTo>
                  <a:cubicBezTo>
                    <a:pt x="219" y="1613"/>
                    <a:pt x="129" y="1391"/>
                    <a:pt x="129" y="1155"/>
                  </a:cubicBezTo>
                  <a:cubicBezTo>
                    <a:pt x="129" y="589"/>
                    <a:pt x="658" y="130"/>
                    <a:pt x="1308" y="130"/>
                  </a:cubicBezTo>
                  <a:cubicBezTo>
                    <a:pt x="1958" y="130"/>
                    <a:pt x="2487" y="590"/>
                    <a:pt x="2487" y="1155"/>
                  </a:cubicBezTo>
                  <a:cubicBezTo>
                    <a:pt x="2487" y="1721"/>
                    <a:pt x="1958" y="2180"/>
                    <a:pt x="1308" y="2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6">
              <a:extLst>
                <a:ext uri="{FF2B5EF4-FFF2-40B4-BE49-F238E27FC236}">
                  <a16:creationId xmlns:a16="http://schemas.microsoft.com/office/drawing/2014/main" id="{77B47169-F612-4794-8709-412C5A5FE9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6451" y="1230313"/>
              <a:ext cx="254000" cy="228600"/>
            </a:xfrm>
            <a:custGeom>
              <a:avLst/>
              <a:gdLst>
                <a:gd name="T0" fmla="*/ 856 w 1234"/>
                <a:gd name="T1" fmla="*/ 1 h 1105"/>
                <a:gd name="T2" fmla="*/ 617 w 1234"/>
                <a:gd name="T3" fmla="*/ 86 h 1105"/>
                <a:gd name="T4" fmla="*/ 377 w 1234"/>
                <a:gd name="T5" fmla="*/ 0 h 1105"/>
                <a:gd name="T6" fmla="*/ 110 w 1234"/>
                <a:gd name="T7" fmla="*/ 111 h 1105"/>
                <a:gd name="T8" fmla="*/ 0 w 1234"/>
                <a:gd name="T9" fmla="*/ 379 h 1105"/>
                <a:gd name="T10" fmla="*/ 110 w 1234"/>
                <a:gd name="T11" fmla="*/ 646 h 1105"/>
                <a:gd name="T12" fmla="*/ 537 w 1234"/>
                <a:gd name="T13" fmla="*/ 1073 h 1105"/>
                <a:gd name="T14" fmla="*/ 617 w 1234"/>
                <a:gd name="T15" fmla="*/ 1105 h 1105"/>
                <a:gd name="T16" fmla="*/ 697 w 1234"/>
                <a:gd name="T17" fmla="*/ 1073 h 1105"/>
                <a:gd name="T18" fmla="*/ 1123 w 1234"/>
                <a:gd name="T19" fmla="*/ 646 h 1105"/>
                <a:gd name="T20" fmla="*/ 1234 w 1234"/>
                <a:gd name="T21" fmla="*/ 379 h 1105"/>
                <a:gd name="T22" fmla="*/ 1123 w 1234"/>
                <a:gd name="T23" fmla="*/ 111 h 1105"/>
                <a:gd name="T24" fmla="*/ 856 w 1234"/>
                <a:gd name="T25" fmla="*/ 1 h 1105"/>
                <a:gd name="T26" fmla="*/ 1031 w 1234"/>
                <a:gd name="T27" fmla="*/ 555 h 1105"/>
                <a:gd name="T28" fmla="*/ 617 w 1234"/>
                <a:gd name="T29" fmla="*/ 970 h 1105"/>
                <a:gd name="T30" fmla="*/ 202 w 1234"/>
                <a:gd name="T31" fmla="*/ 554 h 1105"/>
                <a:gd name="T32" fmla="*/ 129 w 1234"/>
                <a:gd name="T33" fmla="*/ 378 h 1105"/>
                <a:gd name="T34" fmla="*/ 202 w 1234"/>
                <a:gd name="T35" fmla="*/ 202 h 1105"/>
                <a:gd name="T36" fmla="*/ 377 w 1234"/>
                <a:gd name="T37" fmla="*/ 130 h 1105"/>
                <a:gd name="T38" fmla="*/ 553 w 1234"/>
                <a:gd name="T39" fmla="*/ 203 h 1105"/>
                <a:gd name="T40" fmla="*/ 571 w 1234"/>
                <a:gd name="T41" fmla="*/ 221 h 1105"/>
                <a:gd name="T42" fmla="*/ 617 w 1234"/>
                <a:gd name="T43" fmla="*/ 239 h 1105"/>
                <a:gd name="T44" fmla="*/ 663 w 1234"/>
                <a:gd name="T45" fmla="*/ 221 h 1105"/>
                <a:gd name="T46" fmla="*/ 680 w 1234"/>
                <a:gd name="T47" fmla="*/ 203 h 1105"/>
                <a:gd name="T48" fmla="*/ 856 w 1234"/>
                <a:gd name="T49" fmla="*/ 130 h 1105"/>
                <a:gd name="T50" fmla="*/ 1032 w 1234"/>
                <a:gd name="T51" fmla="*/ 203 h 1105"/>
                <a:gd name="T52" fmla="*/ 1105 w 1234"/>
                <a:gd name="T53" fmla="*/ 379 h 1105"/>
                <a:gd name="T54" fmla="*/ 1031 w 1234"/>
                <a:gd name="T55" fmla="*/ 55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4" h="1105">
                  <a:moveTo>
                    <a:pt x="856" y="1"/>
                  </a:moveTo>
                  <a:cubicBezTo>
                    <a:pt x="768" y="1"/>
                    <a:pt x="684" y="31"/>
                    <a:pt x="617" y="86"/>
                  </a:cubicBezTo>
                  <a:cubicBezTo>
                    <a:pt x="550" y="30"/>
                    <a:pt x="466" y="0"/>
                    <a:pt x="377" y="0"/>
                  </a:cubicBezTo>
                  <a:cubicBezTo>
                    <a:pt x="277" y="0"/>
                    <a:pt x="182" y="40"/>
                    <a:pt x="110" y="111"/>
                  </a:cubicBezTo>
                  <a:cubicBezTo>
                    <a:pt x="39" y="183"/>
                    <a:pt x="0" y="278"/>
                    <a:pt x="0" y="379"/>
                  </a:cubicBezTo>
                  <a:cubicBezTo>
                    <a:pt x="0" y="479"/>
                    <a:pt x="39" y="575"/>
                    <a:pt x="110" y="646"/>
                  </a:cubicBezTo>
                  <a:lnTo>
                    <a:pt x="537" y="1073"/>
                  </a:lnTo>
                  <a:cubicBezTo>
                    <a:pt x="558" y="1094"/>
                    <a:pt x="587" y="1105"/>
                    <a:pt x="617" y="1105"/>
                  </a:cubicBezTo>
                  <a:cubicBezTo>
                    <a:pt x="647" y="1105"/>
                    <a:pt x="675" y="1094"/>
                    <a:pt x="697" y="1073"/>
                  </a:cubicBezTo>
                  <a:lnTo>
                    <a:pt x="1123" y="646"/>
                  </a:lnTo>
                  <a:cubicBezTo>
                    <a:pt x="1195" y="575"/>
                    <a:pt x="1234" y="480"/>
                    <a:pt x="1234" y="379"/>
                  </a:cubicBezTo>
                  <a:cubicBezTo>
                    <a:pt x="1234" y="278"/>
                    <a:pt x="1195" y="183"/>
                    <a:pt x="1123" y="111"/>
                  </a:cubicBezTo>
                  <a:cubicBezTo>
                    <a:pt x="1052" y="40"/>
                    <a:pt x="957" y="1"/>
                    <a:pt x="856" y="1"/>
                  </a:cubicBezTo>
                  <a:close/>
                  <a:moveTo>
                    <a:pt x="1031" y="555"/>
                  </a:moveTo>
                  <a:lnTo>
                    <a:pt x="617" y="970"/>
                  </a:lnTo>
                  <a:lnTo>
                    <a:pt x="202" y="554"/>
                  </a:lnTo>
                  <a:cubicBezTo>
                    <a:pt x="156" y="507"/>
                    <a:pt x="129" y="444"/>
                    <a:pt x="129" y="378"/>
                  </a:cubicBezTo>
                  <a:cubicBezTo>
                    <a:pt x="129" y="312"/>
                    <a:pt x="155" y="249"/>
                    <a:pt x="202" y="202"/>
                  </a:cubicBezTo>
                  <a:cubicBezTo>
                    <a:pt x="249" y="155"/>
                    <a:pt x="311" y="130"/>
                    <a:pt x="377" y="130"/>
                  </a:cubicBezTo>
                  <a:cubicBezTo>
                    <a:pt x="444" y="130"/>
                    <a:pt x="507" y="155"/>
                    <a:pt x="553" y="203"/>
                  </a:cubicBezTo>
                  <a:lnTo>
                    <a:pt x="571" y="221"/>
                  </a:lnTo>
                  <a:cubicBezTo>
                    <a:pt x="584" y="233"/>
                    <a:pt x="600" y="239"/>
                    <a:pt x="617" y="239"/>
                  </a:cubicBezTo>
                  <a:cubicBezTo>
                    <a:pt x="634" y="239"/>
                    <a:pt x="650" y="232"/>
                    <a:pt x="663" y="221"/>
                  </a:cubicBezTo>
                  <a:lnTo>
                    <a:pt x="680" y="203"/>
                  </a:lnTo>
                  <a:cubicBezTo>
                    <a:pt x="727" y="156"/>
                    <a:pt x="790" y="130"/>
                    <a:pt x="856" y="130"/>
                  </a:cubicBezTo>
                  <a:cubicBezTo>
                    <a:pt x="922" y="130"/>
                    <a:pt x="985" y="156"/>
                    <a:pt x="1032" y="203"/>
                  </a:cubicBezTo>
                  <a:cubicBezTo>
                    <a:pt x="1079" y="250"/>
                    <a:pt x="1105" y="313"/>
                    <a:pt x="1105" y="379"/>
                  </a:cubicBezTo>
                  <a:cubicBezTo>
                    <a:pt x="1105" y="446"/>
                    <a:pt x="1079" y="508"/>
                    <a:pt x="1031" y="5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FD961D6-0096-48C9-ADE7-437DB6D7D9A7}"/>
              </a:ext>
            </a:extLst>
          </p:cNvPr>
          <p:cNvGrpSpPr/>
          <p:nvPr/>
        </p:nvGrpSpPr>
        <p:grpSpPr>
          <a:xfrm>
            <a:off x="10464693" y="3603986"/>
            <a:ext cx="386293" cy="386293"/>
            <a:chOff x="9253539" y="1062038"/>
            <a:chExt cx="538163" cy="538163"/>
          </a:xfrm>
          <a:solidFill>
            <a:schemeClr val="bg1">
              <a:lumMod val="50000"/>
            </a:schemeClr>
          </a:solidFill>
        </p:grpSpPr>
        <p:sp>
          <p:nvSpPr>
            <p:cNvPr id="56" name="Freeform 121">
              <a:extLst>
                <a:ext uri="{FF2B5EF4-FFF2-40B4-BE49-F238E27FC236}">
                  <a16:creationId xmlns:a16="http://schemas.microsoft.com/office/drawing/2014/main" id="{9B031AB6-665F-4D4F-A897-7050436CCC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3539" y="1062038"/>
              <a:ext cx="538163" cy="538163"/>
            </a:xfrm>
            <a:custGeom>
              <a:avLst/>
              <a:gdLst>
                <a:gd name="T0" fmla="*/ 2398 w 2617"/>
                <a:gd name="T1" fmla="*/ 0 h 2616"/>
                <a:gd name="T2" fmla="*/ 219 w 2617"/>
                <a:gd name="T3" fmla="*/ 0 h 2616"/>
                <a:gd name="T4" fmla="*/ 0 w 2617"/>
                <a:gd name="T5" fmla="*/ 219 h 2616"/>
                <a:gd name="T6" fmla="*/ 0 w 2617"/>
                <a:gd name="T7" fmla="*/ 2397 h 2616"/>
                <a:gd name="T8" fmla="*/ 219 w 2617"/>
                <a:gd name="T9" fmla="*/ 2616 h 2616"/>
                <a:gd name="T10" fmla="*/ 2397 w 2617"/>
                <a:gd name="T11" fmla="*/ 2616 h 2616"/>
                <a:gd name="T12" fmla="*/ 2616 w 2617"/>
                <a:gd name="T13" fmla="*/ 2397 h 2616"/>
                <a:gd name="T14" fmla="*/ 2616 w 2617"/>
                <a:gd name="T15" fmla="*/ 219 h 2616"/>
                <a:gd name="T16" fmla="*/ 2398 w 2617"/>
                <a:gd name="T17" fmla="*/ 0 h 2616"/>
                <a:gd name="T18" fmla="*/ 2488 w 2617"/>
                <a:gd name="T19" fmla="*/ 2398 h 2616"/>
                <a:gd name="T20" fmla="*/ 2398 w 2617"/>
                <a:gd name="T21" fmla="*/ 2487 h 2616"/>
                <a:gd name="T22" fmla="*/ 219 w 2617"/>
                <a:gd name="T23" fmla="*/ 2487 h 2616"/>
                <a:gd name="T24" fmla="*/ 129 w 2617"/>
                <a:gd name="T25" fmla="*/ 2398 h 2616"/>
                <a:gd name="T26" fmla="*/ 129 w 2617"/>
                <a:gd name="T27" fmla="*/ 219 h 2616"/>
                <a:gd name="T28" fmla="*/ 219 w 2617"/>
                <a:gd name="T29" fmla="*/ 129 h 2616"/>
                <a:gd name="T30" fmla="*/ 2397 w 2617"/>
                <a:gd name="T31" fmla="*/ 129 h 2616"/>
                <a:gd name="T32" fmla="*/ 2487 w 2617"/>
                <a:gd name="T33" fmla="*/ 219 h 2616"/>
                <a:gd name="T34" fmla="*/ 2487 w 2617"/>
                <a:gd name="T35" fmla="*/ 2398 h 2616"/>
                <a:gd name="T36" fmla="*/ 2488 w 2617"/>
                <a:gd name="T37" fmla="*/ 2398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17" h="2616">
                  <a:moveTo>
                    <a:pt x="2398" y="0"/>
                  </a:moveTo>
                  <a:lnTo>
                    <a:pt x="219" y="0"/>
                  </a:lnTo>
                  <a:cubicBezTo>
                    <a:pt x="99" y="0"/>
                    <a:pt x="0" y="98"/>
                    <a:pt x="0" y="219"/>
                  </a:cubicBezTo>
                  <a:lnTo>
                    <a:pt x="0" y="2397"/>
                  </a:lnTo>
                  <a:cubicBezTo>
                    <a:pt x="0" y="2518"/>
                    <a:pt x="99" y="2616"/>
                    <a:pt x="219" y="2616"/>
                  </a:cubicBezTo>
                  <a:lnTo>
                    <a:pt x="2397" y="2616"/>
                  </a:lnTo>
                  <a:cubicBezTo>
                    <a:pt x="2518" y="2616"/>
                    <a:pt x="2616" y="2518"/>
                    <a:pt x="2616" y="2397"/>
                  </a:cubicBezTo>
                  <a:lnTo>
                    <a:pt x="2616" y="219"/>
                  </a:lnTo>
                  <a:cubicBezTo>
                    <a:pt x="2617" y="98"/>
                    <a:pt x="2518" y="0"/>
                    <a:pt x="2398" y="0"/>
                  </a:cubicBezTo>
                  <a:close/>
                  <a:moveTo>
                    <a:pt x="2488" y="2398"/>
                  </a:moveTo>
                  <a:cubicBezTo>
                    <a:pt x="2488" y="2447"/>
                    <a:pt x="2447" y="2487"/>
                    <a:pt x="2398" y="2487"/>
                  </a:cubicBezTo>
                  <a:lnTo>
                    <a:pt x="219" y="2487"/>
                  </a:lnTo>
                  <a:cubicBezTo>
                    <a:pt x="170" y="2487"/>
                    <a:pt x="129" y="2447"/>
                    <a:pt x="129" y="2398"/>
                  </a:cubicBezTo>
                  <a:lnTo>
                    <a:pt x="129" y="219"/>
                  </a:lnTo>
                  <a:cubicBezTo>
                    <a:pt x="129" y="169"/>
                    <a:pt x="170" y="129"/>
                    <a:pt x="219" y="129"/>
                  </a:cubicBezTo>
                  <a:lnTo>
                    <a:pt x="2397" y="129"/>
                  </a:lnTo>
                  <a:cubicBezTo>
                    <a:pt x="2447" y="129"/>
                    <a:pt x="2487" y="169"/>
                    <a:pt x="2487" y="219"/>
                  </a:cubicBezTo>
                  <a:lnTo>
                    <a:pt x="2487" y="2398"/>
                  </a:lnTo>
                  <a:lnTo>
                    <a:pt x="2488" y="2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2">
              <a:extLst>
                <a:ext uri="{FF2B5EF4-FFF2-40B4-BE49-F238E27FC236}">
                  <a16:creationId xmlns:a16="http://schemas.microsoft.com/office/drawing/2014/main" id="{6F5085DF-0DAE-44C3-9ED8-21A285041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389063"/>
              <a:ext cx="127000" cy="127000"/>
            </a:xfrm>
            <a:custGeom>
              <a:avLst/>
              <a:gdLst>
                <a:gd name="T0" fmla="*/ 597 w 622"/>
                <a:gd name="T1" fmla="*/ 26 h 616"/>
                <a:gd name="T2" fmla="*/ 506 w 622"/>
                <a:gd name="T3" fmla="*/ 26 h 616"/>
                <a:gd name="T4" fmla="*/ 311 w 622"/>
                <a:gd name="T5" fmla="*/ 220 h 616"/>
                <a:gd name="T6" fmla="*/ 117 w 622"/>
                <a:gd name="T7" fmla="*/ 26 h 616"/>
                <a:gd name="T8" fmla="*/ 25 w 622"/>
                <a:gd name="T9" fmla="*/ 26 h 616"/>
                <a:gd name="T10" fmla="*/ 25 w 622"/>
                <a:gd name="T11" fmla="*/ 117 h 616"/>
                <a:gd name="T12" fmla="*/ 220 w 622"/>
                <a:gd name="T13" fmla="*/ 311 h 616"/>
                <a:gd name="T14" fmla="*/ 25 w 622"/>
                <a:gd name="T15" fmla="*/ 506 h 616"/>
                <a:gd name="T16" fmla="*/ 25 w 622"/>
                <a:gd name="T17" fmla="*/ 597 h 616"/>
                <a:gd name="T18" fmla="*/ 71 w 622"/>
                <a:gd name="T19" fmla="*/ 616 h 616"/>
                <a:gd name="T20" fmla="*/ 117 w 622"/>
                <a:gd name="T21" fmla="*/ 597 h 616"/>
                <a:gd name="T22" fmla="*/ 311 w 622"/>
                <a:gd name="T23" fmla="*/ 403 h 616"/>
                <a:gd name="T24" fmla="*/ 506 w 622"/>
                <a:gd name="T25" fmla="*/ 597 h 616"/>
                <a:gd name="T26" fmla="*/ 551 w 622"/>
                <a:gd name="T27" fmla="*/ 616 h 616"/>
                <a:gd name="T28" fmla="*/ 597 w 622"/>
                <a:gd name="T29" fmla="*/ 597 h 616"/>
                <a:gd name="T30" fmla="*/ 597 w 622"/>
                <a:gd name="T31" fmla="*/ 506 h 616"/>
                <a:gd name="T32" fmla="*/ 403 w 622"/>
                <a:gd name="T33" fmla="*/ 311 h 616"/>
                <a:gd name="T34" fmla="*/ 597 w 622"/>
                <a:gd name="T35" fmla="*/ 117 h 616"/>
                <a:gd name="T36" fmla="*/ 597 w 622"/>
                <a:gd name="T37" fmla="*/ 2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2" h="616">
                  <a:moveTo>
                    <a:pt x="597" y="26"/>
                  </a:moveTo>
                  <a:cubicBezTo>
                    <a:pt x="572" y="0"/>
                    <a:pt x="531" y="0"/>
                    <a:pt x="506" y="26"/>
                  </a:cubicBezTo>
                  <a:lnTo>
                    <a:pt x="311" y="220"/>
                  </a:lnTo>
                  <a:lnTo>
                    <a:pt x="117" y="26"/>
                  </a:lnTo>
                  <a:cubicBezTo>
                    <a:pt x="92" y="0"/>
                    <a:pt x="51" y="0"/>
                    <a:pt x="25" y="26"/>
                  </a:cubicBezTo>
                  <a:cubicBezTo>
                    <a:pt x="0" y="51"/>
                    <a:pt x="0" y="92"/>
                    <a:pt x="25" y="117"/>
                  </a:cubicBezTo>
                  <a:lnTo>
                    <a:pt x="220" y="311"/>
                  </a:lnTo>
                  <a:lnTo>
                    <a:pt x="25" y="506"/>
                  </a:lnTo>
                  <a:cubicBezTo>
                    <a:pt x="0" y="531"/>
                    <a:pt x="0" y="572"/>
                    <a:pt x="25" y="597"/>
                  </a:cubicBezTo>
                  <a:cubicBezTo>
                    <a:pt x="38" y="610"/>
                    <a:pt x="55" y="616"/>
                    <a:pt x="71" y="616"/>
                  </a:cubicBezTo>
                  <a:cubicBezTo>
                    <a:pt x="88" y="616"/>
                    <a:pt x="104" y="610"/>
                    <a:pt x="117" y="597"/>
                  </a:cubicBezTo>
                  <a:lnTo>
                    <a:pt x="311" y="403"/>
                  </a:lnTo>
                  <a:lnTo>
                    <a:pt x="506" y="597"/>
                  </a:lnTo>
                  <a:cubicBezTo>
                    <a:pt x="518" y="610"/>
                    <a:pt x="535" y="616"/>
                    <a:pt x="551" y="616"/>
                  </a:cubicBezTo>
                  <a:cubicBezTo>
                    <a:pt x="568" y="616"/>
                    <a:pt x="584" y="610"/>
                    <a:pt x="597" y="597"/>
                  </a:cubicBezTo>
                  <a:cubicBezTo>
                    <a:pt x="622" y="572"/>
                    <a:pt x="622" y="531"/>
                    <a:pt x="597" y="506"/>
                  </a:cubicBezTo>
                  <a:lnTo>
                    <a:pt x="403" y="311"/>
                  </a:lnTo>
                  <a:lnTo>
                    <a:pt x="597" y="117"/>
                  </a:lnTo>
                  <a:cubicBezTo>
                    <a:pt x="622" y="92"/>
                    <a:pt x="622" y="51"/>
                    <a:pt x="59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23">
              <a:extLst>
                <a:ext uri="{FF2B5EF4-FFF2-40B4-BE49-F238E27FC236}">
                  <a16:creationId xmlns:a16="http://schemas.microsoft.com/office/drawing/2014/main" id="{9E459564-5CAB-4572-8174-EC13A135E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4976" y="1138238"/>
              <a:ext cx="165100" cy="165100"/>
            </a:xfrm>
            <a:custGeom>
              <a:avLst/>
              <a:gdLst>
                <a:gd name="T0" fmla="*/ 743 w 807"/>
                <a:gd name="T1" fmla="*/ 339 h 807"/>
                <a:gd name="T2" fmla="*/ 468 w 807"/>
                <a:gd name="T3" fmla="*/ 339 h 807"/>
                <a:gd name="T4" fmla="*/ 468 w 807"/>
                <a:gd name="T5" fmla="*/ 64 h 807"/>
                <a:gd name="T6" fmla="*/ 404 w 807"/>
                <a:gd name="T7" fmla="*/ 0 h 807"/>
                <a:gd name="T8" fmla="*/ 339 w 807"/>
                <a:gd name="T9" fmla="*/ 64 h 807"/>
                <a:gd name="T10" fmla="*/ 339 w 807"/>
                <a:gd name="T11" fmla="*/ 339 h 807"/>
                <a:gd name="T12" fmla="*/ 65 w 807"/>
                <a:gd name="T13" fmla="*/ 339 h 807"/>
                <a:gd name="T14" fmla="*/ 0 w 807"/>
                <a:gd name="T15" fmla="*/ 403 h 807"/>
                <a:gd name="T16" fmla="*/ 65 w 807"/>
                <a:gd name="T17" fmla="*/ 468 h 807"/>
                <a:gd name="T18" fmla="*/ 339 w 807"/>
                <a:gd name="T19" fmla="*/ 468 h 807"/>
                <a:gd name="T20" fmla="*/ 339 w 807"/>
                <a:gd name="T21" fmla="*/ 742 h 807"/>
                <a:gd name="T22" fmla="*/ 404 w 807"/>
                <a:gd name="T23" fmla="*/ 807 h 807"/>
                <a:gd name="T24" fmla="*/ 468 w 807"/>
                <a:gd name="T25" fmla="*/ 742 h 807"/>
                <a:gd name="T26" fmla="*/ 468 w 807"/>
                <a:gd name="T27" fmla="*/ 468 h 807"/>
                <a:gd name="T28" fmla="*/ 743 w 807"/>
                <a:gd name="T29" fmla="*/ 468 h 807"/>
                <a:gd name="T30" fmla="*/ 807 w 807"/>
                <a:gd name="T31" fmla="*/ 403 h 807"/>
                <a:gd name="T32" fmla="*/ 743 w 807"/>
                <a:gd name="T33" fmla="*/ 339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7" h="807">
                  <a:moveTo>
                    <a:pt x="743" y="339"/>
                  </a:moveTo>
                  <a:lnTo>
                    <a:pt x="468" y="339"/>
                  </a:lnTo>
                  <a:lnTo>
                    <a:pt x="468" y="64"/>
                  </a:lnTo>
                  <a:cubicBezTo>
                    <a:pt x="468" y="29"/>
                    <a:pt x="439" y="0"/>
                    <a:pt x="404" y="0"/>
                  </a:cubicBezTo>
                  <a:cubicBezTo>
                    <a:pt x="368" y="0"/>
                    <a:pt x="339" y="29"/>
                    <a:pt x="339" y="64"/>
                  </a:cubicBezTo>
                  <a:lnTo>
                    <a:pt x="339" y="339"/>
                  </a:lnTo>
                  <a:lnTo>
                    <a:pt x="65" y="339"/>
                  </a:lnTo>
                  <a:cubicBezTo>
                    <a:pt x="29" y="339"/>
                    <a:pt x="0" y="368"/>
                    <a:pt x="0" y="403"/>
                  </a:cubicBezTo>
                  <a:cubicBezTo>
                    <a:pt x="0" y="439"/>
                    <a:pt x="29" y="468"/>
                    <a:pt x="65" y="468"/>
                  </a:cubicBezTo>
                  <a:lnTo>
                    <a:pt x="339" y="468"/>
                  </a:lnTo>
                  <a:lnTo>
                    <a:pt x="339" y="742"/>
                  </a:lnTo>
                  <a:cubicBezTo>
                    <a:pt x="339" y="778"/>
                    <a:pt x="368" y="807"/>
                    <a:pt x="404" y="807"/>
                  </a:cubicBezTo>
                  <a:cubicBezTo>
                    <a:pt x="439" y="807"/>
                    <a:pt x="468" y="778"/>
                    <a:pt x="468" y="742"/>
                  </a:cubicBezTo>
                  <a:lnTo>
                    <a:pt x="468" y="468"/>
                  </a:lnTo>
                  <a:lnTo>
                    <a:pt x="743" y="468"/>
                  </a:lnTo>
                  <a:cubicBezTo>
                    <a:pt x="778" y="468"/>
                    <a:pt x="807" y="439"/>
                    <a:pt x="807" y="403"/>
                  </a:cubicBezTo>
                  <a:cubicBezTo>
                    <a:pt x="807" y="368"/>
                    <a:pt x="778" y="339"/>
                    <a:pt x="743" y="3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24">
              <a:extLst>
                <a:ext uri="{FF2B5EF4-FFF2-40B4-BE49-F238E27FC236}">
                  <a16:creationId xmlns:a16="http://schemas.microsoft.com/office/drawing/2014/main" id="{B5FF4E93-58EC-4CEF-92EE-A193D0A1C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73201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25">
              <a:extLst>
                <a:ext uri="{FF2B5EF4-FFF2-40B4-BE49-F238E27FC236}">
                  <a16:creationId xmlns:a16="http://schemas.microsoft.com/office/drawing/2014/main" id="{9631B6D2-75F4-4527-A367-2B40D01C3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08113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6">
              <a:extLst>
                <a:ext uri="{FF2B5EF4-FFF2-40B4-BE49-F238E27FC236}">
                  <a16:creationId xmlns:a16="http://schemas.microsoft.com/office/drawing/2014/main" id="{75E2C503-E6A0-46A9-BA0B-61C02441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51" y="1208088"/>
              <a:ext cx="146050" cy="26988"/>
            </a:xfrm>
            <a:custGeom>
              <a:avLst/>
              <a:gdLst>
                <a:gd name="T0" fmla="*/ 643 w 708"/>
                <a:gd name="T1" fmla="*/ 129 h 129"/>
                <a:gd name="T2" fmla="*/ 708 w 708"/>
                <a:gd name="T3" fmla="*/ 64 h 129"/>
                <a:gd name="T4" fmla="*/ 643 w 708"/>
                <a:gd name="T5" fmla="*/ 0 h 129"/>
                <a:gd name="T6" fmla="*/ 64 w 708"/>
                <a:gd name="T7" fmla="*/ 0 h 129"/>
                <a:gd name="T8" fmla="*/ 0 w 708"/>
                <a:gd name="T9" fmla="*/ 64 h 129"/>
                <a:gd name="T10" fmla="*/ 64 w 708"/>
                <a:gd name="T11" fmla="*/ 129 h 129"/>
                <a:gd name="T12" fmla="*/ 643 w 708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8" h="129">
                  <a:moveTo>
                    <a:pt x="643" y="129"/>
                  </a:moveTo>
                  <a:cubicBezTo>
                    <a:pt x="679" y="129"/>
                    <a:pt x="708" y="100"/>
                    <a:pt x="708" y="64"/>
                  </a:cubicBezTo>
                  <a:cubicBezTo>
                    <a:pt x="708" y="29"/>
                    <a:pt x="679" y="0"/>
                    <a:pt x="643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100"/>
                    <a:pt x="29" y="129"/>
                    <a:pt x="64" y="129"/>
                  </a:cubicBezTo>
                  <a:lnTo>
                    <a:pt x="643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E4E6A29-F4F2-456E-AA2A-82EB985E32D7}"/>
              </a:ext>
            </a:extLst>
          </p:cNvPr>
          <p:cNvGrpSpPr/>
          <p:nvPr/>
        </p:nvGrpSpPr>
        <p:grpSpPr>
          <a:xfrm>
            <a:off x="10504006" y="4720632"/>
            <a:ext cx="307667" cy="386293"/>
            <a:chOff x="10237789" y="3157538"/>
            <a:chExt cx="428625" cy="538163"/>
          </a:xfrm>
          <a:solidFill>
            <a:schemeClr val="bg1">
              <a:lumMod val="50000"/>
            </a:schemeClr>
          </a:solidFill>
        </p:grpSpPr>
        <p:sp>
          <p:nvSpPr>
            <p:cNvPr id="63" name="Freeform 204">
              <a:extLst>
                <a:ext uri="{FF2B5EF4-FFF2-40B4-BE49-F238E27FC236}">
                  <a16:creationId xmlns:a16="http://schemas.microsoft.com/office/drawing/2014/main" id="{C7DDA38D-946A-4ABB-BFA2-8DD0051876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37789" y="3157538"/>
              <a:ext cx="428625" cy="538163"/>
            </a:xfrm>
            <a:custGeom>
              <a:avLst/>
              <a:gdLst>
                <a:gd name="T0" fmla="*/ 2091 w 2091"/>
                <a:gd name="T1" fmla="*/ 2267 h 2616"/>
                <a:gd name="T2" fmla="*/ 1940 w 2091"/>
                <a:gd name="T3" fmla="*/ 571 h 2616"/>
                <a:gd name="T4" fmla="*/ 1875 w 2091"/>
                <a:gd name="T5" fmla="*/ 512 h 2616"/>
                <a:gd name="T6" fmla="*/ 1558 w 2091"/>
                <a:gd name="T7" fmla="*/ 512 h 2616"/>
                <a:gd name="T8" fmla="*/ 1046 w 2091"/>
                <a:gd name="T9" fmla="*/ 0 h 2616"/>
                <a:gd name="T10" fmla="*/ 533 w 2091"/>
                <a:gd name="T11" fmla="*/ 512 h 2616"/>
                <a:gd name="T12" fmla="*/ 216 w 2091"/>
                <a:gd name="T13" fmla="*/ 512 h 2616"/>
                <a:gd name="T14" fmla="*/ 151 w 2091"/>
                <a:gd name="T15" fmla="*/ 571 h 2616"/>
                <a:gd name="T16" fmla="*/ 0 w 2091"/>
                <a:gd name="T17" fmla="*/ 2267 h 2616"/>
                <a:gd name="T18" fmla="*/ 0 w 2091"/>
                <a:gd name="T19" fmla="*/ 2273 h 2616"/>
                <a:gd name="T20" fmla="*/ 388 w 2091"/>
                <a:gd name="T21" fmla="*/ 2616 h 2616"/>
                <a:gd name="T22" fmla="*/ 1704 w 2091"/>
                <a:gd name="T23" fmla="*/ 2616 h 2616"/>
                <a:gd name="T24" fmla="*/ 2091 w 2091"/>
                <a:gd name="T25" fmla="*/ 2273 h 2616"/>
                <a:gd name="T26" fmla="*/ 2091 w 2091"/>
                <a:gd name="T27" fmla="*/ 2267 h 2616"/>
                <a:gd name="T28" fmla="*/ 1046 w 2091"/>
                <a:gd name="T29" fmla="*/ 130 h 2616"/>
                <a:gd name="T30" fmla="*/ 1428 w 2091"/>
                <a:gd name="T31" fmla="*/ 512 h 2616"/>
                <a:gd name="T32" fmla="*/ 663 w 2091"/>
                <a:gd name="T33" fmla="*/ 512 h 2616"/>
                <a:gd name="T34" fmla="*/ 1046 w 2091"/>
                <a:gd name="T35" fmla="*/ 130 h 2616"/>
                <a:gd name="T36" fmla="*/ 1704 w 2091"/>
                <a:gd name="T37" fmla="*/ 2486 h 2616"/>
                <a:gd name="T38" fmla="*/ 388 w 2091"/>
                <a:gd name="T39" fmla="*/ 2486 h 2616"/>
                <a:gd name="T40" fmla="*/ 130 w 2091"/>
                <a:gd name="T41" fmla="*/ 2275 h 2616"/>
                <a:gd name="T42" fmla="*/ 276 w 2091"/>
                <a:gd name="T43" fmla="*/ 642 h 2616"/>
                <a:gd name="T44" fmla="*/ 533 w 2091"/>
                <a:gd name="T45" fmla="*/ 642 h 2616"/>
                <a:gd name="T46" fmla="*/ 533 w 2091"/>
                <a:gd name="T47" fmla="*/ 870 h 2616"/>
                <a:gd name="T48" fmla="*/ 598 w 2091"/>
                <a:gd name="T49" fmla="*/ 935 h 2616"/>
                <a:gd name="T50" fmla="*/ 663 w 2091"/>
                <a:gd name="T51" fmla="*/ 870 h 2616"/>
                <a:gd name="T52" fmla="*/ 663 w 2091"/>
                <a:gd name="T53" fmla="*/ 642 h 2616"/>
                <a:gd name="T54" fmla="*/ 1428 w 2091"/>
                <a:gd name="T55" fmla="*/ 642 h 2616"/>
                <a:gd name="T56" fmla="*/ 1428 w 2091"/>
                <a:gd name="T57" fmla="*/ 870 h 2616"/>
                <a:gd name="T58" fmla="*/ 1493 w 2091"/>
                <a:gd name="T59" fmla="*/ 935 h 2616"/>
                <a:gd name="T60" fmla="*/ 1558 w 2091"/>
                <a:gd name="T61" fmla="*/ 870 h 2616"/>
                <a:gd name="T62" fmla="*/ 1558 w 2091"/>
                <a:gd name="T63" fmla="*/ 642 h 2616"/>
                <a:gd name="T64" fmla="*/ 1816 w 2091"/>
                <a:gd name="T65" fmla="*/ 642 h 2616"/>
                <a:gd name="T66" fmla="*/ 1961 w 2091"/>
                <a:gd name="T67" fmla="*/ 2276 h 2616"/>
                <a:gd name="T68" fmla="*/ 1704 w 2091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1" h="2616">
                  <a:moveTo>
                    <a:pt x="2091" y="2267"/>
                  </a:moveTo>
                  <a:lnTo>
                    <a:pt x="1940" y="571"/>
                  </a:lnTo>
                  <a:cubicBezTo>
                    <a:pt x="1938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6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69"/>
                    <a:pt x="0" y="2271"/>
                    <a:pt x="0" y="2273"/>
                  </a:cubicBezTo>
                  <a:cubicBezTo>
                    <a:pt x="0" y="2462"/>
                    <a:pt x="174" y="2616"/>
                    <a:pt x="388" y="2616"/>
                  </a:cubicBezTo>
                  <a:lnTo>
                    <a:pt x="1704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69"/>
                    <a:pt x="2091" y="2267"/>
                  </a:cubicBezTo>
                  <a:close/>
                  <a:moveTo>
                    <a:pt x="1046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6" y="130"/>
                  </a:cubicBezTo>
                  <a:close/>
                  <a:moveTo>
                    <a:pt x="1704" y="2486"/>
                  </a:moveTo>
                  <a:lnTo>
                    <a:pt x="388" y="2486"/>
                  </a:lnTo>
                  <a:cubicBezTo>
                    <a:pt x="247" y="2486"/>
                    <a:pt x="132" y="2392"/>
                    <a:pt x="130" y="2275"/>
                  </a:cubicBezTo>
                  <a:lnTo>
                    <a:pt x="276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3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9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6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4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6">
              <a:extLst>
                <a:ext uri="{FF2B5EF4-FFF2-40B4-BE49-F238E27FC236}">
                  <a16:creationId xmlns:a16="http://schemas.microsoft.com/office/drawing/2014/main" id="{A72E01BD-4C06-4076-8AE5-894EE7A4F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726" y="3430588"/>
              <a:ext cx="158750" cy="115888"/>
            </a:xfrm>
            <a:custGeom>
              <a:avLst/>
              <a:gdLst>
                <a:gd name="T0" fmla="*/ 658 w 775"/>
                <a:gd name="T1" fmla="*/ 25 h 565"/>
                <a:gd name="T2" fmla="*/ 274 w 775"/>
                <a:gd name="T3" fmla="*/ 408 h 565"/>
                <a:gd name="T4" fmla="*/ 118 w 775"/>
                <a:gd name="T5" fmla="*/ 252 h 565"/>
                <a:gd name="T6" fmla="*/ 26 w 775"/>
                <a:gd name="T7" fmla="*/ 252 h 565"/>
                <a:gd name="T8" fmla="*/ 26 w 775"/>
                <a:gd name="T9" fmla="*/ 344 h 565"/>
                <a:gd name="T10" fmla="*/ 228 w 775"/>
                <a:gd name="T11" fmla="*/ 546 h 565"/>
                <a:gd name="T12" fmla="*/ 274 w 775"/>
                <a:gd name="T13" fmla="*/ 565 h 565"/>
                <a:gd name="T14" fmla="*/ 320 w 775"/>
                <a:gd name="T15" fmla="*/ 546 h 565"/>
                <a:gd name="T16" fmla="*/ 750 w 775"/>
                <a:gd name="T17" fmla="*/ 117 h 565"/>
                <a:gd name="T18" fmla="*/ 750 w 775"/>
                <a:gd name="T19" fmla="*/ 25 h 565"/>
                <a:gd name="T20" fmla="*/ 658 w 775"/>
                <a:gd name="T21" fmla="*/ 2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5" h="565">
                  <a:moveTo>
                    <a:pt x="658" y="25"/>
                  </a:moveTo>
                  <a:lnTo>
                    <a:pt x="274" y="408"/>
                  </a:lnTo>
                  <a:lnTo>
                    <a:pt x="118" y="252"/>
                  </a:lnTo>
                  <a:cubicBezTo>
                    <a:pt x="93" y="226"/>
                    <a:pt x="51" y="226"/>
                    <a:pt x="26" y="252"/>
                  </a:cubicBezTo>
                  <a:cubicBezTo>
                    <a:pt x="0" y="277"/>
                    <a:pt x="0" y="318"/>
                    <a:pt x="26" y="344"/>
                  </a:cubicBezTo>
                  <a:lnTo>
                    <a:pt x="228" y="546"/>
                  </a:lnTo>
                  <a:cubicBezTo>
                    <a:pt x="241" y="559"/>
                    <a:pt x="258" y="565"/>
                    <a:pt x="274" y="565"/>
                  </a:cubicBezTo>
                  <a:cubicBezTo>
                    <a:pt x="291" y="565"/>
                    <a:pt x="307" y="559"/>
                    <a:pt x="320" y="546"/>
                  </a:cubicBezTo>
                  <a:lnTo>
                    <a:pt x="750" y="117"/>
                  </a:lnTo>
                  <a:cubicBezTo>
                    <a:pt x="775" y="91"/>
                    <a:pt x="775" y="50"/>
                    <a:pt x="750" y="25"/>
                  </a:cubicBezTo>
                  <a:cubicBezTo>
                    <a:pt x="724" y="0"/>
                    <a:pt x="683" y="0"/>
                    <a:pt x="65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5184AE4B-B303-4D02-8AB4-3746F1179C2B}"/>
              </a:ext>
            </a:extLst>
          </p:cNvPr>
          <p:cNvSpPr txBox="1"/>
          <p:nvPr/>
        </p:nvSpPr>
        <p:spPr>
          <a:xfrm>
            <a:off x="9984735" y="1953538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Loved Products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66DCB84-5CF3-4E69-95EC-B6BD04B35DCC}"/>
              </a:ext>
            </a:extLst>
          </p:cNvPr>
          <p:cNvSpPr txBox="1"/>
          <p:nvPr/>
        </p:nvSpPr>
        <p:spPr>
          <a:xfrm>
            <a:off x="9984735" y="3053424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Likeable Fashion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A6419E-933A-48DA-9509-DB44DDAC99B6}"/>
              </a:ext>
            </a:extLst>
          </p:cNvPr>
          <p:cNvSpPr txBox="1"/>
          <p:nvPr/>
        </p:nvSpPr>
        <p:spPr>
          <a:xfrm>
            <a:off x="9984735" y="4156370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Worth Prices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21A300-AAE4-414D-B6BB-145DE19AF9E3}"/>
              </a:ext>
            </a:extLst>
          </p:cNvPr>
          <p:cNvSpPr txBox="1"/>
          <p:nvPr/>
        </p:nvSpPr>
        <p:spPr>
          <a:xfrm>
            <a:off x="9984735" y="5253393"/>
            <a:ext cx="13462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Affordable Gift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4AF034-7AF9-4EEF-88E4-C3C92E3A0FBA}"/>
              </a:ext>
            </a:extLst>
          </p:cNvPr>
          <p:cNvSpPr txBox="1"/>
          <p:nvPr/>
        </p:nvSpPr>
        <p:spPr>
          <a:xfrm>
            <a:off x="1282418" y="4954257"/>
            <a:ext cx="326921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rgbClr val="333333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96C93FA-FAF8-4C41-98AE-A4D0636057AD}"/>
              </a:ext>
            </a:extLst>
          </p:cNvPr>
          <p:cNvGrpSpPr/>
          <p:nvPr/>
        </p:nvGrpSpPr>
        <p:grpSpPr>
          <a:xfrm>
            <a:off x="1282418" y="6046574"/>
            <a:ext cx="388572" cy="340713"/>
            <a:chOff x="2468564" y="39688"/>
            <a:chExt cx="541338" cy="474663"/>
          </a:xfrm>
          <a:solidFill>
            <a:srgbClr val="333333"/>
          </a:solidFill>
        </p:grpSpPr>
        <p:sp>
          <p:nvSpPr>
            <p:cNvPr id="41" name="Freeform 48">
              <a:extLst>
                <a:ext uri="{FF2B5EF4-FFF2-40B4-BE49-F238E27FC236}">
                  <a16:creationId xmlns:a16="http://schemas.microsoft.com/office/drawing/2014/main" id="{4B28B19B-1B0F-43B1-9982-D049C033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564" y="312738"/>
              <a:ext cx="320675" cy="112713"/>
            </a:xfrm>
            <a:custGeom>
              <a:avLst/>
              <a:gdLst>
                <a:gd name="T0" fmla="*/ 989 w 1558"/>
                <a:gd name="T1" fmla="*/ 197 h 548"/>
                <a:gd name="T2" fmla="*/ 1415 w 1558"/>
                <a:gd name="T3" fmla="*/ 327 h 548"/>
                <a:gd name="T4" fmla="*/ 1413 w 1558"/>
                <a:gd name="T5" fmla="*/ 335 h 548"/>
                <a:gd name="T6" fmla="*/ 1340 w 1558"/>
                <a:gd name="T7" fmla="*/ 390 h 548"/>
                <a:gd name="T8" fmla="*/ 965 w 1558"/>
                <a:gd name="T9" fmla="*/ 398 h 548"/>
                <a:gd name="T10" fmla="*/ 896 w 1558"/>
                <a:gd name="T11" fmla="*/ 459 h 548"/>
                <a:gd name="T12" fmla="*/ 957 w 1558"/>
                <a:gd name="T13" fmla="*/ 528 h 548"/>
                <a:gd name="T14" fmla="*/ 1361 w 1558"/>
                <a:gd name="T15" fmla="*/ 518 h 548"/>
                <a:gd name="T16" fmla="*/ 1550 w 1558"/>
                <a:gd name="T17" fmla="*/ 273 h 548"/>
                <a:gd name="T18" fmla="*/ 1504 w 1558"/>
                <a:gd name="T19" fmla="*/ 216 h 548"/>
                <a:gd name="T20" fmla="*/ 1026 w 1558"/>
                <a:gd name="T21" fmla="*/ 72 h 548"/>
                <a:gd name="T22" fmla="*/ 521 w 1558"/>
                <a:gd name="T23" fmla="*/ 137 h 548"/>
                <a:gd name="T24" fmla="*/ 517 w 1558"/>
                <a:gd name="T25" fmla="*/ 140 h 548"/>
                <a:gd name="T26" fmla="*/ 41 w 1558"/>
                <a:gd name="T27" fmla="*/ 427 h 548"/>
                <a:gd name="T28" fmla="*/ 19 w 1558"/>
                <a:gd name="T29" fmla="*/ 517 h 548"/>
                <a:gd name="T30" fmla="*/ 75 w 1558"/>
                <a:gd name="T31" fmla="*/ 548 h 548"/>
                <a:gd name="T32" fmla="*/ 108 w 1558"/>
                <a:gd name="T33" fmla="*/ 539 h 548"/>
                <a:gd name="T34" fmla="*/ 582 w 1558"/>
                <a:gd name="T35" fmla="*/ 254 h 548"/>
                <a:gd name="T36" fmla="*/ 989 w 1558"/>
                <a:gd name="T37" fmla="*/ 19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8" h="548">
                  <a:moveTo>
                    <a:pt x="989" y="197"/>
                  </a:moveTo>
                  <a:lnTo>
                    <a:pt x="1415" y="327"/>
                  </a:lnTo>
                  <a:cubicBezTo>
                    <a:pt x="1415" y="329"/>
                    <a:pt x="1414" y="333"/>
                    <a:pt x="1413" y="335"/>
                  </a:cubicBezTo>
                  <a:cubicBezTo>
                    <a:pt x="1401" y="366"/>
                    <a:pt x="1378" y="384"/>
                    <a:pt x="1340" y="390"/>
                  </a:cubicBezTo>
                  <a:cubicBezTo>
                    <a:pt x="1200" y="412"/>
                    <a:pt x="967" y="398"/>
                    <a:pt x="965" y="398"/>
                  </a:cubicBezTo>
                  <a:cubicBezTo>
                    <a:pt x="929" y="396"/>
                    <a:pt x="898" y="423"/>
                    <a:pt x="896" y="459"/>
                  </a:cubicBezTo>
                  <a:cubicBezTo>
                    <a:pt x="894" y="495"/>
                    <a:pt x="921" y="526"/>
                    <a:pt x="957" y="528"/>
                  </a:cubicBezTo>
                  <a:cubicBezTo>
                    <a:pt x="967" y="528"/>
                    <a:pt x="1206" y="543"/>
                    <a:pt x="1361" y="518"/>
                  </a:cubicBezTo>
                  <a:cubicBezTo>
                    <a:pt x="1514" y="494"/>
                    <a:pt x="1558" y="358"/>
                    <a:pt x="1550" y="273"/>
                  </a:cubicBezTo>
                  <a:cubicBezTo>
                    <a:pt x="1548" y="246"/>
                    <a:pt x="1530" y="224"/>
                    <a:pt x="1504" y="216"/>
                  </a:cubicBezTo>
                  <a:lnTo>
                    <a:pt x="1026" y="72"/>
                  </a:lnTo>
                  <a:cubicBezTo>
                    <a:pt x="790" y="0"/>
                    <a:pt x="531" y="132"/>
                    <a:pt x="521" y="137"/>
                  </a:cubicBezTo>
                  <a:cubicBezTo>
                    <a:pt x="520" y="138"/>
                    <a:pt x="518" y="139"/>
                    <a:pt x="517" y="140"/>
                  </a:cubicBezTo>
                  <a:lnTo>
                    <a:pt x="41" y="427"/>
                  </a:lnTo>
                  <a:cubicBezTo>
                    <a:pt x="10" y="446"/>
                    <a:pt x="0" y="486"/>
                    <a:pt x="19" y="517"/>
                  </a:cubicBezTo>
                  <a:cubicBezTo>
                    <a:pt x="31" y="537"/>
                    <a:pt x="52" y="548"/>
                    <a:pt x="75" y="548"/>
                  </a:cubicBezTo>
                  <a:cubicBezTo>
                    <a:pt x="86" y="548"/>
                    <a:pt x="98" y="545"/>
                    <a:pt x="108" y="539"/>
                  </a:cubicBezTo>
                  <a:lnTo>
                    <a:pt x="582" y="254"/>
                  </a:lnTo>
                  <a:cubicBezTo>
                    <a:pt x="603" y="243"/>
                    <a:pt x="811" y="143"/>
                    <a:pt x="989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9">
              <a:extLst>
                <a:ext uri="{FF2B5EF4-FFF2-40B4-BE49-F238E27FC236}">
                  <a16:creationId xmlns:a16="http://schemas.microsoft.com/office/drawing/2014/main" id="{4F7598D0-1BF0-45CB-B214-F80F880CF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714" y="293688"/>
              <a:ext cx="484188" cy="220663"/>
            </a:xfrm>
            <a:custGeom>
              <a:avLst/>
              <a:gdLst>
                <a:gd name="T0" fmla="*/ 2337 w 2352"/>
                <a:gd name="T1" fmla="*/ 178 h 1072"/>
                <a:gd name="T2" fmla="*/ 2005 w 2352"/>
                <a:gd name="T3" fmla="*/ 78 h 1072"/>
                <a:gd name="T4" fmla="*/ 1480 w 2352"/>
                <a:gd name="T5" fmla="*/ 325 h 1072"/>
                <a:gd name="T6" fmla="*/ 1449 w 2352"/>
                <a:gd name="T7" fmla="*/ 412 h 1072"/>
                <a:gd name="T8" fmla="*/ 1536 w 2352"/>
                <a:gd name="T9" fmla="*/ 442 h 1072"/>
                <a:gd name="T10" fmla="*/ 2058 w 2352"/>
                <a:gd name="T11" fmla="*/ 198 h 1072"/>
                <a:gd name="T12" fmla="*/ 2179 w 2352"/>
                <a:gd name="T13" fmla="*/ 198 h 1072"/>
                <a:gd name="T14" fmla="*/ 2182 w 2352"/>
                <a:gd name="T15" fmla="*/ 199 h 1072"/>
                <a:gd name="T16" fmla="*/ 1295 w 2352"/>
                <a:gd name="T17" fmla="*/ 849 h 1072"/>
                <a:gd name="T18" fmla="*/ 1075 w 2352"/>
                <a:gd name="T19" fmla="*/ 902 h 1072"/>
                <a:gd name="T20" fmla="*/ 284 w 2352"/>
                <a:gd name="T21" fmla="*/ 776 h 1072"/>
                <a:gd name="T22" fmla="*/ 232 w 2352"/>
                <a:gd name="T23" fmla="*/ 790 h 1072"/>
                <a:gd name="T24" fmla="*/ 32 w 2352"/>
                <a:gd name="T25" fmla="*/ 957 h 1072"/>
                <a:gd name="T26" fmla="*/ 24 w 2352"/>
                <a:gd name="T27" fmla="*/ 1049 h 1072"/>
                <a:gd name="T28" fmla="*/ 74 w 2352"/>
                <a:gd name="T29" fmla="*/ 1072 h 1072"/>
                <a:gd name="T30" fmla="*/ 116 w 2352"/>
                <a:gd name="T31" fmla="*/ 1057 h 1072"/>
                <a:gd name="T32" fmla="*/ 293 w 2352"/>
                <a:gd name="T33" fmla="*/ 909 h 1072"/>
                <a:gd name="T34" fmla="*/ 1055 w 2352"/>
                <a:gd name="T35" fmla="*/ 1031 h 1072"/>
                <a:gd name="T36" fmla="*/ 1373 w 2352"/>
                <a:gd name="T37" fmla="*/ 954 h 1072"/>
                <a:gd name="T38" fmla="*/ 2319 w 2352"/>
                <a:gd name="T39" fmla="*/ 262 h 1072"/>
                <a:gd name="T40" fmla="*/ 2337 w 2352"/>
                <a:gd name="T41" fmla="*/ 178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52" h="1072">
                  <a:moveTo>
                    <a:pt x="2337" y="178"/>
                  </a:moveTo>
                  <a:cubicBezTo>
                    <a:pt x="2299" y="109"/>
                    <a:pt x="2182" y="0"/>
                    <a:pt x="2005" y="78"/>
                  </a:cubicBezTo>
                  <a:cubicBezTo>
                    <a:pt x="1837" y="153"/>
                    <a:pt x="1484" y="323"/>
                    <a:pt x="1480" y="325"/>
                  </a:cubicBezTo>
                  <a:cubicBezTo>
                    <a:pt x="1447" y="341"/>
                    <a:pt x="1434" y="379"/>
                    <a:pt x="1449" y="412"/>
                  </a:cubicBezTo>
                  <a:cubicBezTo>
                    <a:pt x="1465" y="444"/>
                    <a:pt x="1504" y="458"/>
                    <a:pt x="1536" y="442"/>
                  </a:cubicBezTo>
                  <a:cubicBezTo>
                    <a:pt x="1540" y="441"/>
                    <a:pt x="1892" y="271"/>
                    <a:pt x="2058" y="198"/>
                  </a:cubicBezTo>
                  <a:cubicBezTo>
                    <a:pt x="2105" y="176"/>
                    <a:pt x="2145" y="176"/>
                    <a:pt x="2179" y="198"/>
                  </a:cubicBezTo>
                  <a:cubicBezTo>
                    <a:pt x="2180" y="198"/>
                    <a:pt x="2181" y="199"/>
                    <a:pt x="2182" y="199"/>
                  </a:cubicBezTo>
                  <a:lnTo>
                    <a:pt x="1295" y="849"/>
                  </a:lnTo>
                  <a:cubicBezTo>
                    <a:pt x="1232" y="895"/>
                    <a:pt x="1152" y="914"/>
                    <a:pt x="1075" y="902"/>
                  </a:cubicBezTo>
                  <a:lnTo>
                    <a:pt x="284" y="776"/>
                  </a:lnTo>
                  <a:cubicBezTo>
                    <a:pt x="266" y="773"/>
                    <a:pt x="247" y="778"/>
                    <a:pt x="232" y="790"/>
                  </a:cubicBezTo>
                  <a:lnTo>
                    <a:pt x="32" y="957"/>
                  </a:lnTo>
                  <a:cubicBezTo>
                    <a:pt x="4" y="980"/>
                    <a:pt x="0" y="1021"/>
                    <a:pt x="24" y="1049"/>
                  </a:cubicBezTo>
                  <a:cubicBezTo>
                    <a:pt x="37" y="1064"/>
                    <a:pt x="55" y="1072"/>
                    <a:pt x="74" y="1072"/>
                  </a:cubicBezTo>
                  <a:cubicBezTo>
                    <a:pt x="88" y="1072"/>
                    <a:pt x="103" y="1067"/>
                    <a:pt x="116" y="1057"/>
                  </a:cubicBezTo>
                  <a:lnTo>
                    <a:pt x="293" y="909"/>
                  </a:lnTo>
                  <a:lnTo>
                    <a:pt x="1055" y="1031"/>
                  </a:lnTo>
                  <a:cubicBezTo>
                    <a:pt x="1166" y="1049"/>
                    <a:pt x="1282" y="1021"/>
                    <a:pt x="1373" y="954"/>
                  </a:cubicBezTo>
                  <a:lnTo>
                    <a:pt x="2319" y="262"/>
                  </a:lnTo>
                  <a:cubicBezTo>
                    <a:pt x="2344" y="242"/>
                    <a:pt x="2352" y="207"/>
                    <a:pt x="233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0">
              <a:extLst>
                <a:ext uri="{FF2B5EF4-FFF2-40B4-BE49-F238E27FC236}">
                  <a16:creationId xmlns:a16="http://schemas.microsoft.com/office/drawing/2014/main" id="{E943CD14-0122-4859-882C-FC93968B2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1764" y="158751"/>
              <a:ext cx="171450" cy="155575"/>
            </a:xfrm>
            <a:custGeom>
              <a:avLst/>
              <a:gdLst>
                <a:gd name="T0" fmla="*/ 418 w 835"/>
                <a:gd name="T1" fmla="*/ 761 h 761"/>
                <a:gd name="T2" fmla="*/ 687 w 835"/>
                <a:gd name="T3" fmla="*/ 649 h 761"/>
                <a:gd name="T4" fmla="*/ 687 w 835"/>
                <a:gd name="T5" fmla="*/ 112 h 761"/>
                <a:gd name="T6" fmla="*/ 418 w 835"/>
                <a:gd name="T7" fmla="*/ 0 h 761"/>
                <a:gd name="T8" fmla="*/ 149 w 835"/>
                <a:gd name="T9" fmla="*/ 112 h 761"/>
                <a:gd name="T10" fmla="*/ 149 w 835"/>
                <a:gd name="T11" fmla="*/ 649 h 761"/>
                <a:gd name="T12" fmla="*/ 418 w 835"/>
                <a:gd name="T13" fmla="*/ 761 h 761"/>
                <a:gd name="T14" fmla="*/ 241 w 835"/>
                <a:gd name="T15" fmla="*/ 204 h 761"/>
                <a:gd name="T16" fmla="*/ 418 w 835"/>
                <a:gd name="T17" fmla="*/ 131 h 761"/>
                <a:gd name="T18" fmla="*/ 595 w 835"/>
                <a:gd name="T19" fmla="*/ 204 h 761"/>
                <a:gd name="T20" fmla="*/ 595 w 835"/>
                <a:gd name="T21" fmla="*/ 558 h 761"/>
                <a:gd name="T22" fmla="*/ 418 w 835"/>
                <a:gd name="T23" fmla="*/ 631 h 761"/>
                <a:gd name="T24" fmla="*/ 241 w 835"/>
                <a:gd name="T25" fmla="*/ 558 h 761"/>
                <a:gd name="T26" fmla="*/ 241 w 835"/>
                <a:gd name="T27" fmla="*/ 204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5" h="761">
                  <a:moveTo>
                    <a:pt x="418" y="761"/>
                  </a:moveTo>
                  <a:cubicBezTo>
                    <a:pt x="520" y="761"/>
                    <a:pt x="615" y="721"/>
                    <a:pt x="687" y="649"/>
                  </a:cubicBezTo>
                  <a:cubicBezTo>
                    <a:pt x="835" y="501"/>
                    <a:pt x="835" y="260"/>
                    <a:pt x="687" y="112"/>
                  </a:cubicBezTo>
                  <a:cubicBezTo>
                    <a:pt x="615" y="40"/>
                    <a:pt x="520" y="0"/>
                    <a:pt x="418" y="0"/>
                  </a:cubicBezTo>
                  <a:cubicBezTo>
                    <a:pt x="316" y="0"/>
                    <a:pt x="221" y="40"/>
                    <a:pt x="149" y="112"/>
                  </a:cubicBezTo>
                  <a:cubicBezTo>
                    <a:pt x="0" y="260"/>
                    <a:pt x="0" y="501"/>
                    <a:pt x="149" y="649"/>
                  </a:cubicBezTo>
                  <a:cubicBezTo>
                    <a:pt x="221" y="721"/>
                    <a:pt x="316" y="761"/>
                    <a:pt x="418" y="761"/>
                  </a:cubicBezTo>
                  <a:close/>
                  <a:moveTo>
                    <a:pt x="241" y="204"/>
                  </a:moveTo>
                  <a:cubicBezTo>
                    <a:pt x="289" y="157"/>
                    <a:pt x="351" y="131"/>
                    <a:pt x="418" y="131"/>
                  </a:cubicBezTo>
                  <a:cubicBezTo>
                    <a:pt x="485" y="131"/>
                    <a:pt x="547" y="157"/>
                    <a:pt x="595" y="204"/>
                  </a:cubicBezTo>
                  <a:cubicBezTo>
                    <a:pt x="692" y="302"/>
                    <a:pt x="692" y="460"/>
                    <a:pt x="595" y="558"/>
                  </a:cubicBezTo>
                  <a:cubicBezTo>
                    <a:pt x="547" y="605"/>
                    <a:pt x="485" y="631"/>
                    <a:pt x="418" y="631"/>
                  </a:cubicBezTo>
                  <a:cubicBezTo>
                    <a:pt x="351" y="631"/>
                    <a:pt x="289" y="605"/>
                    <a:pt x="241" y="558"/>
                  </a:cubicBezTo>
                  <a:cubicBezTo>
                    <a:pt x="144" y="460"/>
                    <a:pt x="144" y="302"/>
                    <a:pt x="241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">
              <a:extLst>
                <a:ext uri="{FF2B5EF4-FFF2-40B4-BE49-F238E27FC236}">
                  <a16:creationId xmlns:a16="http://schemas.microsoft.com/office/drawing/2014/main" id="{EB6B4773-C23B-49E5-A8BA-271ADC27B1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2889" y="39688"/>
              <a:ext cx="133350" cy="122238"/>
            </a:xfrm>
            <a:custGeom>
              <a:avLst/>
              <a:gdLst>
                <a:gd name="T0" fmla="*/ 325 w 651"/>
                <a:gd name="T1" fmla="*/ 594 h 594"/>
                <a:gd name="T2" fmla="*/ 535 w 651"/>
                <a:gd name="T3" fmla="*/ 507 h 594"/>
                <a:gd name="T4" fmla="*/ 535 w 651"/>
                <a:gd name="T5" fmla="*/ 87 h 594"/>
                <a:gd name="T6" fmla="*/ 325 w 651"/>
                <a:gd name="T7" fmla="*/ 0 h 594"/>
                <a:gd name="T8" fmla="*/ 115 w 651"/>
                <a:gd name="T9" fmla="*/ 87 h 594"/>
                <a:gd name="T10" fmla="*/ 115 w 651"/>
                <a:gd name="T11" fmla="*/ 507 h 594"/>
                <a:gd name="T12" fmla="*/ 325 w 651"/>
                <a:gd name="T13" fmla="*/ 594 h 594"/>
                <a:gd name="T14" fmla="*/ 208 w 651"/>
                <a:gd name="T15" fmla="*/ 179 h 594"/>
                <a:gd name="T16" fmla="*/ 326 w 651"/>
                <a:gd name="T17" fmla="*/ 131 h 594"/>
                <a:gd name="T18" fmla="*/ 444 w 651"/>
                <a:gd name="T19" fmla="*/ 179 h 594"/>
                <a:gd name="T20" fmla="*/ 444 w 651"/>
                <a:gd name="T21" fmla="*/ 415 h 594"/>
                <a:gd name="T22" fmla="*/ 326 w 651"/>
                <a:gd name="T23" fmla="*/ 464 h 594"/>
                <a:gd name="T24" fmla="*/ 208 w 651"/>
                <a:gd name="T25" fmla="*/ 415 h 594"/>
                <a:gd name="T26" fmla="*/ 208 w 651"/>
                <a:gd name="T27" fmla="*/ 17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1" h="594">
                  <a:moveTo>
                    <a:pt x="325" y="594"/>
                  </a:moveTo>
                  <a:cubicBezTo>
                    <a:pt x="405" y="594"/>
                    <a:pt x="479" y="563"/>
                    <a:pt x="535" y="507"/>
                  </a:cubicBezTo>
                  <a:cubicBezTo>
                    <a:pt x="651" y="391"/>
                    <a:pt x="651" y="203"/>
                    <a:pt x="535" y="87"/>
                  </a:cubicBezTo>
                  <a:cubicBezTo>
                    <a:pt x="479" y="31"/>
                    <a:pt x="405" y="0"/>
                    <a:pt x="325" y="0"/>
                  </a:cubicBezTo>
                  <a:cubicBezTo>
                    <a:pt x="246" y="0"/>
                    <a:pt x="171" y="31"/>
                    <a:pt x="115" y="87"/>
                  </a:cubicBezTo>
                  <a:cubicBezTo>
                    <a:pt x="0" y="203"/>
                    <a:pt x="0" y="391"/>
                    <a:pt x="115" y="507"/>
                  </a:cubicBezTo>
                  <a:cubicBezTo>
                    <a:pt x="171" y="563"/>
                    <a:pt x="246" y="594"/>
                    <a:pt x="325" y="594"/>
                  </a:cubicBezTo>
                  <a:close/>
                  <a:moveTo>
                    <a:pt x="208" y="179"/>
                  </a:moveTo>
                  <a:cubicBezTo>
                    <a:pt x="239" y="148"/>
                    <a:pt x="281" y="131"/>
                    <a:pt x="326" y="131"/>
                  </a:cubicBezTo>
                  <a:cubicBezTo>
                    <a:pt x="370" y="131"/>
                    <a:pt x="412" y="148"/>
                    <a:pt x="444" y="179"/>
                  </a:cubicBezTo>
                  <a:cubicBezTo>
                    <a:pt x="509" y="244"/>
                    <a:pt x="509" y="350"/>
                    <a:pt x="444" y="415"/>
                  </a:cubicBezTo>
                  <a:cubicBezTo>
                    <a:pt x="412" y="446"/>
                    <a:pt x="370" y="464"/>
                    <a:pt x="326" y="464"/>
                  </a:cubicBezTo>
                  <a:cubicBezTo>
                    <a:pt x="281" y="464"/>
                    <a:pt x="239" y="446"/>
                    <a:pt x="208" y="415"/>
                  </a:cubicBezTo>
                  <a:cubicBezTo>
                    <a:pt x="143" y="350"/>
                    <a:pt x="143" y="244"/>
                    <a:pt x="208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1DFEEC-B542-4C5B-85FE-9CCC61636BC7}"/>
              </a:ext>
            </a:extLst>
          </p:cNvPr>
          <p:cNvCxnSpPr>
            <a:cxnSpLocks/>
          </p:cNvCxnSpPr>
          <p:nvPr/>
        </p:nvCxnSpPr>
        <p:spPr>
          <a:xfrm>
            <a:off x="365751" y="4526246"/>
            <a:ext cx="2541155" cy="0"/>
          </a:xfrm>
          <a:prstGeom prst="line">
            <a:avLst/>
          </a:prstGeom>
          <a:ln w="3175"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833597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5922767-2951-4F12-8ECB-5AF877BD68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DE5DDD-6A44-4A14-B6F9-11FDA99BCD89}"/>
              </a:ext>
            </a:extLst>
          </p:cNvPr>
          <p:cNvSpPr txBox="1"/>
          <p:nvPr/>
        </p:nvSpPr>
        <p:spPr>
          <a:xfrm>
            <a:off x="6384952" y="1353985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This Is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6B8352-CA46-434D-A66E-DB089F078886}"/>
              </a:ext>
            </a:extLst>
          </p:cNvPr>
          <p:cNvSpPr txBox="1"/>
          <p:nvPr/>
        </p:nvSpPr>
        <p:spPr>
          <a:xfrm>
            <a:off x="6315102" y="1438623"/>
            <a:ext cx="2250486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US</a:t>
            </a:r>
            <a:endParaRPr lang="en-US" sz="4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24CF336-0286-41A3-AEDB-135B3FE5F186}"/>
              </a:ext>
            </a:extLst>
          </p:cNvPr>
          <p:cNvSpPr txBox="1"/>
          <p:nvPr/>
        </p:nvSpPr>
        <p:spPr>
          <a:xfrm>
            <a:off x="6384952" y="3362227"/>
            <a:ext cx="2231439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FE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Intro</a:t>
            </a:r>
            <a:endParaRPr lang="en-US" sz="14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6469B4A-EC75-4F54-A0BA-484B96788316}"/>
              </a:ext>
            </a:extLst>
          </p:cNvPr>
          <p:cNvSpPr txBox="1"/>
          <p:nvPr/>
        </p:nvSpPr>
        <p:spPr>
          <a:xfrm>
            <a:off x="6384952" y="4746152"/>
            <a:ext cx="2231439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Message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AC9725C-2FE7-483B-A79B-E79F16D6D4A2}"/>
              </a:ext>
            </a:extLst>
          </p:cNvPr>
          <p:cNvSpPr/>
          <p:nvPr/>
        </p:nvSpPr>
        <p:spPr>
          <a:xfrm>
            <a:off x="4736774" y="4526246"/>
            <a:ext cx="731520" cy="233174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F190B0E6-AB69-4E17-97C4-E6827EE5C6E4}"/>
              </a:ext>
            </a:extLst>
          </p:cNvPr>
          <p:cNvSpPr/>
          <p:nvPr/>
        </p:nvSpPr>
        <p:spPr>
          <a:xfrm rot="16200000">
            <a:off x="5004288" y="5637594"/>
            <a:ext cx="196494" cy="10905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F5444C-EF8D-4020-A255-11093E988BB3}"/>
              </a:ext>
            </a:extLst>
          </p:cNvPr>
          <p:cNvSpPr txBox="1"/>
          <p:nvPr/>
        </p:nvSpPr>
        <p:spPr>
          <a:xfrm>
            <a:off x="9062953" y="4746152"/>
            <a:ext cx="2231439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Outro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pharetra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3186917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AABAC91-4BA3-4FA9-BCAE-995F3AB698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3678B5E-EFE2-49FF-A45A-5489D6AC4423}"/>
              </a:ext>
            </a:extLst>
          </p:cNvPr>
          <p:cNvSpPr/>
          <p:nvPr/>
        </p:nvSpPr>
        <p:spPr>
          <a:xfrm>
            <a:off x="5468275" y="1021075"/>
            <a:ext cx="3655386" cy="3505140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C39405-6AF0-42FC-821E-EF19310E19C5}"/>
              </a:ext>
            </a:extLst>
          </p:cNvPr>
          <p:cNvSpPr txBox="1"/>
          <p:nvPr/>
        </p:nvSpPr>
        <p:spPr>
          <a:xfrm>
            <a:off x="1287499" y="1154383"/>
            <a:ext cx="2371246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diam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285768-E17A-4EB8-9CAD-86E56FCE1CE6}"/>
              </a:ext>
            </a:extLst>
          </p:cNvPr>
          <p:cNvSpPr txBox="1"/>
          <p:nvPr/>
        </p:nvSpPr>
        <p:spPr>
          <a:xfrm>
            <a:off x="1251939" y="1638233"/>
            <a:ext cx="241860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LIKE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IT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432E29-EC00-44B4-91C3-6DA4D96F8D49}"/>
              </a:ext>
            </a:extLst>
          </p:cNvPr>
          <p:cNvSpPr txBox="1"/>
          <p:nvPr/>
        </p:nvSpPr>
        <p:spPr>
          <a:xfrm>
            <a:off x="9763759" y="518683"/>
            <a:ext cx="1779577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63D5EF-764A-4075-B239-147F864F546C}"/>
              </a:ext>
            </a:extLst>
          </p:cNvPr>
          <p:cNvSpPr/>
          <p:nvPr/>
        </p:nvSpPr>
        <p:spPr>
          <a:xfrm>
            <a:off x="9766350" y="272461"/>
            <a:ext cx="492122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6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Love It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9A21707-B44F-4CD7-ACAC-5FE344ABE816}"/>
              </a:ext>
            </a:extLst>
          </p:cNvPr>
          <p:cNvSpPr/>
          <p:nvPr/>
        </p:nvSpPr>
        <p:spPr>
          <a:xfrm>
            <a:off x="9768491" y="4799482"/>
            <a:ext cx="591612" cy="905978"/>
          </a:xfrm>
          <a:prstGeom prst="rect">
            <a:avLst/>
          </a:prstGeom>
          <a:noFill/>
          <a:ln w="19050"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90AE190-D86D-4DD7-8048-A12F0FAD4C5B}"/>
              </a:ext>
            </a:extLst>
          </p:cNvPr>
          <p:cNvSpPr/>
          <p:nvPr/>
        </p:nvSpPr>
        <p:spPr>
          <a:xfrm>
            <a:off x="9940866" y="4913917"/>
            <a:ext cx="246862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2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22</a:t>
            </a:r>
            <a:endParaRPr lang="en-US" sz="22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C10DEE5-CDA3-4FDF-B276-5F72656886AD}"/>
              </a:ext>
            </a:extLst>
          </p:cNvPr>
          <p:cNvSpPr/>
          <p:nvPr/>
        </p:nvSpPr>
        <p:spPr>
          <a:xfrm>
            <a:off x="10541620" y="4913917"/>
            <a:ext cx="232435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23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78E5DFB-C6DC-4DA6-B531-BB4762B074E4}"/>
              </a:ext>
            </a:extLst>
          </p:cNvPr>
          <p:cNvSpPr/>
          <p:nvPr/>
        </p:nvSpPr>
        <p:spPr>
          <a:xfrm>
            <a:off x="11132954" y="4913917"/>
            <a:ext cx="232435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24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1F803E0-995B-40A1-85D1-2199361930C4}"/>
              </a:ext>
            </a:extLst>
          </p:cNvPr>
          <p:cNvSpPr/>
          <p:nvPr/>
        </p:nvSpPr>
        <p:spPr>
          <a:xfrm>
            <a:off x="9948079" y="5819895"/>
            <a:ext cx="232435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25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EE4EE5A-3B0B-419E-ADB0-1DC85A4C4214}"/>
              </a:ext>
            </a:extLst>
          </p:cNvPr>
          <p:cNvSpPr/>
          <p:nvPr/>
        </p:nvSpPr>
        <p:spPr>
          <a:xfrm>
            <a:off x="10541620" y="5819895"/>
            <a:ext cx="232435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26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E51CFD2-0A97-4505-BB4F-FFD4C27A9DCD}"/>
              </a:ext>
            </a:extLst>
          </p:cNvPr>
          <p:cNvSpPr/>
          <p:nvPr/>
        </p:nvSpPr>
        <p:spPr>
          <a:xfrm>
            <a:off x="11132954" y="5819895"/>
            <a:ext cx="232435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20</a:t>
            </a:r>
          </a:p>
          <a:p>
            <a:pPr algn="ctr"/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Barlow Condensed ExtraLight" panose="00000306000000000000" pitchFamily="2" charset="0"/>
                <a:cs typeface="Poppins Light" panose="00000400000000000000" pitchFamily="2" charset="0"/>
              </a:rPr>
              <a:t>27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C7BF9FC-2CE7-4808-99BD-189BE423E99C}"/>
              </a:ext>
            </a:extLst>
          </p:cNvPr>
          <p:cNvSpPr txBox="1"/>
          <p:nvPr/>
        </p:nvSpPr>
        <p:spPr>
          <a:xfrm>
            <a:off x="1282417" y="4100446"/>
            <a:ext cx="2357821" cy="1499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ipsum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171450" indent="-171450">
              <a:lnSpc>
                <a:spcPct val="150000"/>
              </a:lnSpc>
              <a:buClr>
                <a:srgbClr val="D6FF00"/>
              </a:buCl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lacinian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F2A63B8-7601-43A0-B864-328198DCADDC}"/>
              </a:ext>
            </a:extLst>
          </p:cNvPr>
          <p:cNvGrpSpPr/>
          <p:nvPr/>
        </p:nvGrpSpPr>
        <p:grpSpPr>
          <a:xfrm>
            <a:off x="4830156" y="5512317"/>
            <a:ext cx="359612" cy="359612"/>
            <a:chOff x="4830156" y="4597930"/>
            <a:chExt cx="359612" cy="35961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225CCB2-3DFE-42AD-BABC-1BEDCF7F4DE8}"/>
                </a:ext>
              </a:extLst>
            </p:cNvPr>
            <p:cNvSpPr/>
            <p:nvPr/>
          </p:nvSpPr>
          <p:spPr>
            <a:xfrm>
              <a:off x="4830156" y="4597930"/>
              <a:ext cx="359612" cy="359612"/>
            </a:xfrm>
            <a:prstGeom prst="ellipse">
              <a:avLst/>
            </a:prstGeom>
            <a:noFill/>
            <a:ln>
              <a:solidFill>
                <a:srgbClr val="1C1C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35" name="Freeform 256">
              <a:extLst>
                <a:ext uri="{FF2B5EF4-FFF2-40B4-BE49-F238E27FC236}">
                  <a16:creationId xmlns:a16="http://schemas.microsoft.com/office/drawing/2014/main" id="{7699769E-7696-4B36-A828-24FBFEBB2A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7088" y="4726614"/>
              <a:ext cx="143548" cy="129192"/>
            </a:xfrm>
            <a:custGeom>
              <a:avLst/>
              <a:gdLst>
                <a:gd name="T0" fmla="*/ 856 w 1234"/>
                <a:gd name="T1" fmla="*/ 1 h 1105"/>
                <a:gd name="T2" fmla="*/ 617 w 1234"/>
                <a:gd name="T3" fmla="*/ 86 h 1105"/>
                <a:gd name="T4" fmla="*/ 377 w 1234"/>
                <a:gd name="T5" fmla="*/ 0 h 1105"/>
                <a:gd name="T6" fmla="*/ 110 w 1234"/>
                <a:gd name="T7" fmla="*/ 111 h 1105"/>
                <a:gd name="T8" fmla="*/ 0 w 1234"/>
                <a:gd name="T9" fmla="*/ 379 h 1105"/>
                <a:gd name="T10" fmla="*/ 110 w 1234"/>
                <a:gd name="T11" fmla="*/ 646 h 1105"/>
                <a:gd name="T12" fmla="*/ 537 w 1234"/>
                <a:gd name="T13" fmla="*/ 1073 h 1105"/>
                <a:gd name="T14" fmla="*/ 617 w 1234"/>
                <a:gd name="T15" fmla="*/ 1105 h 1105"/>
                <a:gd name="T16" fmla="*/ 697 w 1234"/>
                <a:gd name="T17" fmla="*/ 1073 h 1105"/>
                <a:gd name="T18" fmla="*/ 1123 w 1234"/>
                <a:gd name="T19" fmla="*/ 646 h 1105"/>
                <a:gd name="T20" fmla="*/ 1234 w 1234"/>
                <a:gd name="T21" fmla="*/ 379 h 1105"/>
                <a:gd name="T22" fmla="*/ 1123 w 1234"/>
                <a:gd name="T23" fmla="*/ 111 h 1105"/>
                <a:gd name="T24" fmla="*/ 856 w 1234"/>
                <a:gd name="T25" fmla="*/ 1 h 1105"/>
                <a:gd name="T26" fmla="*/ 1031 w 1234"/>
                <a:gd name="T27" fmla="*/ 555 h 1105"/>
                <a:gd name="T28" fmla="*/ 617 w 1234"/>
                <a:gd name="T29" fmla="*/ 970 h 1105"/>
                <a:gd name="T30" fmla="*/ 202 w 1234"/>
                <a:gd name="T31" fmla="*/ 554 h 1105"/>
                <a:gd name="T32" fmla="*/ 129 w 1234"/>
                <a:gd name="T33" fmla="*/ 378 h 1105"/>
                <a:gd name="T34" fmla="*/ 202 w 1234"/>
                <a:gd name="T35" fmla="*/ 202 h 1105"/>
                <a:gd name="T36" fmla="*/ 377 w 1234"/>
                <a:gd name="T37" fmla="*/ 130 h 1105"/>
                <a:gd name="T38" fmla="*/ 553 w 1234"/>
                <a:gd name="T39" fmla="*/ 203 h 1105"/>
                <a:gd name="T40" fmla="*/ 571 w 1234"/>
                <a:gd name="T41" fmla="*/ 221 h 1105"/>
                <a:gd name="T42" fmla="*/ 617 w 1234"/>
                <a:gd name="T43" fmla="*/ 239 h 1105"/>
                <a:gd name="T44" fmla="*/ 663 w 1234"/>
                <a:gd name="T45" fmla="*/ 221 h 1105"/>
                <a:gd name="T46" fmla="*/ 680 w 1234"/>
                <a:gd name="T47" fmla="*/ 203 h 1105"/>
                <a:gd name="T48" fmla="*/ 856 w 1234"/>
                <a:gd name="T49" fmla="*/ 130 h 1105"/>
                <a:gd name="T50" fmla="*/ 1032 w 1234"/>
                <a:gd name="T51" fmla="*/ 203 h 1105"/>
                <a:gd name="T52" fmla="*/ 1105 w 1234"/>
                <a:gd name="T53" fmla="*/ 379 h 1105"/>
                <a:gd name="T54" fmla="*/ 1031 w 1234"/>
                <a:gd name="T55" fmla="*/ 55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4" h="1105">
                  <a:moveTo>
                    <a:pt x="856" y="1"/>
                  </a:moveTo>
                  <a:cubicBezTo>
                    <a:pt x="768" y="1"/>
                    <a:pt x="684" y="31"/>
                    <a:pt x="617" y="86"/>
                  </a:cubicBezTo>
                  <a:cubicBezTo>
                    <a:pt x="550" y="30"/>
                    <a:pt x="466" y="0"/>
                    <a:pt x="377" y="0"/>
                  </a:cubicBezTo>
                  <a:cubicBezTo>
                    <a:pt x="277" y="0"/>
                    <a:pt x="182" y="40"/>
                    <a:pt x="110" y="111"/>
                  </a:cubicBezTo>
                  <a:cubicBezTo>
                    <a:pt x="39" y="183"/>
                    <a:pt x="0" y="278"/>
                    <a:pt x="0" y="379"/>
                  </a:cubicBezTo>
                  <a:cubicBezTo>
                    <a:pt x="0" y="479"/>
                    <a:pt x="39" y="575"/>
                    <a:pt x="110" y="646"/>
                  </a:cubicBezTo>
                  <a:lnTo>
                    <a:pt x="537" y="1073"/>
                  </a:lnTo>
                  <a:cubicBezTo>
                    <a:pt x="558" y="1094"/>
                    <a:pt x="587" y="1105"/>
                    <a:pt x="617" y="1105"/>
                  </a:cubicBezTo>
                  <a:cubicBezTo>
                    <a:pt x="647" y="1105"/>
                    <a:pt x="675" y="1094"/>
                    <a:pt x="697" y="1073"/>
                  </a:cubicBezTo>
                  <a:lnTo>
                    <a:pt x="1123" y="646"/>
                  </a:lnTo>
                  <a:cubicBezTo>
                    <a:pt x="1195" y="575"/>
                    <a:pt x="1234" y="480"/>
                    <a:pt x="1234" y="379"/>
                  </a:cubicBezTo>
                  <a:cubicBezTo>
                    <a:pt x="1234" y="278"/>
                    <a:pt x="1195" y="183"/>
                    <a:pt x="1123" y="111"/>
                  </a:cubicBezTo>
                  <a:cubicBezTo>
                    <a:pt x="1052" y="40"/>
                    <a:pt x="957" y="1"/>
                    <a:pt x="856" y="1"/>
                  </a:cubicBezTo>
                  <a:close/>
                  <a:moveTo>
                    <a:pt x="1031" y="555"/>
                  </a:moveTo>
                  <a:lnTo>
                    <a:pt x="617" y="970"/>
                  </a:lnTo>
                  <a:lnTo>
                    <a:pt x="202" y="554"/>
                  </a:lnTo>
                  <a:cubicBezTo>
                    <a:pt x="156" y="507"/>
                    <a:pt x="129" y="444"/>
                    <a:pt x="129" y="378"/>
                  </a:cubicBezTo>
                  <a:cubicBezTo>
                    <a:pt x="129" y="312"/>
                    <a:pt x="155" y="249"/>
                    <a:pt x="202" y="202"/>
                  </a:cubicBezTo>
                  <a:cubicBezTo>
                    <a:pt x="249" y="155"/>
                    <a:pt x="311" y="130"/>
                    <a:pt x="377" y="130"/>
                  </a:cubicBezTo>
                  <a:cubicBezTo>
                    <a:pt x="444" y="130"/>
                    <a:pt x="507" y="155"/>
                    <a:pt x="553" y="203"/>
                  </a:cubicBezTo>
                  <a:lnTo>
                    <a:pt x="571" y="221"/>
                  </a:lnTo>
                  <a:cubicBezTo>
                    <a:pt x="584" y="233"/>
                    <a:pt x="600" y="239"/>
                    <a:pt x="617" y="239"/>
                  </a:cubicBezTo>
                  <a:cubicBezTo>
                    <a:pt x="634" y="239"/>
                    <a:pt x="650" y="232"/>
                    <a:pt x="663" y="221"/>
                  </a:cubicBezTo>
                  <a:lnTo>
                    <a:pt x="680" y="203"/>
                  </a:lnTo>
                  <a:cubicBezTo>
                    <a:pt x="727" y="156"/>
                    <a:pt x="790" y="130"/>
                    <a:pt x="856" y="130"/>
                  </a:cubicBezTo>
                  <a:cubicBezTo>
                    <a:pt x="922" y="130"/>
                    <a:pt x="985" y="156"/>
                    <a:pt x="1032" y="203"/>
                  </a:cubicBezTo>
                  <a:cubicBezTo>
                    <a:pt x="1079" y="250"/>
                    <a:pt x="1105" y="313"/>
                    <a:pt x="1105" y="379"/>
                  </a:cubicBezTo>
                  <a:cubicBezTo>
                    <a:pt x="1105" y="446"/>
                    <a:pt x="1079" y="508"/>
                    <a:pt x="1031" y="555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B7408B-A9F1-473A-B7AB-8249B112BFC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5E534A-A2C1-40D9-8D23-22002995C3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52710842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E11634C-9621-4E1D-948C-A8C9E4C8EF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A9EEE8-1E71-46A6-B9E9-BA217FD7D969}"/>
              </a:ext>
            </a:extLst>
          </p:cNvPr>
          <p:cNvSpPr/>
          <p:nvPr/>
        </p:nvSpPr>
        <p:spPr>
          <a:xfrm>
            <a:off x="6704036" y="2484089"/>
            <a:ext cx="5487963" cy="2042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2BAC7F-FDC8-4AA4-AA09-32FC717FFE48}"/>
              </a:ext>
            </a:extLst>
          </p:cNvPr>
          <p:cNvSpPr txBox="1"/>
          <p:nvPr/>
        </p:nvSpPr>
        <p:spPr>
          <a:xfrm>
            <a:off x="7346700" y="3320950"/>
            <a:ext cx="1133801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nisanu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Mauri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0632993-AB61-41F8-84F2-CFF3A113CB40}"/>
              </a:ext>
            </a:extLst>
          </p:cNvPr>
          <p:cNvSpPr/>
          <p:nvPr/>
        </p:nvSpPr>
        <p:spPr>
          <a:xfrm>
            <a:off x="7349290" y="2951618"/>
            <a:ext cx="113119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Age 9 – 50+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945F292-6634-4A81-A1F0-47987C46EA84}"/>
              </a:ext>
            </a:extLst>
          </p:cNvPr>
          <p:cNvCxnSpPr>
            <a:cxnSpLocks/>
          </p:cNvCxnSpPr>
          <p:nvPr/>
        </p:nvCxnSpPr>
        <p:spPr>
          <a:xfrm>
            <a:off x="9123175" y="2842227"/>
            <a:ext cx="0" cy="1325881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DAD19711-AF53-4AC0-91DB-A1F25BB5D532}"/>
              </a:ext>
            </a:extLst>
          </p:cNvPr>
          <p:cNvSpPr txBox="1"/>
          <p:nvPr/>
        </p:nvSpPr>
        <p:spPr>
          <a:xfrm>
            <a:off x="9765845" y="3574866"/>
            <a:ext cx="1133801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Starting Price at 150 Bucks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F744753-AF13-4E09-9387-2366CABB65EF}"/>
              </a:ext>
            </a:extLst>
          </p:cNvPr>
          <p:cNvSpPr/>
          <p:nvPr/>
        </p:nvSpPr>
        <p:spPr>
          <a:xfrm>
            <a:off x="9768435" y="2931298"/>
            <a:ext cx="113119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4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$150</a:t>
            </a:r>
            <a:endParaRPr lang="en-US" sz="2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A5CEF5-A0A5-467D-9A41-4D51FC0C4842}"/>
              </a:ext>
            </a:extLst>
          </p:cNvPr>
          <p:cNvSpPr txBox="1"/>
          <p:nvPr/>
        </p:nvSpPr>
        <p:spPr>
          <a:xfrm>
            <a:off x="1282417" y="3492743"/>
            <a:ext cx="235260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01233D8-8823-4A3C-AD96-84AA6E24C9B4}"/>
              </a:ext>
            </a:extLst>
          </p:cNvPr>
          <p:cNvSpPr txBox="1"/>
          <p:nvPr/>
        </p:nvSpPr>
        <p:spPr>
          <a:xfrm>
            <a:off x="1282417" y="944880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Make It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901D2C1-E9C6-4CAB-981D-22C937564D8E}"/>
              </a:ext>
            </a:extLst>
          </p:cNvPr>
          <p:cNvSpPr txBox="1"/>
          <p:nvPr/>
        </p:nvSpPr>
        <p:spPr>
          <a:xfrm>
            <a:off x="1264629" y="1029519"/>
            <a:ext cx="2370396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U’R </a:t>
            </a:r>
          </a:p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STYLE</a:t>
            </a:r>
            <a:endParaRPr lang="en-US" sz="8000" spc="-300" baseline="30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32FCA8-78A5-48BB-93D7-F28289E856DF}"/>
              </a:ext>
            </a:extLst>
          </p:cNvPr>
          <p:cNvSpPr txBox="1"/>
          <p:nvPr/>
        </p:nvSpPr>
        <p:spPr>
          <a:xfrm>
            <a:off x="1282418" y="4921438"/>
            <a:ext cx="2352604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ipsum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roina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25209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00561C3-26F5-4F18-AD9F-4AAAAE1C7D2B}"/>
              </a:ext>
            </a:extLst>
          </p:cNvPr>
          <p:cNvSpPr txBox="1"/>
          <p:nvPr/>
        </p:nvSpPr>
        <p:spPr>
          <a:xfrm>
            <a:off x="1241777" y="1736677"/>
            <a:ext cx="2352608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1.0</a:t>
            </a:r>
            <a:endParaRPr lang="en-US" sz="12500" spc="-3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DF8CE2-968C-4902-B276-AB52F9552F95}"/>
              </a:ext>
            </a:extLst>
          </p:cNvPr>
          <p:cNvSpPr txBox="1"/>
          <p:nvPr/>
        </p:nvSpPr>
        <p:spPr>
          <a:xfrm>
            <a:off x="1282417" y="5101447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 One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elitamus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DF1979-E8D0-4B6F-8B74-D477AC9D67C7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108204914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8D9E0B0-94DF-4A64-9A49-4876FB85EB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2FB547-EDF7-49FF-9D44-CCE99F76FDBC}"/>
              </a:ext>
            </a:extLst>
          </p:cNvPr>
          <p:cNvSpPr txBox="1"/>
          <p:nvPr/>
        </p:nvSpPr>
        <p:spPr>
          <a:xfrm>
            <a:off x="1261604" y="1501574"/>
            <a:ext cx="237341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spc="-3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+</a:t>
            </a:r>
            <a:r>
              <a:rPr lang="en-US" sz="12500" spc="-3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60</a:t>
            </a:r>
            <a:r>
              <a:rPr lang="en-US" sz="11500" spc="-300" baseline="30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%</a:t>
            </a:r>
            <a:endParaRPr lang="en-US" sz="11500" baseline="30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E61F35-B218-40FF-AC8B-5E9DD52E9851}"/>
              </a:ext>
            </a:extLst>
          </p:cNvPr>
          <p:cNvSpPr txBox="1"/>
          <p:nvPr/>
        </p:nvSpPr>
        <p:spPr>
          <a:xfrm>
            <a:off x="1282417" y="1416935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Discount Products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3B5B68-DBEB-4CE5-8F72-1B3817246AFB}"/>
              </a:ext>
            </a:extLst>
          </p:cNvPr>
          <p:cNvSpPr txBox="1"/>
          <p:nvPr/>
        </p:nvSpPr>
        <p:spPr>
          <a:xfrm>
            <a:off x="1282418" y="3433720"/>
            <a:ext cx="2352604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ipsusan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maximusmai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lacinian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porta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714E5A-B10E-4B3F-A7E4-EFAB3A4757AE}"/>
              </a:ext>
            </a:extLst>
          </p:cNvPr>
          <p:cNvSpPr/>
          <p:nvPr/>
        </p:nvSpPr>
        <p:spPr>
          <a:xfrm>
            <a:off x="5204510" y="3876046"/>
            <a:ext cx="2425650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Completed Event Discounts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1854E52-9731-42F0-B8D7-8FEA31B7535E}"/>
              </a:ext>
            </a:extLst>
          </p:cNvPr>
          <p:cNvSpPr/>
          <p:nvPr/>
        </p:nvSpPr>
        <p:spPr>
          <a:xfrm>
            <a:off x="7971614" y="3759166"/>
            <a:ext cx="513080" cy="513080"/>
          </a:xfrm>
          <a:prstGeom prst="ellipse">
            <a:avLst/>
          </a:prstGeom>
          <a:noFill/>
          <a:ln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C1C1C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69841E-7B49-4F79-8DC5-2E5ADC5B37A7}"/>
              </a:ext>
            </a:extLst>
          </p:cNvPr>
          <p:cNvSpPr/>
          <p:nvPr/>
        </p:nvSpPr>
        <p:spPr>
          <a:xfrm>
            <a:off x="8048347" y="3876046"/>
            <a:ext cx="35961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25+</a:t>
            </a:r>
            <a:endParaRPr lang="en-US" sz="8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3D066FB-E44E-4097-AC7F-3953618C1AB6}"/>
              </a:ext>
            </a:extLst>
          </p:cNvPr>
          <p:cNvSpPr txBox="1"/>
          <p:nvPr/>
        </p:nvSpPr>
        <p:spPr>
          <a:xfrm>
            <a:off x="9763759" y="709948"/>
            <a:ext cx="17795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Save The Date!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43B5C8E-787D-4ADB-A9E2-38B5D6DA639B}"/>
              </a:ext>
            </a:extLst>
          </p:cNvPr>
          <p:cNvCxnSpPr>
            <a:cxnSpLocks/>
          </p:cNvCxnSpPr>
          <p:nvPr/>
        </p:nvCxnSpPr>
        <p:spPr>
          <a:xfrm>
            <a:off x="9766014" y="2310653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2750FEA-98AA-4648-A222-04BA9F2B99DB}"/>
              </a:ext>
            </a:extLst>
          </p:cNvPr>
          <p:cNvCxnSpPr>
            <a:cxnSpLocks/>
          </p:cNvCxnSpPr>
          <p:nvPr/>
        </p:nvCxnSpPr>
        <p:spPr>
          <a:xfrm>
            <a:off x="9766014" y="1954243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0F38A22-A33A-4D7C-A7F3-37FF413B3837}"/>
              </a:ext>
            </a:extLst>
          </p:cNvPr>
          <p:cNvCxnSpPr>
            <a:cxnSpLocks/>
          </p:cNvCxnSpPr>
          <p:nvPr/>
        </p:nvCxnSpPr>
        <p:spPr>
          <a:xfrm>
            <a:off x="9766014" y="1597062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6560C2C-A227-4CCF-8A73-2DB5884A9878}"/>
              </a:ext>
            </a:extLst>
          </p:cNvPr>
          <p:cNvCxnSpPr>
            <a:cxnSpLocks/>
          </p:cNvCxnSpPr>
          <p:nvPr/>
        </p:nvCxnSpPr>
        <p:spPr>
          <a:xfrm>
            <a:off x="9766014" y="2665731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C87A800-A614-44DF-87DE-30C115E36C7B}"/>
              </a:ext>
            </a:extLst>
          </p:cNvPr>
          <p:cNvSpPr txBox="1"/>
          <p:nvPr/>
        </p:nvSpPr>
        <p:spPr>
          <a:xfrm>
            <a:off x="9763980" y="131689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75BCAB-DFF3-454A-8EAE-8A0AF099E976}"/>
              </a:ext>
            </a:extLst>
          </p:cNvPr>
          <p:cNvSpPr txBox="1"/>
          <p:nvPr/>
        </p:nvSpPr>
        <p:spPr>
          <a:xfrm>
            <a:off x="10125561" y="131689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6C745C-4E2F-4FD9-9B98-F426F7EFF8D3}"/>
              </a:ext>
            </a:extLst>
          </p:cNvPr>
          <p:cNvSpPr txBox="1"/>
          <p:nvPr/>
        </p:nvSpPr>
        <p:spPr>
          <a:xfrm>
            <a:off x="10482631" y="131689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31BB8BA-D836-4186-B6B8-13ABB9A7B05E}"/>
              </a:ext>
            </a:extLst>
          </p:cNvPr>
          <p:cNvSpPr txBox="1"/>
          <p:nvPr/>
        </p:nvSpPr>
        <p:spPr>
          <a:xfrm>
            <a:off x="10842009" y="131689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D042349-4E53-4652-8E36-3D3D912BA60A}"/>
              </a:ext>
            </a:extLst>
          </p:cNvPr>
          <p:cNvSpPr txBox="1"/>
          <p:nvPr/>
        </p:nvSpPr>
        <p:spPr>
          <a:xfrm>
            <a:off x="11188414" y="131689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ABA237B-C569-4F8C-8F3F-168CF19A7EB3}"/>
              </a:ext>
            </a:extLst>
          </p:cNvPr>
          <p:cNvSpPr txBox="1"/>
          <p:nvPr/>
        </p:nvSpPr>
        <p:spPr>
          <a:xfrm>
            <a:off x="9763980" y="167656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06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3AFB46-D12A-4FB2-B7E1-F7476BC02774}"/>
              </a:ext>
            </a:extLst>
          </p:cNvPr>
          <p:cNvSpPr txBox="1"/>
          <p:nvPr/>
        </p:nvSpPr>
        <p:spPr>
          <a:xfrm>
            <a:off x="10125561" y="167656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07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54C9883-D4AB-42F8-83E5-91CF886A5B71}"/>
              </a:ext>
            </a:extLst>
          </p:cNvPr>
          <p:cNvSpPr txBox="1"/>
          <p:nvPr/>
        </p:nvSpPr>
        <p:spPr>
          <a:xfrm>
            <a:off x="10482631" y="167656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08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7F8C299-4C3E-44BA-86EC-289DD968106E}"/>
              </a:ext>
            </a:extLst>
          </p:cNvPr>
          <p:cNvSpPr txBox="1"/>
          <p:nvPr/>
        </p:nvSpPr>
        <p:spPr>
          <a:xfrm>
            <a:off x="10842009" y="167656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AC5C83E-EA8F-4107-86F7-BC1B676A370E}"/>
              </a:ext>
            </a:extLst>
          </p:cNvPr>
          <p:cNvSpPr txBox="1"/>
          <p:nvPr/>
        </p:nvSpPr>
        <p:spPr>
          <a:xfrm>
            <a:off x="11188414" y="167656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9311FE5-4138-429C-83FE-D057CDBEDCD8}"/>
              </a:ext>
            </a:extLst>
          </p:cNvPr>
          <p:cNvSpPr txBox="1"/>
          <p:nvPr/>
        </p:nvSpPr>
        <p:spPr>
          <a:xfrm>
            <a:off x="9763980" y="203871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80CE6C2-0A5E-461C-B06A-3C39F3A74F64}"/>
              </a:ext>
            </a:extLst>
          </p:cNvPr>
          <p:cNvSpPr txBox="1"/>
          <p:nvPr/>
        </p:nvSpPr>
        <p:spPr>
          <a:xfrm>
            <a:off x="10125561" y="203871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3E9CE9F-B0AC-451B-AC91-AA5EE2DAE668}"/>
              </a:ext>
            </a:extLst>
          </p:cNvPr>
          <p:cNvSpPr txBox="1"/>
          <p:nvPr/>
        </p:nvSpPr>
        <p:spPr>
          <a:xfrm>
            <a:off x="10482631" y="203871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BC28C53-9501-4ABC-A27F-C4EBEAC41812}"/>
              </a:ext>
            </a:extLst>
          </p:cNvPr>
          <p:cNvSpPr txBox="1"/>
          <p:nvPr/>
        </p:nvSpPr>
        <p:spPr>
          <a:xfrm>
            <a:off x="10842009" y="203871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7C8998A-32FE-40E3-AFD8-C88D6C6B8618}"/>
              </a:ext>
            </a:extLst>
          </p:cNvPr>
          <p:cNvSpPr txBox="1"/>
          <p:nvPr/>
        </p:nvSpPr>
        <p:spPr>
          <a:xfrm>
            <a:off x="11188414" y="203871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15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51E1B89-AE4E-4FE0-BF48-A7BA1BA0175B}"/>
              </a:ext>
            </a:extLst>
          </p:cNvPr>
          <p:cNvSpPr txBox="1"/>
          <p:nvPr/>
        </p:nvSpPr>
        <p:spPr>
          <a:xfrm>
            <a:off x="9763980" y="23916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16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C64A14D-6C2F-41F6-A6F3-503B6CF692C4}"/>
              </a:ext>
            </a:extLst>
          </p:cNvPr>
          <p:cNvSpPr txBox="1"/>
          <p:nvPr/>
        </p:nvSpPr>
        <p:spPr>
          <a:xfrm>
            <a:off x="10125561" y="23916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17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6D02DA2-30C9-4EC6-A885-2B2F971B1840}"/>
              </a:ext>
            </a:extLst>
          </p:cNvPr>
          <p:cNvSpPr txBox="1"/>
          <p:nvPr/>
        </p:nvSpPr>
        <p:spPr>
          <a:xfrm>
            <a:off x="10482631" y="23916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18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B2748F5-565B-4E08-AB83-CADC13A86740}"/>
              </a:ext>
            </a:extLst>
          </p:cNvPr>
          <p:cNvSpPr txBox="1"/>
          <p:nvPr/>
        </p:nvSpPr>
        <p:spPr>
          <a:xfrm>
            <a:off x="10842009" y="23916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19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BCE0CAE-2AF3-433C-9E9C-71481CAEDAA4}"/>
              </a:ext>
            </a:extLst>
          </p:cNvPr>
          <p:cNvSpPr txBox="1"/>
          <p:nvPr/>
        </p:nvSpPr>
        <p:spPr>
          <a:xfrm>
            <a:off x="11188414" y="23916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FAB5525-89F8-4505-8EA2-B49DDA32FB9B}"/>
              </a:ext>
            </a:extLst>
          </p:cNvPr>
          <p:cNvSpPr txBox="1"/>
          <p:nvPr/>
        </p:nvSpPr>
        <p:spPr>
          <a:xfrm>
            <a:off x="9763980" y="274340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75FAED5-77ED-441D-BCBC-A5C3AE291A53}"/>
              </a:ext>
            </a:extLst>
          </p:cNvPr>
          <p:cNvSpPr txBox="1"/>
          <p:nvPr/>
        </p:nvSpPr>
        <p:spPr>
          <a:xfrm>
            <a:off x="10125561" y="274340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A07A0A2-9582-44A0-914F-222392CEA65C}"/>
              </a:ext>
            </a:extLst>
          </p:cNvPr>
          <p:cNvSpPr txBox="1"/>
          <p:nvPr/>
        </p:nvSpPr>
        <p:spPr>
          <a:xfrm>
            <a:off x="10482631" y="274340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23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C4A0ECF-60AA-482E-9A45-1177E515A6F8}"/>
              </a:ext>
            </a:extLst>
          </p:cNvPr>
          <p:cNvCxnSpPr>
            <a:cxnSpLocks/>
          </p:cNvCxnSpPr>
          <p:nvPr/>
        </p:nvCxnSpPr>
        <p:spPr>
          <a:xfrm>
            <a:off x="9766014" y="3020809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3C9B113C-AEA2-4468-AF5C-1D5AF95880EC}"/>
              </a:ext>
            </a:extLst>
          </p:cNvPr>
          <p:cNvCxnSpPr>
            <a:cxnSpLocks/>
          </p:cNvCxnSpPr>
          <p:nvPr/>
        </p:nvCxnSpPr>
        <p:spPr>
          <a:xfrm>
            <a:off x="9766014" y="3375887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22E833BF-C4BF-4C78-A7B6-0AB3748B37F5}"/>
              </a:ext>
            </a:extLst>
          </p:cNvPr>
          <p:cNvSpPr txBox="1"/>
          <p:nvPr/>
        </p:nvSpPr>
        <p:spPr>
          <a:xfrm>
            <a:off x="10842009" y="274165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7213931-4C88-47CD-8447-05DA1424DB1B}"/>
              </a:ext>
            </a:extLst>
          </p:cNvPr>
          <p:cNvSpPr txBox="1"/>
          <p:nvPr/>
        </p:nvSpPr>
        <p:spPr>
          <a:xfrm>
            <a:off x="11188414" y="2741651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25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C444DF6-EA4D-4E2C-A248-6C53D87B5B3E}"/>
              </a:ext>
            </a:extLst>
          </p:cNvPr>
          <p:cNvSpPr txBox="1"/>
          <p:nvPr/>
        </p:nvSpPr>
        <p:spPr>
          <a:xfrm>
            <a:off x="9763980" y="309903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26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A1C4329-B79F-46F3-A844-5B0C8515A35A}"/>
              </a:ext>
            </a:extLst>
          </p:cNvPr>
          <p:cNvSpPr txBox="1"/>
          <p:nvPr/>
        </p:nvSpPr>
        <p:spPr>
          <a:xfrm>
            <a:off x="10125561" y="309903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27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BE78443-DC4E-4512-B630-B52C5E925DEC}"/>
              </a:ext>
            </a:extLst>
          </p:cNvPr>
          <p:cNvSpPr txBox="1"/>
          <p:nvPr/>
        </p:nvSpPr>
        <p:spPr>
          <a:xfrm>
            <a:off x="10482631" y="3099032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28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43FCD9C-4C76-4B44-9D27-A34B3638B97F}"/>
              </a:ext>
            </a:extLst>
          </p:cNvPr>
          <p:cNvSpPr txBox="1"/>
          <p:nvPr/>
        </p:nvSpPr>
        <p:spPr>
          <a:xfrm>
            <a:off x="10842009" y="309727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29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5D3EFBC-A142-40B1-888A-BF2082A1EC53}"/>
              </a:ext>
            </a:extLst>
          </p:cNvPr>
          <p:cNvSpPr txBox="1"/>
          <p:nvPr/>
        </p:nvSpPr>
        <p:spPr>
          <a:xfrm>
            <a:off x="11188414" y="309727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30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FAD97EE-D408-4A30-96B3-752879BF10B5}"/>
              </a:ext>
            </a:extLst>
          </p:cNvPr>
          <p:cNvSpPr txBox="1"/>
          <p:nvPr/>
        </p:nvSpPr>
        <p:spPr>
          <a:xfrm>
            <a:off x="9763980" y="345426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31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D1D8886-DB59-4E84-ABC9-8C6C54313665}"/>
              </a:ext>
            </a:extLst>
          </p:cNvPr>
          <p:cNvSpPr txBox="1"/>
          <p:nvPr/>
        </p:nvSpPr>
        <p:spPr>
          <a:xfrm>
            <a:off x="10125561" y="345426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32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AB807E1B-8B97-46A5-85EC-732605D4FAEE}"/>
              </a:ext>
            </a:extLst>
          </p:cNvPr>
          <p:cNvSpPr>
            <a:spLocks/>
          </p:cNvSpPr>
          <p:nvPr/>
        </p:nvSpPr>
        <p:spPr bwMode="auto">
          <a:xfrm rot="10800000">
            <a:off x="9762500" y="2307222"/>
            <a:ext cx="718800" cy="357809"/>
          </a:xfrm>
          <a:custGeom>
            <a:avLst/>
            <a:gdLst>
              <a:gd name="T0" fmla="*/ 11148 w 11148"/>
              <a:gd name="T1" fmla="*/ 3810 h 3810"/>
              <a:gd name="T2" fmla="*/ 0 w 11148"/>
              <a:gd name="T3" fmla="*/ 3810 h 3810"/>
              <a:gd name="T4" fmla="*/ 0 w 11148"/>
              <a:gd name="T5" fmla="*/ 0 h 3810"/>
              <a:gd name="T6" fmla="*/ 11148 w 11148"/>
              <a:gd name="T7" fmla="*/ 0 h 3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48" h="3810">
                <a:moveTo>
                  <a:pt x="11148" y="3810"/>
                </a:moveTo>
                <a:lnTo>
                  <a:pt x="0" y="3810"/>
                </a:lnTo>
                <a:lnTo>
                  <a:pt x="0" y="0"/>
                </a:lnTo>
                <a:lnTo>
                  <a:pt x="11148" y="0"/>
                </a:lnTo>
              </a:path>
            </a:pathLst>
          </a:custGeom>
          <a:noFill/>
          <a:ln w="12700" cap="flat">
            <a:gradFill flip="none" rotWithShape="1">
              <a:gsLst>
                <a:gs pos="0">
                  <a:srgbClr val="FE0000"/>
                </a:gs>
                <a:gs pos="100000">
                  <a:srgbClr val="1C1C1C"/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5">
            <a:extLst>
              <a:ext uri="{FF2B5EF4-FFF2-40B4-BE49-F238E27FC236}">
                <a16:creationId xmlns:a16="http://schemas.microsoft.com/office/drawing/2014/main" id="{C7A6A442-75E3-424E-8DA0-A208BCE0687A}"/>
              </a:ext>
            </a:extLst>
          </p:cNvPr>
          <p:cNvSpPr>
            <a:spLocks/>
          </p:cNvSpPr>
          <p:nvPr/>
        </p:nvSpPr>
        <p:spPr bwMode="auto">
          <a:xfrm>
            <a:off x="10833110" y="1951416"/>
            <a:ext cx="718800" cy="357809"/>
          </a:xfrm>
          <a:custGeom>
            <a:avLst/>
            <a:gdLst>
              <a:gd name="T0" fmla="*/ 11148 w 11148"/>
              <a:gd name="T1" fmla="*/ 3810 h 3810"/>
              <a:gd name="T2" fmla="*/ 0 w 11148"/>
              <a:gd name="T3" fmla="*/ 3810 h 3810"/>
              <a:gd name="T4" fmla="*/ 0 w 11148"/>
              <a:gd name="T5" fmla="*/ 0 h 3810"/>
              <a:gd name="T6" fmla="*/ 11148 w 11148"/>
              <a:gd name="T7" fmla="*/ 0 h 3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48" h="3810">
                <a:moveTo>
                  <a:pt x="11148" y="3810"/>
                </a:moveTo>
                <a:lnTo>
                  <a:pt x="0" y="3810"/>
                </a:lnTo>
                <a:lnTo>
                  <a:pt x="0" y="0"/>
                </a:lnTo>
                <a:lnTo>
                  <a:pt x="11148" y="0"/>
                </a:lnTo>
              </a:path>
            </a:pathLst>
          </a:custGeom>
          <a:noFill/>
          <a:ln w="12700" cap="flat">
            <a:gradFill flip="none" rotWithShape="1">
              <a:gsLst>
                <a:gs pos="0">
                  <a:srgbClr val="FE0000"/>
                </a:gs>
                <a:gs pos="100000">
                  <a:srgbClr val="1C1C1C"/>
                </a:gs>
              </a:gsLst>
              <a:lin ang="0" scaled="1"/>
              <a:tileRect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F872078-6DD5-442E-9B7A-111CE1AF7A98}"/>
              </a:ext>
            </a:extLst>
          </p:cNvPr>
          <p:cNvSpPr txBox="1"/>
          <p:nvPr/>
        </p:nvSpPr>
        <p:spPr>
          <a:xfrm>
            <a:off x="5204512" y="5557920"/>
            <a:ext cx="14346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C4639D7-BF51-4E86-B825-BD90666CA971}"/>
              </a:ext>
            </a:extLst>
          </p:cNvPr>
          <p:cNvSpPr txBox="1"/>
          <p:nvPr/>
        </p:nvSpPr>
        <p:spPr>
          <a:xfrm>
            <a:off x="5204511" y="5342476"/>
            <a:ext cx="14346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Desc.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8B00E3A-F12C-40E7-8ADC-1C8F24174AF7}"/>
              </a:ext>
            </a:extLst>
          </p:cNvPr>
          <p:cNvSpPr txBox="1"/>
          <p:nvPr/>
        </p:nvSpPr>
        <p:spPr>
          <a:xfrm>
            <a:off x="7050018" y="5557920"/>
            <a:ext cx="14346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pharetra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75F8639-9160-4549-A464-0CE5B2BFED54}"/>
              </a:ext>
            </a:extLst>
          </p:cNvPr>
          <p:cNvSpPr txBox="1"/>
          <p:nvPr/>
        </p:nvSpPr>
        <p:spPr>
          <a:xfrm>
            <a:off x="7050017" y="5342476"/>
            <a:ext cx="14346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Info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5A81265-5B8D-47CB-A10D-64BCC4459BE8}"/>
              </a:ext>
            </a:extLst>
          </p:cNvPr>
          <p:cNvCxnSpPr>
            <a:cxnSpLocks/>
          </p:cNvCxnSpPr>
          <p:nvPr/>
        </p:nvCxnSpPr>
        <p:spPr>
          <a:xfrm>
            <a:off x="4551676" y="3505166"/>
            <a:ext cx="4572002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BE208E-A8C2-44DF-8D42-B8D7486002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23791612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D568888-5535-491E-9BB1-484238B6AB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2FB547-EDF7-49FF-9D44-CCE99F76FDBC}"/>
              </a:ext>
            </a:extLst>
          </p:cNvPr>
          <p:cNvSpPr txBox="1"/>
          <p:nvPr/>
        </p:nvSpPr>
        <p:spPr>
          <a:xfrm>
            <a:off x="8183724" y="1501574"/>
            <a:ext cx="3150034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400</a:t>
            </a:r>
            <a:r>
              <a:rPr lang="en-US" sz="12500" spc="-300" dirty="0">
                <a:solidFill>
                  <a:srgbClr val="FF0000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B</a:t>
            </a:r>
            <a:endParaRPr lang="en-US" sz="11500" dirty="0">
              <a:solidFill>
                <a:srgbClr val="FF00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E61F35-B218-40FF-AC8B-5E9DD52E9851}"/>
              </a:ext>
            </a:extLst>
          </p:cNvPr>
          <p:cNvSpPr txBox="1"/>
          <p:nvPr/>
        </p:nvSpPr>
        <p:spPr>
          <a:xfrm>
            <a:off x="8207077" y="1416935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Total Products Sold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3B5B68-DBEB-4CE5-8F72-1B3817246AFB}"/>
              </a:ext>
            </a:extLst>
          </p:cNvPr>
          <p:cNvSpPr txBox="1"/>
          <p:nvPr/>
        </p:nvSpPr>
        <p:spPr>
          <a:xfrm>
            <a:off x="8207077" y="3433720"/>
            <a:ext cx="3150033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72996BE-564F-43EB-8FF4-77AD56A42CC9}"/>
              </a:ext>
            </a:extLst>
          </p:cNvPr>
          <p:cNvSpPr txBox="1"/>
          <p:nvPr/>
        </p:nvSpPr>
        <p:spPr>
          <a:xfrm>
            <a:off x="8207077" y="4460772"/>
            <a:ext cx="1418475" cy="106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FF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570M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phara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congusa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4170883-C0F6-4CDC-8191-79572CBE5EB7}"/>
              </a:ext>
            </a:extLst>
          </p:cNvPr>
          <p:cNvSpPr txBox="1"/>
          <p:nvPr/>
        </p:nvSpPr>
        <p:spPr>
          <a:xfrm>
            <a:off x="9915775" y="4460772"/>
            <a:ext cx="1418475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30K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E96F863-73AB-4485-8A84-82454660981A}"/>
              </a:ext>
            </a:extLst>
          </p:cNvPr>
          <p:cNvSpPr/>
          <p:nvPr/>
        </p:nvSpPr>
        <p:spPr>
          <a:xfrm>
            <a:off x="365751" y="0"/>
            <a:ext cx="2738738" cy="6857995"/>
          </a:xfrm>
          <a:prstGeom prst="rect">
            <a:avLst/>
          </a:prstGeom>
          <a:solidFill>
            <a:srgbClr val="1C1C1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5F39666-C9DD-49BF-8E13-14C7AC3CE4D8}"/>
              </a:ext>
            </a:extLst>
          </p:cNvPr>
          <p:cNvSpPr/>
          <p:nvPr/>
        </p:nvSpPr>
        <p:spPr>
          <a:xfrm>
            <a:off x="1003242" y="2946390"/>
            <a:ext cx="1463755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 Month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46B1C11-3481-4B88-86B9-3212F0BB2816}"/>
              </a:ext>
            </a:extLst>
          </p:cNvPr>
          <p:cNvSpPr/>
          <p:nvPr/>
        </p:nvSpPr>
        <p:spPr>
          <a:xfrm>
            <a:off x="1003243" y="3254451"/>
            <a:ext cx="1463757" cy="73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09A3138-454A-4598-93E3-66C10EC356C7}"/>
              </a:ext>
            </a:extLst>
          </p:cNvPr>
          <p:cNvSpPr/>
          <p:nvPr/>
        </p:nvSpPr>
        <p:spPr>
          <a:xfrm>
            <a:off x="1003242" y="1423101"/>
            <a:ext cx="1463755" cy="30777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30+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AFF286C6-6F79-409C-A281-8124041676B3}"/>
              </a:ext>
            </a:extLst>
          </p:cNvPr>
          <p:cNvSpPr/>
          <p:nvPr/>
        </p:nvSpPr>
        <p:spPr>
          <a:xfrm>
            <a:off x="1003243" y="1731162"/>
            <a:ext cx="1463757" cy="73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375EFF4-48A3-459F-B1E4-2A71A06854F3}"/>
              </a:ext>
            </a:extLst>
          </p:cNvPr>
          <p:cNvSpPr/>
          <p:nvPr/>
        </p:nvSpPr>
        <p:spPr>
          <a:xfrm>
            <a:off x="1003242" y="4469679"/>
            <a:ext cx="1463755" cy="58477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670+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A4D77D1-8AA0-4E3A-8A77-686F74A43307}"/>
              </a:ext>
            </a:extLst>
          </p:cNvPr>
          <p:cNvSpPr/>
          <p:nvPr/>
        </p:nvSpPr>
        <p:spPr>
          <a:xfrm>
            <a:off x="1003243" y="5036615"/>
            <a:ext cx="1463757" cy="483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ante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2D8E892-B718-46A3-B693-9D1133626F87}"/>
              </a:ext>
            </a:extLst>
          </p:cNvPr>
          <p:cNvCxnSpPr>
            <a:cxnSpLocks/>
          </p:cNvCxnSpPr>
          <p:nvPr/>
        </p:nvCxnSpPr>
        <p:spPr>
          <a:xfrm>
            <a:off x="1003243" y="2707659"/>
            <a:ext cx="146375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3897C55F-D0B2-4E17-8A36-FE000061CD5E}"/>
              </a:ext>
            </a:extLst>
          </p:cNvPr>
          <p:cNvCxnSpPr>
            <a:cxnSpLocks/>
          </p:cNvCxnSpPr>
          <p:nvPr/>
        </p:nvCxnSpPr>
        <p:spPr>
          <a:xfrm>
            <a:off x="1003243" y="4230948"/>
            <a:ext cx="146375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0FE216C-FF63-46DD-BFCD-0FCA4C285A1C}"/>
              </a:ext>
            </a:extLst>
          </p:cNvPr>
          <p:cNvCxnSpPr>
            <a:cxnSpLocks/>
          </p:cNvCxnSpPr>
          <p:nvPr/>
        </p:nvCxnSpPr>
        <p:spPr>
          <a:xfrm>
            <a:off x="1003243" y="4230948"/>
            <a:ext cx="741728" cy="0"/>
          </a:xfrm>
          <a:prstGeom prst="line">
            <a:avLst/>
          </a:prstGeom>
          <a:ln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228550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1BA5FD-B505-436A-B322-7556BED741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D6A75D-5AD5-4277-B225-BAF0E5A49F95}"/>
              </a:ext>
            </a:extLst>
          </p:cNvPr>
          <p:cNvSpPr txBox="1"/>
          <p:nvPr/>
        </p:nvSpPr>
        <p:spPr>
          <a:xfrm>
            <a:off x="5468322" y="3222361"/>
            <a:ext cx="582482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et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semper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diam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ex, non pharetra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mi. In fermentum,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non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mi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3F694E-3571-4DDE-B7A6-72D0C789BF25}"/>
              </a:ext>
            </a:extLst>
          </p:cNvPr>
          <p:cNvSpPr txBox="1"/>
          <p:nvPr/>
        </p:nvSpPr>
        <p:spPr>
          <a:xfrm>
            <a:off x="5468323" y="1906616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Let’s Go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8585D7-8D7A-40A5-9B6A-305F62816E2A}"/>
              </a:ext>
            </a:extLst>
          </p:cNvPr>
          <p:cNvSpPr txBox="1"/>
          <p:nvPr/>
        </p:nvSpPr>
        <p:spPr>
          <a:xfrm>
            <a:off x="5450534" y="1991255"/>
            <a:ext cx="582482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BAZAAR</a:t>
            </a:r>
            <a:endParaRPr lang="en-US" sz="8000" baseline="30000" dirty="0">
              <a:solidFill>
                <a:schemeClr val="bg1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3F31F7C-3EB8-45D2-89BE-EE0302F0C083}"/>
              </a:ext>
            </a:extLst>
          </p:cNvPr>
          <p:cNvCxnSpPr>
            <a:cxnSpLocks/>
          </p:cNvCxnSpPr>
          <p:nvPr/>
        </p:nvCxnSpPr>
        <p:spPr>
          <a:xfrm>
            <a:off x="5450534" y="4526244"/>
            <a:ext cx="1779587" cy="0"/>
          </a:xfrm>
          <a:prstGeom prst="line">
            <a:avLst/>
          </a:prstGeom>
          <a:ln w="19050"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3F34BAF-99E6-46F8-9F2C-D91A2F511E78}"/>
              </a:ext>
            </a:extLst>
          </p:cNvPr>
          <p:cNvSpPr txBox="1"/>
          <p:nvPr/>
        </p:nvSpPr>
        <p:spPr>
          <a:xfrm>
            <a:off x="5450535" y="4911631"/>
            <a:ext cx="17795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 Up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67A18D-D147-4E7D-B7BB-66C0EB68A083}"/>
              </a:ext>
            </a:extLst>
          </p:cNvPr>
          <p:cNvSpPr/>
          <p:nvPr/>
        </p:nvSpPr>
        <p:spPr>
          <a:xfrm>
            <a:off x="5453125" y="5094833"/>
            <a:ext cx="177958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UP TO 95</a:t>
            </a:r>
            <a:r>
              <a:rPr lang="en-US" sz="2600" baseline="30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2600" baseline="300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80CCD5-D068-4406-A2AE-7A62FFB9C056}"/>
              </a:ext>
            </a:extLst>
          </p:cNvPr>
          <p:cNvSpPr txBox="1"/>
          <p:nvPr/>
        </p:nvSpPr>
        <p:spPr>
          <a:xfrm>
            <a:off x="7922407" y="5353356"/>
            <a:ext cx="24609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Items Discount (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939920-C658-4A07-A273-D0407EF07C80}"/>
              </a:ext>
            </a:extLst>
          </p:cNvPr>
          <p:cNvSpPr/>
          <p:nvPr/>
        </p:nvSpPr>
        <p:spPr>
          <a:xfrm>
            <a:off x="7924997" y="4923626"/>
            <a:ext cx="245833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+4000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2D700E-FD0B-48BF-9A90-11B46638B696}"/>
              </a:ext>
            </a:extLst>
          </p:cNvPr>
          <p:cNvSpPr txBox="1"/>
          <p:nvPr/>
        </p:nvSpPr>
        <p:spPr>
          <a:xfrm>
            <a:off x="1264629" y="4911632"/>
            <a:ext cx="17795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Started At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9F979A-440F-4576-A436-15E6B75CDF91}"/>
              </a:ext>
            </a:extLst>
          </p:cNvPr>
          <p:cNvSpPr/>
          <p:nvPr/>
        </p:nvSpPr>
        <p:spPr>
          <a:xfrm>
            <a:off x="1267219" y="5003965"/>
            <a:ext cx="177958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4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</a:t>
            </a:r>
            <a:r>
              <a:rPr lang="en-US" sz="4000" baseline="30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TH</a:t>
            </a:r>
            <a:endParaRPr lang="en-US" sz="40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BEE1E0-596F-4067-9D64-840D79101191}"/>
              </a:ext>
            </a:extLst>
          </p:cNvPr>
          <p:cNvSpPr txBox="1"/>
          <p:nvPr/>
        </p:nvSpPr>
        <p:spPr>
          <a:xfrm>
            <a:off x="1264629" y="5621881"/>
            <a:ext cx="238816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November 2022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60779C-9003-4CB5-9F3F-2F722563EA93}"/>
              </a:ext>
            </a:extLst>
          </p:cNvPr>
          <p:cNvSpPr txBox="1"/>
          <p:nvPr/>
        </p:nvSpPr>
        <p:spPr>
          <a:xfrm rot="16200000">
            <a:off x="8419132" y="418210"/>
            <a:ext cx="7467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Grab It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DBA943-4E5A-4832-BCBA-844C033E4E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37593549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BF7E7A-1ED4-4021-90EB-314E0ACACE67}"/>
              </a:ext>
            </a:extLst>
          </p:cNvPr>
          <p:cNvSpPr txBox="1"/>
          <p:nvPr/>
        </p:nvSpPr>
        <p:spPr>
          <a:xfrm>
            <a:off x="1203676" y="999911"/>
            <a:ext cx="2431339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BAR</a:t>
            </a:r>
            <a:endParaRPr lang="en-US" sz="4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CCBC6F-3CB9-43DC-BEBC-34D72E6BA3F8}"/>
              </a:ext>
            </a:extLst>
          </p:cNvPr>
          <p:cNvSpPr txBox="1"/>
          <p:nvPr/>
        </p:nvSpPr>
        <p:spPr>
          <a:xfrm>
            <a:off x="1282417" y="915272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Graphic Chart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B28D63-B6DB-4958-B456-257F9CED887C}"/>
              </a:ext>
            </a:extLst>
          </p:cNvPr>
          <p:cNvSpPr txBox="1"/>
          <p:nvPr/>
        </p:nvSpPr>
        <p:spPr>
          <a:xfrm>
            <a:off x="1282418" y="2932057"/>
            <a:ext cx="2352595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naums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B13036-36E4-4C77-A8F5-EFB6FD74BFCE}"/>
              </a:ext>
            </a:extLst>
          </p:cNvPr>
          <p:cNvSpPr txBox="1"/>
          <p:nvPr/>
        </p:nvSpPr>
        <p:spPr>
          <a:xfrm>
            <a:off x="1279828" y="5375829"/>
            <a:ext cx="1068762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Maris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auri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4B5773-A51C-462D-888D-3C17B25D8A4B}"/>
              </a:ext>
            </a:extLst>
          </p:cNvPr>
          <p:cNvSpPr/>
          <p:nvPr/>
        </p:nvSpPr>
        <p:spPr>
          <a:xfrm>
            <a:off x="1282417" y="5068052"/>
            <a:ext cx="106630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 side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2E6F60-D3CC-4092-86E7-9FD1F138A192}"/>
              </a:ext>
            </a:extLst>
          </p:cNvPr>
          <p:cNvSpPr txBox="1"/>
          <p:nvPr/>
        </p:nvSpPr>
        <p:spPr>
          <a:xfrm>
            <a:off x="2566251" y="5375829"/>
            <a:ext cx="1068762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metusan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80918B-6572-4D38-90A3-EC9CFB463881}"/>
              </a:ext>
            </a:extLst>
          </p:cNvPr>
          <p:cNvSpPr/>
          <p:nvPr/>
        </p:nvSpPr>
        <p:spPr>
          <a:xfrm>
            <a:off x="2568840" y="5068052"/>
            <a:ext cx="1066309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B Side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01939E-BD25-4034-AC39-3C009BDDBD1E}"/>
              </a:ext>
            </a:extLst>
          </p:cNvPr>
          <p:cNvSpPr/>
          <p:nvPr/>
        </p:nvSpPr>
        <p:spPr>
          <a:xfrm>
            <a:off x="7993904" y="5258962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9F4F0A-9F84-4D65-B4EB-84AB2E77BA45}"/>
              </a:ext>
            </a:extLst>
          </p:cNvPr>
          <p:cNvSpPr/>
          <p:nvPr/>
        </p:nvSpPr>
        <p:spPr>
          <a:xfrm>
            <a:off x="7993904" y="4171999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15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DF37A3-1FD1-4E69-B0BD-ECD119DADDFC}"/>
              </a:ext>
            </a:extLst>
          </p:cNvPr>
          <p:cNvSpPr/>
          <p:nvPr/>
        </p:nvSpPr>
        <p:spPr>
          <a:xfrm>
            <a:off x="7993904" y="3088570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91BE140-8DF4-4F35-8E90-6820FDC1CDF4}"/>
              </a:ext>
            </a:extLst>
          </p:cNvPr>
          <p:cNvSpPr/>
          <p:nvPr/>
        </p:nvSpPr>
        <p:spPr>
          <a:xfrm>
            <a:off x="7912680" y="1959002"/>
            <a:ext cx="374904" cy="373652"/>
          </a:xfrm>
          <a:prstGeom prst="ellipse">
            <a:avLst/>
          </a:prstGeom>
          <a:noFill/>
          <a:ln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5E07EA-2AFD-45B7-A3A4-DBD796F209F7}"/>
              </a:ext>
            </a:extLst>
          </p:cNvPr>
          <p:cNvSpPr/>
          <p:nvPr/>
        </p:nvSpPr>
        <p:spPr>
          <a:xfrm>
            <a:off x="7993904" y="2000715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45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8CA9B1-B319-4C25-9533-DCF8F5BDD1CB}"/>
              </a:ext>
            </a:extLst>
          </p:cNvPr>
          <p:cNvSpPr/>
          <p:nvPr/>
        </p:nvSpPr>
        <p:spPr>
          <a:xfrm>
            <a:off x="7993904" y="915272"/>
            <a:ext cx="212456" cy="28781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2E4B1F-10C8-4293-9187-937A8F5690F7}"/>
              </a:ext>
            </a:extLst>
          </p:cNvPr>
          <p:cNvSpPr/>
          <p:nvPr/>
        </p:nvSpPr>
        <p:spPr>
          <a:xfrm>
            <a:off x="5563522" y="5592162"/>
            <a:ext cx="1024822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Competitor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</a:t>
            </a:r>
            <a:endParaRPr lang="en-US" sz="1200" dirty="0">
              <a:solidFill>
                <a:srgbClr val="FF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D8E753-0802-4844-9B18-6180AF9F3824}"/>
              </a:ext>
            </a:extLst>
          </p:cNvPr>
          <p:cNvSpPr/>
          <p:nvPr/>
        </p:nvSpPr>
        <p:spPr>
          <a:xfrm>
            <a:off x="6788290" y="5592162"/>
            <a:ext cx="1024822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Our Store</a:t>
            </a:r>
          </a:p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C0960E2-FA36-4F18-812E-387409545850}"/>
              </a:ext>
            </a:extLst>
          </p:cNvPr>
          <p:cNvCxnSpPr>
            <a:cxnSpLocks/>
          </p:cNvCxnSpPr>
          <p:nvPr/>
        </p:nvCxnSpPr>
        <p:spPr>
          <a:xfrm>
            <a:off x="5465733" y="5396654"/>
            <a:ext cx="244694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4570B6F-F9A3-4885-B52D-BD944FFB94F2}"/>
              </a:ext>
            </a:extLst>
          </p:cNvPr>
          <p:cNvCxnSpPr>
            <a:cxnSpLocks/>
          </p:cNvCxnSpPr>
          <p:nvPr/>
        </p:nvCxnSpPr>
        <p:spPr>
          <a:xfrm>
            <a:off x="5465733" y="1059179"/>
            <a:ext cx="244694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0B273B0-D1BF-496A-805E-35AD79E2802F}"/>
              </a:ext>
            </a:extLst>
          </p:cNvPr>
          <p:cNvCxnSpPr>
            <a:cxnSpLocks/>
          </p:cNvCxnSpPr>
          <p:nvPr/>
        </p:nvCxnSpPr>
        <p:spPr>
          <a:xfrm>
            <a:off x="5465733" y="2143547"/>
            <a:ext cx="244694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C273B4E-473A-49B0-B043-7F4E1D4E822E}"/>
              </a:ext>
            </a:extLst>
          </p:cNvPr>
          <p:cNvCxnSpPr>
            <a:cxnSpLocks/>
          </p:cNvCxnSpPr>
          <p:nvPr/>
        </p:nvCxnSpPr>
        <p:spPr>
          <a:xfrm>
            <a:off x="5465733" y="3227916"/>
            <a:ext cx="244694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B14B20C-7ECD-48EC-B7F5-AFF0E436C3A8}"/>
              </a:ext>
            </a:extLst>
          </p:cNvPr>
          <p:cNvCxnSpPr>
            <a:cxnSpLocks/>
          </p:cNvCxnSpPr>
          <p:nvPr/>
        </p:nvCxnSpPr>
        <p:spPr>
          <a:xfrm>
            <a:off x="5465733" y="4312284"/>
            <a:ext cx="244694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CBA6B45A-3A68-472F-9683-206401F8D019}"/>
              </a:ext>
            </a:extLst>
          </p:cNvPr>
          <p:cNvSpPr/>
          <p:nvPr/>
        </p:nvSpPr>
        <p:spPr>
          <a:xfrm>
            <a:off x="5745986" y="4015679"/>
            <a:ext cx="329947" cy="1380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E80E6D6-079C-4CBE-B55D-9D1A53592ACA}"/>
              </a:ext>
            </a:extLst>
          </p:cNvPr>
          <p:cNvSpPr/>
          <p:nvPr/>
        </p:nvSpPr>
        <p:spPr>
          <a:xfrm>
            <a:off x="6075933" y="1553313"/>
            <a:ext cx="329947" cy="384333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CFF61-E902-414C-A853-219341FDFA0E}"/>
              </a:ext>
            </a:extLst>
          </p:cNvPr>
          <p:cNvSpPr/>
          <p:nvPr/>
        </p:nvSpPr>
        <p:spPr>
          <a:xfrm>
            <a:off x="6969460" y="3635616"/>
            <a:ext cx="329947" cy="1761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1F63A5B-5B13-45F7-A53A-BADB25F18A46}"/>
              </a:ext>
            </a:extLst>
          </p:cNvPr>
          <p:cNvSpPr/>
          <p:nvPr/>
        </p:nvSpPr>
        <p:spPr>
          <a:xfrm>
            <a:off x="7299407" y="2680485"/>
            <a:ext cx="329947" cy="271614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8751954-8A6B-46BD-AB0D-38819C297298}"/>
              </a:ext>
            </a:extLst>
          </p:cNvPr>
          <p:cNvCxnSpPr>
            <a:cxnSpLocks/>
          </p:cNvCxnSpPr>
          <p:nvPr/>
        </p:nvCxnSpPr>
        <p:spPr>
          <a:xfrm flipH="1">
            <a:off x="5971032" y="1553313"/>
            <a:ext cx="5699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C323DC2-A963-4693-A1C5-EFE9DE38D95B}"/>
              </a:ext>
            </a:extLst>
          </p:cNvPr>
          <p:cNvSpPr/>
          <p:nvPr/>
        </p:nvSpPr>
        <p:spPr>
          <a:xfrm>
            <a:off x="9766013" y="2298770"/>
            <a:ext cx="66152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85%</a:t>
            </a:r>
            <a:endParaRPr lang="en-US" sz="105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07C61D0-A2F8-4E73-BDCC-0422DD6DD8D0}"/>
              </a:ext>
            </a:extLst>
          </p:cNvPr>
          <p:cNvSpPr txBox="1"/>
          <p:nvPr/>
        </p:nvSpPr>
        <p:spPr>
          <a:xfrm>
            <a:off x="9766014" y="2619554"/>
            <a:ext cx="126492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 Experience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ADD0AF0-86B4-4A46-8FFE-FB39A9E72830}"/>
              </a:ext>
            </a:extLst>
          </p:cNvPr>
          <p:cNvCxnSpPr>
            <a:cxnSpLocks/>
          </p:cNvCxnSpPr>
          <p:nvPr/>
        </p:nvCxnSpPr>
        <p:spPr>
          <a:xfrm>
            <a:off x="9766015" y="2544991"/>
            <a:ext cx="1143568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58C3E553-26B8-425A-A8AD-33856B78981C}"/>
              </a:ext>
            </a:extLst>
          </p:cNvPr>
          <p:cNvSpPr/>
          <p:nvPr/>
        </p:nvSpPr>
        <p:spPr>
          <a:xfrm>
            <a:off x="9766013" y="252756"/>
            <a:ext cx="66152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95%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56C378-D10C-4F25-B2E1-5A206D15A89B}"/>
              </a:ext>
            </a:extLst>
          </p:cNvPr>
          <p:cNvSpPr txBox="1"/>
          <p:nvPr/>
        </p:nvSpPr>
        <p:spPr>
          <a:xfrm>
            <a:off x="9766014" y="573540"/>
            <a:ext cx="126492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Products Sold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D9B7B15-C035-4B64-8DAF-1333C2DC4B80}"/>
              </a:ext>
            </a:extLst>
          </p:cNvPr>
          <p:cNvCxnSpPr>
            <a:cxnSpLocks/>
          </p:cNvCxnSpPr>
          <p:nvPr/>
        </p:nvCxnSpPr>
        <p:spPr>
          <a:xfrm>
            <a:off x="9766015" y="498977"/>
            <a:ext cx="126491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3D30018-DD00-4B3D-B673-E2619CC267BA}"/>
              </a:ext>
            </a:extLst>
          </p:cNvPr>
          <p:cNvCxnSpPr>
            <a:cxnSpLocks/>
          </p:cNvCxnSpPr>
          <p:nvPr/>
        </p:nvCxnSpPr>
        <p:spPr>
          <a:xfrm>
            <a:off x="9766015" y="1520057"/>
            <a:ext cx="1767224" cy="0"/>
          </a:xfrm>
          <a:prstGeom prst="line">
            <a:avLst/>
          </a:prstGeom>
          <a:ln w="3175"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A397F83-59CE-4346-A682-58B6F9ED00C9}"/>
              </a:ext>
            </a:extLst>
          </p:cNvPr>
          <p:cNvSpPr/>
          <p:nvPr/>
        </p:nvSpPr>
        <p:spPr>
          <a:xfrm>
            <a:off x="9766013" y="1273836"/>
            <a:ext cx="66152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75%</a:t>
            </a:r>
            <a:endParaRPr lang="en-US" sz="105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07F4962-F09B-45B9-B8FE-BD2EC29C49FA}"/>
              </a:ext>
            </a:extLst>
          </p:cNvPr>
          <p:cNvSpPr txBox="1"/>
          <p:nvPr/>
        </p:nvSpPr>
        <p:spPr>
          <a:xfrm>
            <a:off x="9766014" y="1594620"/>
            <a:ext cx="126492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Market Price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A342938-FEC5-48C5-8122-69C7FCBCF9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5963655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Arc 38">
            <a:extLst>
              <a:ext uri="{FF2B5EF4-FFF2-40B4-BE49-F238E27FC236}">
                <a16:creationId xmlns:a16="http://schemas.microsoft.com/office/drawing/2014/main" id="{E41FF119-1552-4F78-ACC0-052905B37E6C}"/>
              </a:ext>
            </a:extLst>
          </p:cNvPr>
          <p:cNvSpPr/>
          <p:nvPr/>
        </p:nvSpPr>
        <p:spPr>
          <a:xfrm>
            <a:off x="6193662" y="1615649"/>
            <a:ext cx="4356344" cy="4356332"/>
          </a:xfrm>
          <a:prstGeom prst="arc">
            <a:avLst>
              <a:gd name="adj1" fmla="val 16209464"/>
              <a:gd name="adj2" fmla="val 10573439"/>
            </a:avLst>
          </a:prstGeom>
          <a:noFill/>
          <a:ln>
            <a:solidFill>
              <a:srgbClr val="FE0000">
                <a:alpha val="70000"/>
              </a:srgb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4D9D2B-A8B5-497C-A232-F28217942EF6}"/>
              </a:ext>
            </a:extLst>
          </p:cNvPr>
          <p:cNvSpPr/>
          <p:nvPr/>
        </p:nvSpPr>
        <p:spPr>
          <a:xfrm>
            <a:off x="6430324" y="1844040"/>
            <a:ext cx="3883018" cy="3891280"/>
          </a:xfrm>
          <a:prstGeom prst="ellipse">
            <a:avLst/>
          </a:prstGeom>
          <a:solidFill>
            <a:srgbClr val="FE0000"/>
          </a:solidFill>
          <a:ln w="25400"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artial Circle 16">
            <a:extLst>
              <a:ext uri="{FF2B5EF4-FFF2-40B4-BE49-F238E27FC236}">
                <a16:creationId xmlns:a16="http://schemas.microsoft.com/office/drawing/2014/main" id="{9980D70F-41B8-4CE9-AE87-046959B2F0E4}"/>
              </a:ext>
            </a:extLst>
          </p:cNvPr>
          <p:cNvSpPr/>
          <p:nvPr/>
        </p:nvSpPr>
        <p:spPr>
          <a:xfrm>
            <a:off x="6430324" y="1844040"/>
            <a:ext cx="3883018" cy="3883011"/>
          </a:xfrm>
          <a:prstGeom prst="pie">
            <a:avLst>
              <a:gd name="adj1" fmla="val 10817582"/>
              <a:gd name="adj2" fmla="val 16200000"/>
            </a:avLst>
          </a:prstGeom>
          <a:solidFill>
            <a:schemeClr val="bg1"/>
          </a:solidFill>
          <a:ln w="25400"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Partial Circle 37">
            <a:extLst>
              <a:ext uri="{FF2B5EF4-FFF2-40B4-BE49-F238E27FC236}">
                <a16:creationId xmlns:a16="http://schemas.microsoft.com/office/drawing/2014/main" id="{61F4078B-C9BA-4716-807E-C69910AF823F}"/>
              </a:ext>
            </a:extLst>
          </p:cNvPr>
          <p:cNvSpPr/>
          <p:nvPr/>
        </p:nvSpPr>
        <p:spPr>
          <a:xfrm>
            <a:off x="6430323" y="1852309"/>
            <a:ext cx="3883018" cy="3883011"/>
          </a:xfrm>
          <a:prstGeom prst="pie">
            <a:avLst>
              <a:gd name="adj1" fmla="val 10604126"/>
              <a:gd name="adj2" fmla="val 12131784"/>
            </a:avLst>
          </a:prstGeom>
          <a:solidFill>
            <a:srgbClr val="333333"/>
          </a:solidFill>
          <a:ln w="25400"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BF7E7A-1ED4-4021-90EB-314E0ACACE67}"/>
              </a:ext>
            </a:extLst>
          </p:cNvPr>
          <p:cNvSpPr txBox="1"/>
          <p:nvPr/>
        </p:nvSpPr>
        <p:spPr>
          <a:xfrm>
            <a:off x="1203676" y="1001290"/>
            <a:ext cx="2431339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PIE</a:t>
            </a:r>
            <a:endParaRPr lang="en-US" sz="4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CCBC6F-3CB9-43DC-BEBC-34D72E6BA3F8}"/>
              </a:ext>
            </a:extLst>
          </p:cNvPr>
          <p:cNvSpPr txBox="1"/>
          <p:nvPr/>
        </p:nvSpPr>
        <p:spPr>
          <a:xfrm>
            <a:off x="1282417" y="916651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Doughnut Chart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D4B408-2A0C-44EC-B59B-E8B3F9BA3163}"/>
              </a:ext>
            </a:extLst>
          </p:cNvPr>
          <p:cNvSpPr txBox="1"/>
          <p:nvPr/>
        </p:nvSpPr>
        <p:spPr>
          <a:xfrm>
            <a:off x="7195528" y="916651"/>
            <a:ext cx="2352608" cy="506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FE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Doughnut Chart</a:t>
            </a:r>
          </a:p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67CFDB-DF55-476D-B7EC-098ABF2BD39A}"/>
              </a:ext>
            </a:extLst>
          </p:cNvPr>
          <p:cNvSpPr txBox="1"/>
          <p:nvPr/>
        </p:nvSpPr>
        <p:spPr>
          <a:xfrm>
            <a:off x="1387614" y="5008688"/>
            <a:ext cx="95264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Mari pharetra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nisauri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A49358D-4AF5-45F5-9B21-88305D1E4487}"/>
              </a:ext>
            </a:extLst>
          </p:cNvPr>
          <p:cNvSpPr/>
          <p:nvPr/>
        </p:nvSpPr>
        <p:spPr>
          <a:xfrm>
            <a:off x="1389958" y="4700911"/>
            <a:ext cx="95045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25+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AE1907-4126-46F8-9687-3ADBDDE610E6}"/>
              </a:ext>
            </a:extLst>
          </p:cNvPr>
          <p:cNvSpPr txBox="1"/>
          <p:nvPr/>
        </p:nvSpPr>
        <p:spPr>
          <a:xfrm>
            <a:off x="2566251" y="5008688"/>
            <a:ext cx="95304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Prasent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5CFB970-5B3E-4FEB-BC13-6691397EB90F}"/>
              </a:ext>
            </a:extLst>
          </p:cNvPr>
          <p:cNvSpPr/>
          <p:nvPr/>
        </p:nvSpPr>
        <p:spPr>
          <a:xfrm>
            <a:off x="2568841" y="4700911"/>
            <a:ext cx="95085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D Side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EE2CE95-2A5D-4BE3-9546-E8CE4FB156AE}"/>
              </a:ext>
            </a:extLst>
          </p:cNvPr>
          <p:cNvSpPr txBox="1"/>
          <p:nvPr/>
        </p:nvSpPr>
        <p:spPr>
          <a:xfrm>
            <a:off x="1387614" y="3868568"/>
            <a:ext cx="95264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Conune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pretiuma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4DDFFB6-9E4B-4515-9FD0-85F2C53F47E5}"/>
              </a:ext>
            </a:extLst>
          </p:cNvPr>
          <p:cNvSpPr/>
          <p:nvPr/>
        </p:nvSpPr>
        <p:spPr>
          <a:xfrm>
            <a:off x="1389958" y="3560791"/>
            <a:ext cx="95045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A side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DF2694-9793-40AD-9DD8-7F6B45DD2851}"/>
              </a:ext>
            </a:extLst>
          </p:cNvPr>
          <p:cNvSpPr txBox="1"/>
          <p:nvPr/>
        </p:nvSpPr>
        <p:spPr>
          <a:xfrm>
            <a:off x="2566251" y="3868568"/>
            <a:ext cx="95304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Pellentesquemetusan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575B6E5-C1F8-4B56-8BA7-522F1A7E72ED}"/>
              </a:ext>
            </a:extLst>
          </p:cNvPr>
          <p:cNvSpPr/>
          <p:nvPr/>
        </p:nvSpPr>
        <p:spPr>
          <a:xfrm>
            <a:off x="2568841" y="3560791"/>
            <a:ext cx="950856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75+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C21105D-D36B-4386-9A9D-543503A0FA53}"/>
              </a:ext>
            </a:extLst>
          </p:cNvPr>
          <p:cNvCxnSpPr>
            <a:cxnSpLocks/>
          </p:cNvCxnSpPr>
          <p:nvPr/>
        </p:nvCxnSpPr>
        <p:spPr>
          <a:xfrm flipH="1">
            <a:off x="1279826" y="4519652"/>
            <a:ext cx="2357776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B27EAFF1-A4B2-4D9F-A286-264AC6013E87}"/>
              </a:ext>
            </a:extLst>
          </p:cNvPr>
          <p:cNvSpPr/>
          <p:nvPr/>
        </p:nvSpPr>
        <p:spPr>
          <a:xfrm>
            <a:off x="2456126" y="3365506"/>
            <a:ext cx="1178880" cy="115413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A3037C0-79CC-42C3-9DC4-73717CA35EEB}"/>
              </a:ext>
            </a:extLst>
          </p:cNvPr>
          <p:cNvSpPr/>
          <p:nvPr/>
        </p:nvSpPr>
        <p:spPr>
          <a:xfrm>
            <a:off x="6853856" y="2275841"/>
            <a:ext cx="3035956" cy="3035948"/>
          </a:xfrm>
          <a:prstGeom prst="ellipse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4C0962-4CEE-478C-9A94-3F66C6A9D827}"/>
              </a:ext>
            </a:extLst>
          </p:cNvPr>
          <p:cNvSpPr txBox="1"/>
          <p:nvPr/>
        </p:nvSpPr>
        <p:spPr>
          <a:xfrm>
            <a:off x="7195529" y="2838222"/>
            <a:ext cx="235260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bland</a:t>
            </a:r>
          </a:p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 condiment </a:t>
            </a:r>
            <a:r>
              <a:rPr lang="fr-FR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 </a:t>
            </a:r>
            <a:r>
              <a:rPr lang="fr-FR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5C94DE-9597-456C-A657-E75865040491}"/>
              </a:ext>
            </a:extLst>
          </p:cNvPr>
          <p:cNvSpPr txBox="1"/>
          <p:nvPr/>
        </p:nvSpPr>
        <p:spPr>
          <a:xfrm>
            <a:off x="7628919" y="2622778"/>
            <a:ext cx="14858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Information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BED662-475A-49D7-8DCD-9CD94C354E2B}"/>
              </a:ext>
            </a:extLst>
          </p:cNvPr>
          <p:cNvSpPr txBox="1"/>
          <p:nvPr/>
        </p:nvSpPr>
        <p:spPr>
          <a:xfrm>
            <a:off x="7023009" y="3789680"/>
            <a:ext cx="2697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tabLst>
                <a:tab pos="2290763" algn="l"/>
              </a:tabLst>
            </a:pPr>
            <a:r>
              <a:rPr lang="en-US" sz="36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29</a:t>
            </a:r>
            <a:r>
              <a:rPr lang="en-US" sz="36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/</a:t>
            </a:r>
            <a:r>
              <a:rPr lang="en-US" sz="36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71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8EFE16-C879-44D8-82F9-ED881419FF87}"/>
              </a:ext>
            </a:extLst>
          </p:cNvPr>
          <p:cNvSpPr txBox="1"/>
          <p:nvPr/>
        </p:nvSpPr>
        <p:spPr>
          <a:xfrm>
            <a:off x="7628919" y="4899033"/>
            <a:ext cx="148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Chart Ratio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B7CF0E0-3203-4B81-BDA4-A7A752B7EAF2}"/>
              </a:ext>
            </a:extLst>
          </p:cNvPr>
          <p:cNvCxnSpPr>
            <a:cxnSpLocks/>
          </p:cNvCxnSpPr>
          <p:nvPr/>
        </p:nvCxnSpPr>
        <p:spPr>
          <a:xfrm>
            <a:off x="7500407" y="4526246"/>
            <a:ext cx="17428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5E70F4D-6C17-4787-AB85-BA66EE6DC9A4}"/>
              </a:ext>
            </a:extLst>
          </p:cNvPr>
          <p:cNvSpPr txBox="1"/>
          <p:nvPr/>
        </p:nvSpPr>
        <p:spPr>
          <a:xfrm>
            <a:off x="7508225" y="4603343"/>
            <a:ext cx="1727216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bland</a:t>
            </a:r>
          </a:p>
        </p:txBody>
      </p:sp>
    </p:spTree>
    <p:extLst>
      <p:ext uri="{BB962C8B-B14F-4D97-AF65-F5344CB8AC3E}">
        <p14:creationId xmlns:p14="http://schemas.microsoft.com/office/powerpoint/2010/main" val="3166436024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FC6A1205-73B5-4C0D-B4FF-43305C800033}"/>
              </a:ext>
            </a:extLst>
          </p:cNvPr>
          <p:cNvSpPr txBox="1"/>
          <p:nvPr/>
        </p:nvSpPr>
        <p:spPr>
          <a:xfrm>
            <a:off x="1282417" y="1170383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C90295-FD60-48FA-8EBA-E4A3CDEF005D}"/>
              </a:ext>
            </a:extLst>
          </p:cNvPr>
          <p:cNvSpPr txBox="1"/>
          <p:nvPr/>
        </p:nvSpPr>
        <p:spPr>
          <a:xfrm>
            <a:off x="1282418" y="2486127"/>
            <a:ext cx="2388159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Aenean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sagittis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Curabitur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sit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amet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DCF46E-F355-48C5-BA65-75BE42049D0F}"/>
              </a:ext>
            </a:extLst>
          </p:cNvPr>
          <p:cNvSpPr txBox="1"/>
          <p:nvPr/>
        </p:nvSpPr>
        <p:spPr>
          <a:xfrm>
            <a:off x="1246857" y="1255021"/>
            <a:ext cx="238815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TABLE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1B8062-FDCC-43D3-8E82-0FE8871AA7CC}"/>
              </a:ext>
            </a:extLst>
          </p:cNvPr>
          <p:cNvSpPr txBox="1"/>
          <p:nvPr/>
        </p:nvSpPr>
        <p:spPr>
          <a:xfrm>
            <a:off x="1282417" y="4027188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UP TO +90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morbious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2AA9BD7-4B7C-4ACE-B800-924EE365E5AA}"/>
              </a:ext>
            </a:extLst>
          </p:cNvPr>
          <p:cNvCxnSpPr>
            <a:cxnSpLocks/>
          </p:cNvCxnSpPr>
          <p:nvPr/>
        </p:nvCxnSpPr>
        <p:spPr>
          <a:xfrm>
            <a:off x="1282417" y="5066631"/>
            <a:ext cx="235260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9AD118B-8044-4C32-83A8-1933A915CA0E}"/>
              </a:ext>
            </a:extLst>
          </p:cNvPr>
          <p:cNvSpPr txBox="1"/>
          <p:nvPr/>
        </p:nvSpPr>
        <p:spPr>
          <a:xfrm>
            <a:off x="1282417" y="5299059"/>
            <a:ext cx="2352608" cy="55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$120,400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DFD92A1-BE6A-4F98-90F7-CF77C88ACEC6}"/>
              </a:ext>
            </a:extLst>
          </p:cNvPr>
          <p:cNvCxnSpPr>
            <a:cxnSpLocks/>
          </p:cNvCxnSpPr>
          <p:nvPr/>
        </p:nvCxnSpPr>
        <p:spPr>
          <a:xfrm>
            <a:off x="1282417" y="3794760"/>
            <a:ext cx="508283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Table 3">
            <a:extLst>
              <a:ext uri="{FF2B5EF4-FFF2-40B4-BE49-F238E27FC236}">
                <a16:creationId xmlns:a16="http://schemas.microsoft.com/office/drawing/2014/main" id="{029A6E21-D9D6-4723-AB88-AAD4CCDA5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477554"/>
              </p:ext>
            </p:extLst>
          </p:nvPr>
        </p:nvGraphicFramePr>
        <p:xfrm>
          <a:off x="5469670" y="916655"/>
          <a:ext cx="5805675" cy="502468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35225">
                  <a:extLst>
                    <a:ext uri="{9D8B030D-6E8A-4147-A177-3AD203B41FA5}">
                      <a16:colId xmlns:a16="http://schemas.microsoft.com/office/drawing/2014/main" val="1464497212"/>
                    </a:ext>
                  </a:extLst>
                </a:gridCol>
                <a:gridCol w="1935225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935225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</a:tblGrid>
              <a:tr h="938333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Barlow Condensed Medium" panose="00000606000000000000" pitchFamily="2" charset="0"/>
                        </a:rPr>
                        <a:t>Basic</a:t>
                      </a:r>
                      <a:endParaRPr lang="en-US" sz="1800" b="0" dirty="0">
                        <a:solidFill>
                          <a:schemeClr val="bg1"/>
                        </a:solidFill>
                        <a:latin typeface="Barlow Condensed Medium" panose="00000606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800" b="0" dirty="0">
                          <a:solidFill>
                            <a:srgbClr val="1C1C1C"/>
                          </a:solidFill>
                          <a:latin typeface="Barlow Condensed Medium" panose="00000606000000000000" pitchFamily="2" charset="0"/>
                        </a:rPr>
                        <a:t>Advance</a:t>
                      </a:r>
                      <a:endParaRPr lang="en-US" sz="1800" b="0" dirty="0">
                        <a:solidFill>
                          <a:srgbClr val="1C1C1C"/>
                        </a:solidFill>
                        <a:latin typeface="Barlow Condensed Medium" panose="00000606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800" b="0" dirty="0">
                          <a:solidFill>
                            <a:srgbClr val="1C1C1C"/>
                          </a:solidFill>
                          <a:latin typeface="Barlow Condensed Medium" panose="00000606000000000000" pitchFamily="2" charset="0"/>
                        </a:rPr>
                        <a:t>Professional</a:t>
                      </a:r>
                      <a:endParaRPr lang="en-US" sz="1800" b="0" dirty="0">
                        <a:solidFill>
                          <a:srgbClr val="1C1C1C"/>
                        </a:solidFill>
                        <a:latin typeface="Barlow Condensed Medium" panose="00000606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6810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681058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681058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555910"/>
                  </a:ext>
                </a:extLst>
              </a:tr>
              <a:tr h="681058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681058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715468"/>
                  </a:ext>
                </a:extLst>
              </a:tr>
              <a:tr h="681058"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5+ Template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1C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937979"/>
                  </a:ext>
                </a:extLst>
              </a:tr>
            </a:tbl>
          </a:graphicData>
        </a:graphic>
      </p:graphicFrame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347F49F-C719-4596-9437-3A639AA621D0}"/>
              </a:ext>
            </a:extLst>
          </p:cNvPr>
          <p:cNvCxnSpPr/>
          <p:nvPr/>
        </p:nvCxnSpPr>
        <p:spPr>
          <a:xfrm>
            <a:off x="9326880" y="1078230"/>
            <a:ext cx="0" cy="535654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057228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BC5E978A-FB6E-4791-A052-D1495DD0EF51}"/>
              </a:ext>
            </a:extLst>
          </p:cNvPr>
          <p:cNvSpPr txBox="1"/>
          <p:nvPr/>
        </p:nvSpPr>
        <p:spPr>
          <a:xfrm>
            <a:off x="9763759" y="491336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February 2020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4EBDFA-8970-4DD8-8430-BD5DB35CBA38}"/>
              </a:ext>
            </a:extLst>
          </p:cNvPr>
          <p:cNvSpPr txBox="1"/>
          <p:nvPr/>
        </p:nvSpPr>
        <p:spPr>
          <a:xfrm>
            <a:off x="9763759" y="5712959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0C0ADA-F5E5-4DE2-B9CC-F76E9ABFF148}"/>
              </a:ext>
            </a:extLst>
          </p:cNvPr>
          <p:cNvSpPr/>
          <p:nvPr/>
        </p:nvSpPr>
        <p:spPr>
          <a:xfrm>
            <a:off x="9766350" y="5094215"/>
            <a:ext cx="151483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Event Detail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851D89-D266-4F58-B403-5745E779C134}"/>
              </a:ext>
            </a:extLst>
          </p:cNvPr>
          <p:cNvSpPr txBox="1"/>
          <p:nvPr/>
        </p:nvSpPr>
        <p:spPr>
          <a:xfrm>
            <a:off x="1287499" y="1003948"/>
            <a:ext cx="2371246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The Event That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B7A553-6855-40E3-8E78-51BDCFF92381}"/>
              </a:ext>
            </a:extLst>
          </p:cNvPr>
          <p:cNvSpPr txBox="1"/>
          <p:nvPr/>
        </p:nvSpPr>
        <p:spPr>
          <a:xfrm>
            <a:off x="1221630" y="1121119"/>
            <a:ext cx="241860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GET U 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LIKE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F76753-5604-427B-851A-DA41C32CDE50}"/>
              </a:ext>
            </a:extLst>
          </p:cNvPr>
          <p:cNvSpPr txBox="1"/>
          <p:nvPr/>
        </p:nvSpPr>
        <p:spPr>
          <a:xfrm>
            <a:off x="1282417" y="3583332"/>
            <a:ext cx="2357821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37E298-6AB1-47D2-840D-90EDF46D3F12}"/>
              </a:ext>
            </a:extLst>
          </p:cNvPr>
          <p:cNvSpPr txBox="1"/>
          <p:nvPr/>
        </p:nvSpPr>
        <p:spPr>
          <a:xfrm>
            <a:off x="7024970" y="2293731"/>
            <a:ext cx="1458629" cy="1499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elitamus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phase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E53105C-B900-468C-BB06-7A1DAEA12421}"/>
              </a:ext>
            </a:extLst>
          </p:cNvPr>
          <p:cNvGrpSpPr/>
          <p:nvPr/>
        </p:nvGrpSpPr>
        <p:grpSpPr>
          <a:xfrm>
            <a:off x="7024971" y="1003948"/>
            <a:ext cx="1458632" cy="1291892"/>
            <a:chOff x="7024971" y="1521104"/>
            <a:chExt cx="1458632" cy="129189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716BBA2-018C-45B0-8CC5-68F4529F1902}"/>
                </a:ext>
              </a:extLst>
            </p:cNvPr>
            <p:cNvSpPr txBox="1"/>
            <p:nvPr/>
          </p:nvSpPr>
          <p:spPr>
            <a:xfrm>
              <a:off x="7024971" y="2628330"/>
              <a:ext cx="145863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Light" panose="00000400000000000000" pitchFamily="2" charset="0"/>
                  <a:cs typeface="Poppins Light" panose="00000400000000000000" pitchFamily="2" charset="0"/>
                </a:rPr>
                <a:t>February 2020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5E0FC37-BD2F-4DF8-9B04-1B49E5F06677}"/>
                </a:ext>
              </a:extLst>
            </p:cNvPr>
            <p:cNvSpPr/>
            <p:nvPr/>
          </p:nvSpPr>
          <p:spPr>
            <a:xfrm>
              <a:off x="7027561" y="1521104"/>
              <a:ext cx="1456038" cy="11079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7200" dirty="0">
                  <a:solidFill>
                    <a:schemeClr val="bg1"/>
                  </a:solidFill>
                  <a:latin typeface="Barlow Condensed SemiBold" panose="00000706000000000000" pitchFamily="2" charset="0"/>
                  <a:cs typeface="Poppins Light" panose="00000400000000000000" pitchFamily="2" charset="0"/>
                </a:rPr>
                <a:t>24</a:t>
              </a:r>
              <a:r>
                <a:rPr lang="en-US" sz="6600" baseline="30000" dirty="0">
                  <a:solidFill>
                    <a:schemeClr val="bg1"/>
                  </a:solidFill>
                  <a:latin typeface="Barlow Condensed SemiBold" panose="00000706000000000000" pitchFamily="2" charset="0"/>
                  <a:cs typeface="Poppins Light" panose="00000400000000000000" pitchFamily="2" charset="0"/>
                </a:rPr>
                <a:t>TH</a:t>
              </a:r>
              <a:endParaRPr lang="en-US" sz="6600" baseline="300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CF923C2-D9E7-4EEA-AFE0-BA2EB96EEE80}"/>
              </a:ext>
            </a:extLst>
          </p:cNvPr>
          <p:cNvSpPr txBox="1"/>
          <p:nvPr/>
        </p:nvSpPr>
        <p:spPr>
          <a:xfrm>
            <a:off x="7024971" y="6058869"/>
            <a:ext cx="145863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Store Opens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54437F4-0D52-4D43-84F3-D75A43D302F2}"/>
              </a:ext>
            </a:extLst>
          </p:cNvPr>
          <p:cNvSpPr/>
          <p:nvPr/>
        </p:nvSpPr>
        <p:spPr>
          <a:xfrm>
            <a:off x="7027561" y="4951643"/>
            <a:ext cx="145603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72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+174</a:t>
            </a:r>
            <a:endParaRPr lang="en-US" sz="66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0E6C48-3FD7-452B-9D87-FFDC28804663}"/>
              </a:ext>
            </a:extLst>
          </p:cNvPr>
          <p:cNvSpPr txBox="1"/>
          <p:nvPr/>
        </p:nvSpPr>
        <p:spPr>
          <a:xfrm>
            <a:off x="1282417" y="491336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 Many Items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D7E3860-003D-4B67-96C5-D0C3644EE24E}"/>
              </a:ext>
            </a:extLst>
          </p:cNvPr>
          <p:cNvSpPr txBox="1"/>
          <p:nvPr/>
        </p:nvSpPr>
        <p:spPr>
          <a:xfrm>
            <a:off x="1282417" y="5712959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60A5024-ED4C-418B-8F24-FF3FAC2D21B2}"/>
              </a:ext>
            </a:extLst>
          </p:cNvPr>
          <p:cNvSpPr/>
          <p:nvPr/>
        </p:nvSpPr>
        <p:spPr>
          <a:xfrm>
            <a:off x="1285008" y="5094215"/>
            <a:ext cx="79669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5000+</a:t>
            </a:r>
            <a:endParaRPr lang="en-US" sz="16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7AB630B-D775-4B50-AEF8-A1209DD642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D38D10-5296-4611-8C92-DE8ECD6D1E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92939695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8A851D89-D266-4F58-B403-5745E779C134}"/>
              </a:ext>
            </a:extLst>
          </p:cNvPr>
          <p:cNvSpPr txBox="1"/>
          <p:nvPr/>
        </p:nvSpPr>
        <p:spPr>
          <a:xfrm>
            <a:off x="1287499" y="1036480"/>
            <a:ext cx="237124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Slide Mockup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B7A553-6855-40E3-8E78-51BDCFF92381}"/>
              </a:ext>
            </a:extLst>
          </p:cNvPr>
          <p:cNvSpPr txBox="1"/>
          <p:nvPr/>
        </p:nvSpPr>
        <p:spPr>
          <a:xfrm>
            <a:off x="1251938" y="1121119"/>
            <a:ext cx="3294595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PHONE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MOCK UP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DEB067F-E3AF-49E8-81B0-0694A07A562B}"/>
              </a:ext>
            </a:extLst>
          </p:cNvPr>
          <p:cNvSpPr txBox="1"/>
          <p:nvPr/>
        </p:nvSpPr>
        <p:spPr>
          <a:xfrm>
            <a:off x="7021808" y="1533244"/>
            <a:ext cx="122283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 Up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E78A60C-60B6-4812-95F4-BE8A61502FA7}"/>
              </a:ext>
            </a:extLst>
          </p:cNvPr>
          <p:cNvSpPr txBox="1"/>
          <p:nvPr/>
        </p:nvSpPr>
        <p:spPr>
          <a:xfrm>
            <a:off x="7026860" y="2325474"/>
            <a:ext cx="1217778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algn="r"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vitaeut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A2838DA-0000-4982-89AC-78011F9503F9}"/>
              </a:ext>
            </a:extLst>
          </p:cNvPr>
          <p:cNvSpPr/>
          <p:nvPr/>
        </p:nvSpPr>
        <p:spPr>
          <a:xfrm>
            <a:off x="7024394" y="1716446"/>
            <a:ext cx="122283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UP TO 95</a:t>
            </a:r>
            <a:endParaRPr lang="en-US" sz="16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B30EC97-C1E6-408B-AD1D-EC7610602089}"/>
              </a:ext>
            </a:extLst>
          </p:cNvPr>
          <p:cNvSpPr txBox="1"/>
          <p:nvPr/>
        </p:nvSpPr>
        <p:spPr>
          <a:xfrm>
            <a:off x="7021808" y="4959063"/>
            <a:ext cx="122283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C7CFEA3-C750-4425-8F3B-B5B923BD6B7C}"/>
              </a:ext>
            </a:extLst>
          </p:cNvPr>
          <p:cNvGrpSpPr/>
          <p:nvPr/>
        </p:nvGrpSpPr>
        <p:grpSpPr>
          <a:xfrm>
            <a:off x="7935832" y="3601614"/>
            <a:ext cx="308806" cy="386293"/>
            <a:chOff x="3470276" y="2209800"/>
            <a:chExt cx="430213" cy="538163"/>
          </a:xfrm>
          <a:solidFill>
            <a:srgbClr val="1C1C1C"/>
          </a:solidFill>
        </p:grpSpPr>
        <p:sp>
          <p:nvSpPr>
            <p:cNvPr id="80" name="Freeform 216">
              <a:extLst>
                <a:ext uri="{FF2B5EF4-FFF2-40B4-BE49-F238E27FC236}">
                  <a16:creationId xmlns:a16="http://schemas.microsoft.com/office/drawing/2014/main" id="{B98FFD16-AC03-4CB4-B8FE-93720E1E67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0276" y="2209800"/>
              <a:ext cx="430213" cy="538163"/>
            </a:xfrm>
            <a:custGeom>
              <a:avLst/>
              <a:gdLst>
                <a:gd name="T0" fmla="*/ 2091 w 2091"/>
                <a:gd name="T1" fmla="*/ 2267 h 2616"/>
                <a:gd name="T2" fmla="*/ 1940 w 2091"/>
                <a:gd name="T3" fmla="*/ 571 h 2616"/>
                <a:gd name="T4" fmla="*/ 1875 w 2091"/>
                <a:gd name="T5" fmla="*/ 512 h 2616"/>
                <a:gd name="T6" fmla="*/ 1558 w 2091"/>
                <a:gd name="T7" fmla="*/ 512 h 2616"/>
                <a:gd name="T8" fmla="*/ 1045 w 2091"/>
                <a:gd name="T9" fmla="*/ 0 h 2616"/>
                <a:gd name="T10" fmla="*/ 533 w 2091"/>
                <a:gd name="T11" fmla="*/ 512 h 2616"/>
                <a:gd name="T12" fmla="*/ 216 w 2091"/>
                <a:gd name="T13" fmla="*/ 512 h 2616"/>
                <a:gd name="T14" fmla="*/ 151 w 2091"/>
                <a:gd name="T15" fmla="*/ 571 h 2616"/>
                <a:gd name="T16" fmla="*/ 0 w 2091"/>
                <a:gd name="T17" fmla="*/ 2267 h 2616"/>
                <a:gd name="T18" fmla="*/ 0 w 2091"/>
                <a:gd name="T19" fmla="*/ 2273 h 2616"/>
                <a:gd name="T20" fmla="*/ 387 w 2091"/>
                <a:gd name="T21" fmla="*/ 2616 h 2616"/>
                <a:gd name="T22" fmla="*/ 1703 w 2091"/>
                <a:gd name="T23" fmla="*/ 2616 h 2616"/>
                <a:gd name="T24" fmla="*/ 2091 w 2091"/>
                <a:gd name="T25" fmla="*/ 2273 h 2616"/>
                <a:gd name="T26" fmla="*/ 2091 w 2091"/>
                <a:gd name="T27" fmla="*/ 2267 h 2616"/>
                <a:gd name="T28" fmla="*/ 1045 w 2091"/>
                <a:gd name="T29" fmla="*/ 130 h 2616"/>
                <a:gd name="T30" fmla="*/ 1428 w 2091"/>
                <a:gd name="T31" fmla="*/ 512 h 2616"/>
                <a:gd name="T32" fmla="*/ 663 w 2091"/>
                <a:gd name="T33" fmla="*/ 512 h 2616"/>
                <a:gd name="T34" fmla="*/ 1045 w 2091"/>
                <a:gd name="T35" fmla="*/ 130 h 2616"/>
                <a:gd name="T36" fmla="*/ 1703 w 2091"/>
                <a:gd name="T37" fmla="*/ 2486 h 2616"/>
                <a:gd name="T38" fmla="*/ 387 w 2091"/>
                <a:gd name="T39" fmla="*/ 2486 h 2616"/>
                <a:gd name="T40" fmla="*/ 130 w 2091"/>
                <a:gd name="T41" fmla="*/ 2276 h 2616"/>
                <a:gd name="T42" fmla="*/ 275 w 2091"/>
                <a:gd name="T43" fmla="*/ 642 h 2616"/>
                <a:gd name="T44" fmla="*/ 533 w 2091"/>
                <a:gd name="T45" fmla="*/ 642 h 2616"/>
                <a:gd name="T46" fmla="*/ 533 w 2091"/>
                <a:gd name="T47" fmla="*/ 870 h 2616"/>
                <a:gd name="T48" fmla="*/ 598 w 2091"/>
                <a:gd name="T49" fmla="*/ 935 h 2616"/>
                <a:gd name="T50" fmla="*/ 663 w 2091"/>
                <a:gd name="T51" fmla="*/ 870 h 2616"/>
                <a:gd name="T52" fmla="*/ 663 w 2091"/>
                <a:gd name="T53" fmla="*/ 642 h 2616"/>
                <a:gd name="T54" fmla="*/ 1428 w 2091"/>
                <a:gd name="T55" fmla="*/ 642 h 2616"/>
                <a:gd name="T56" fmla="*/ 1428 w 2091"/>
                <a:gd name="T57" fmla="*/ 870 h 2616"/>
                <a:gd name="T58" fmla="*/ 1493 w 2091"/>
                <a:gd name="T59" fmla="*/ 935 h 2616"/>
                <a:gd name="T60" fmla="*/ 1558 w 2091"/>
                <a:gd name="T61" fmla="*/ 870 h 2616"/>
                <a:gd name="T62" fmla="*/ 1558 w 2091"/>
                <a:gd name="T63" fmla="*/ 642 h 2616"/>
                <a:gd name="T64" fmla="*/ 1815 w 2091"/>
                <a:gd name="T65" fmla="*/ 642 h 2616"/>
                <a:gd name="T66" fmla="*/ 1961 w 2091"/>
                <a:gd name="T67" fmla="*/ 2276 h 2616"/>
                <a:gd name="T68" fmla="*/ 1703 w 2091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1" h="2616">
                  <a:moveTo>
                    <a:pt x="2091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5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70"/>
                    <a:pt x="2091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7" y="2486"/>
                    <a:pt x="132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5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17">
              <a:extLst>
                <a:ext uri="{FF2B5EF4-FFF2-40B4-BE49-F238E27FC236}">
                  <a16:creationId xmlns:a16="http://schemas.microsoft.com/office/drawing/2014/main" id="{96259549-5780-4573-A65B-250534036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66975"/>
              <a:ext cx="160338" cy="160338"/>
            </a:xfrm>
            <a:custGeom>
              <a:avLst/>
              <a:gdLst>
                <a:gd name="T0" fmla="*/ 714 w 779"/>
                <a:gd name="T1" fmla="*/ 324 h 779"/>
                <a:gd name="T2" fmla="*/ 454 w 779"/>
                <a:gd name="T3" fmla="*/ 324 h 779"/>
                <a:gd name="T4" fmla="*/ 454 w 779"/>
                <a:gd name="T5" fmla="*/ 65 h 779"/>
                <a:gd name="T6" fmla="*/ 389 w 779"/>
                <a:gd name="T7" fmla="*/ 0 h 779"/>
                <a:gd name="T8" fmla="*/ 324 w 779"/>
                <a:gd name="T9" fmla="*/ 65 h 779"/>
                <a:gd name="T10" fmla="*/ 324 w 779"/>
                <a:gd name="T11" fmla="*/ 324 h 779"/>
                <a:gd name="T12" fmla="*/ 65 w 779"/>
                <a:gd name="T13" fmla="*/ 324 h 779"/>
                <a:gd name="T14" fmla="*/ 0 w 779"/>
                <a:gd name="T15" fmla="*/ 389 h 779"/>
                <a:gd name="T16" fmla="*/ 65 w 779"/>
                <a:gd name="T17" fmla="*/ 454 h 779"/>
                <a:gd name="T18" fmla="*/ 324 w 779"/>
                <a:gd name="T19" fmla="*/ 454 h 779"/>
                <a:gd name="T20" fmla="*/ 324 w 779"/>
                <a:gd name="T21" fmla="*/ 714 h 779"/>
                <a:gd name="T22" fmla="*/ 389 w 779"/>
                <a:gd name="T23" fmla="*/ 779 h 779"/>
                <a:gd name="T24" fmla="*/ 454 w 779"/>
                <a:gd name="T25" fmla="*/ 714 h 779"/>
                <a:gd name="T26" fmla="*/ 454 w 779"/>
                <a:gd name="T27" fmla="*/ 454 h 779"/>
                <a:gd name="T28" fmla="*/ 714 w 779"/>
                <a:gd name="T29" fmla="*/ 454 h 779"/>
                <a:gd name="T30" fmla="*/ 779 w 779"/>
                <a:gd name="T31" fmla="*/ 389 h 779"/>
                <a:gd name="T32" fmla="*/ 714 w 779"/>
                <a:gd name="T33" fmla="*/ 324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9" h="779">
                  <a:moveTo>
                    <a:pt x="714" y="324"/>
                  </a:moveTo>
                  <a:lnTo>
                    <a:pt x="454" y="324"/>
                  </a:lnTo>
                  <a:lnTo>
                    <a:pt x="454" y="65"/>
                  </a:lnTo>
                  <a:cubicBezTo>
                    <a:pt x="454" y="29"/>
                    <a:pt x="425" y="0"/>
                    <a:pt x="389" y="0"/>
                  </a:cubicBezTo>
                  <a:cubicBezTo>
                    <a:pt x="354" y="0"/>
                    <a:pt x="324" y="29"/>
                    <a:pt x="324" y="65"/>
                  </a:cubicBezTo>
                  <a:lnTo>
                    <a:pt x="324" y="324"/>
                  </a:lnTo>
                  <a:lnTo>
                    <a:pt x="65" y="324"/>
                  </a:lnTo>
                  <a:cubicBezTo>
                    <a:pt x="29" y="324"/>
                    <a:pt x="0" y="354"/>
                    <a:pt x="0" y="389"/>
                  </a:cubicBezTo>
                  <a:cubicBezTo>
                    <a:pt x="0" y="425"/>
                    <a:pt x="29" y="454"/>
                    <a:pt x="65" y="454"/>
                  </a:cubicBezTo>
                  <a:lnTo>
                    <a:pt x="324" y="454"/>
                  </a:lnTo>
                  <a:lnTo>
                    <a:pt x="324" y="714"/>
                  </a:lnTo>
                  <a:cubicBezTo>
                    <a:pt x="324" y="750"/>
                    <a:pt x="354" y="779"/>
                    <a:pt x="389" y="779"/>
                  </a:cubicBezTo>
                  <a:cubicBezTo>
                    <a:pt x="425" y="779"/>
                    <a:pt x="454" y="750"/>
                    <a:pt x="454" y="714"/>
                  </a:cubicBezTo>
                  <a:lnTo>
                    <a:pt x="454" y="454"/>
                  </a:lnTo>
                  <a:lnTo>
                    <a:pt x="714" y="454"/>
                  </a:lnTo>
                  <a:cubicBezTo>
                    <a:pt x="750" y="454"/>
                    <a:pt x="779" y="425"/>
                    <a:pt x="779" y="389"/>
                  </a:cubicBezTo>
                  <a:cubicBezTo>
                    <a:pt x="779" y="354"/>
                    <a:pt x="750" y="324"/>
                    <a:pt x="714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3FC65BC-3A08-44A0-BEE7-E9D68B48E175}"/>
              </a:ext>
            </a:extLst>
          </p:cNvPr>
          <p:cNvSpPr txBox="1"/>
          <p:nvPr/>
        </p:nvSpPr>
        <p:spPr>
          <a:xfrm>
            <a:off x="1251938" y="3583332"/>
            <a:ext cx="3294595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etanu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D408B87-917C-4940-8808-8C7CF0516922}"/>
              </a:ext>
            </a:extLst>
          </p:cNvPr>
          <p:cNvSpPr txBox="1"/>
          <p:nvPr/>
        </p:nvSpPr>
        <p:spPr>
          <a:xfrm>
            <a:off x="3002366" y="4984683"/>
            <a:ext cx="1133801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Starting Price at 150 Bucks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6EA53A2-C6E4-4D0A-85F2-67D670EA5305}"/>
              </a:ext>
            </a:extLst>
          </p:cNvPr>
          <p:cNvSpPr/>
          <p:nvPr/>
        </p:nvSpPr>
        <p:spPr>
          <a:xfrm>
            <a:off x="1251938" y="4959063"/>
            <a:ext cx="10747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40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$740</a:t>
            </a:r>
            <a:endParaRPr lang="en-US" sz="20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AE33326-9F6A-4CAF-BB38-F281557CCF59}"/>
              </a:ext>
            </a:extLst>
          </p:cNvPr>
          <p:cNvCxnSpPr>
            <a:cxnSpLocks/>
          </p:cNvCxnSpPr>
          <p:nvPr/>
        </p:nvCxnSpPr>
        <p:spPr>
          <a:xfrm>
            <a:off x="2590630" y="4984683"/>
            <a:ext cx="0" cy="48385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E925E1-82D4-4D3B-A244-D030350F61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37081590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FBBF5164-96D9-4457-8BA1-BCBB62860ADB}"/>
              </a:ext>
            </a:extLst>
          </p:cNvPr>
          <p:cNvSpPr txBox="1"/>
          <p:nvPr/>
        </p:nvSpPr>
        <p:spPr>
          <a:xfrm>
            <a:off x="1444591" y="1533232"/>
            <a:ext cx="246092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Items Discount (</a:t>
            </a:r>
            <a:r>
              <a:rPr lang="en-US" sz="12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</a:t>
            </a:r>
            <a:r>
              <a:rPr lang="en-US" sz="12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2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2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8FEE67A-225B-4EF0-B77D-025E6F2DD33F}"/>
              </a:ext>
            </a:extLst>
          </p:cNvPr>
          <p:cNvSpPr/>
          <p:nvPr/>
        </p:nvSpPr>
        <p:spPr>
          <a:xfrm>
            <a:off x="1447181" y="1103502"/>
            <a:ext cx="245833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+7000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8E0A84-90C9-4453-9E84-A230BBD867FB}"/>
              </a:ext>
            </a:extLst>
          </p:cNvPr>
          <p:cNvSpPr txBox="1"/>
          <p:nvPr/>
        </p:nvSpPr>
        <p:spPr>
          <a:xfrm>
            <a:off x="7184254" y="1036480"/>
            <a:ext cx="237124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Slide Mockup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DF3853-B849-4030-B12A-4518CE202BA1}"/>
              </a:ext>
            </a:extLst>
          </p:cNvPr>
          <p:cNvSpPr txBox="1"/>
          <p:nvPr/>
        </p:nvSpPr>
        <p:spPr>
          <a:xfrm>
            <a:off x="7148693" y="1121119"/>
            <a:ext cx="376381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TAB </a:t>
            </a:r>
          </a:p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MOCK UP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7DCE247-294A-4DA9-B7D6-5265BA477CA9}"/>
              </a:ext>
            </a:extLst>
          </p:cNvPr>
          <p:cNvSpPr txBox="1"/>
          <p:nvPr/>
        </p:nvSpPr>
        <p:spPr>
          <a:xfrm>
            <a:off x="7148693" y="4690652"/>
            <a:ext cx="258740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nec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ex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ultrices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etanu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5CD874B-762A-4B67-9B6B-52B444D222C6}"/>
              </a:ext>
            </a:extLst>
          </p:cNvPr>
          <p:cNvSpPr/>
          <p:nvPr/>
        </p:nvSpPr>
        <p:spPr>
          <a:xfrm>
            <a:off x="7148693" y="3859993"/>
            <a:ext cx="113119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6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+450</a:t>
            </a:r>
            <a:endParaRPr lang="en-US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608A8C7-57EF-482C-B353-6678631E55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14695740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AECBDE51-08AD-455A-9064-D0DB03A42ABD}"/>
              </a:ext>
            </a:extLst>
          </p:cNvPr>
          <p:cNvSpPr/>
          <p:nvPr/>
        </p:nvSpPr>
        <p:spPr>
          <a:xfrm>
            <a:off x="6096000" y="940308"/>
            <a:ext cx="606286" cy="60628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499E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F4E8132-4570-4DC2-9987-6C4499FA5F74}"/>
              </a:ext>
            </a:extLst>
          </p:cNvPr>
          <p:cNvSpPr txBox="1"/>
          <p:nvPr/>
        </p:nvSpPr>
        <p:spPr>
          <a:xfrm>
            <a:off x="1203676" y="1029519"/>
            <a:ext cx="3349350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DESK</a:t>
            </a:r>
            <a:endParaRPr lang="en-US" sz="4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6C18E4-3348-4B47-B55B-20EE7B664418}"/>
              </a:ext>
            </a:extLst>
          </p:cNvPr>
          <p:cNvSpPr txBox="1"/>
          <p:nvPr/>
        </p:nvSpPr>
        <p:spPr>
          <a:xfrm>
            <a:off x="1282417" y="944880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Laptop Mockup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7E57861-2120-4A54-91B7-92FCEA982CCA}"/>
              </a:ext>
            </a:extLst>
          </p:cNvPr>
          <p:cNvSpPr txBox="1"/>
          <p:nvPr/>
        </p:nvSpPr>
        <p:spPr>
          <a:xfrm>
            <a:off x="1282418" y="2961665"/>
            <a:ext cx="2352595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F67C137-79BF-4785-A4F0-DE24B57E8DB4}"/>
              </a:ext>
            </a:extLst>
          </p:cNvPr>
          <p:cNvSpPr/>
          <p:nvPr/>
        </p:nvSpPr>
        <p:spPr>
          <a:xfrm>
            <a:off x="1282416" y="5013220"/>
            <a:ext cx="1228492" cy="1231107"/>
          </a:xfrm>
          <a:prstGeom prst="ellipse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Partial Circle 38">
            <a:extLst>
              <a:ext uri="{FF2B5EF4-FFF2-40B4-BE49-F238E27FC236}">
                <a16:creationId xmlns:a16="http://schemas.microsoft.com/office/drawing/2014/main" id="{3FAE34B3-3E17-4E99-A412-B31F36FD25CA}"/>
              </a:ext>
            </a:extLst>
          </p:cNvPr>
          <p:cNvSpPr/>
          <p:nvPr/>
        </p:nvSpPr>
        <p:spPr>
          <a:xfrm>
            <a:off x="1282416" y="5013220"/>
            <a:ext cx="1228492" cy="1231107"/>
          </a:xfrm>
          <a:prstGeom prst="pie">
            <a:avLst>
              <a:gd name="adj1" fmla="val 14372268"/>
              <a:gd name="adj2" fmla="val 161744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7D05A12-7453-4ABD-920A-FCBEE0D4EB0F}"/>
              </a:ext>
            </a:extLst>
          </p:cNvPr>
          <p:cNvSpPr/>
          <p:nvPr/>
        </p:nvSpPr>
        <p:spPr>
          <a:xfrm>
            <a:off x="1436400" y="5169820"/>
            <a:ext cx="920524" cy="920522"/>
          </a:xfrm>
          <a:prstGeom prst="ellipse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3359F6-8400-494C-9C8B-81D300F3BD1F}"/>
              </a:ext>
            </a:extLst>
          </p:cNvPr>
          <p:cNvSpPr txBox="1"/>
          <p:nvPr/>
        </p:nvSpPr>
        <p:spPr>
          <a:xfrm>
            <a:off x="2788605" y="4969141"/>
            <a:ext cx="15735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6BA8644-0C7A-47B9-92D5-BD8126267EAD}"/>
              </a:ext>
            </a:extLst>
          </p:cNvPr>
          <p:cNvSpPr/>
          <p:nvPr/>
        </p:nvSpPr>
        <p:spPr>
          <a:xfrm>
            <a:off x="2791194" y="5152343"/>
            <a:ext cx="176183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125</a:t>
            </a:r>
            <a:r>
              <a:rPr lang="en-US" sz="2800" baseline="30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1600" baseline="300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485E9EC-32FA-4087-9C81-10C071F2F52C}"/>
              </a:ext>
            </a:extLst>
          </p:cNvPr>
          <p:cNvCxnSpPr>
            <a:cxnSpLocks/>
          </p:cNvCxnSpPr>
          <p:nvPr/>
        </p:nvCxnSpPr>
        <p:spPr>
          <a:xfrm>
            <a:off x="2788604" y="5625606"/>
            <a:ext cx="84640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47F584B-7E6C-4FAC-9E30-249A139A639C}"/>
              </a:ext>
            </a:extLst>
          </p:cNvPr>
          <p:cNvSpPr txBox="1"/>
          <p:nvPr/>
        </p:nvSpPr>
        <p:spPr>
          <a:xfrm>
            <a:off x="2788604" y="5726253"/>
            <a:ext cx="845166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Magna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nta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63502B7-2BD5-404B-9136-FBB73C5B27B8}"/>
              </a:ext>
            </a:extLst>
          </p:cNvPr>
          <p:cNvCxnSpPr>
            <a:cxnSpLocks/>
          </p:cNvCxnSpPr>
          <p:nvPr/>
        </p:nvCxnSpPr>
        <p:spPr>
          <a:xfrm>
            <a:off x="1544955" y="5031381"/>
            <a:ext cx="163830" cy="281940"/>
          </a:xfrm>
          <a:prstGeom prst="line">
            <a:avLst/>
          </a:prstGeom>
          <a:ln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A049A37-DB80-4445-9D40-77E216557706}"/>
              </a:ext>
            </a:extLst>
          </p:cNvPr>
          <p:cNvGrpSpPr/>
          <p:nvPr/>
        </p:nvGrpSpPr>
        <p:grpSpPr>
          <a:xfrm>
            <a:off x="1681429" y="5451760"/>
            <a:ext cx="387432" cy="354387"/>
            <a:chOff x="492126" y="3179763"/>
            <a:chExt cx="539750" cy="493713"/>
          </a:xfrm>
          <a:solidFill>
            <a:schemeClr val="bg1"/>
          </a:solidFill>
        </p:grpSpPr>
        <p:sp>
          <p:nvSpPr>
            <p:cNvPr id="47" name="Freeform 176">
              <a:extLst>
                <a:ext uri="{FF2B5EF4-FFF2-40B4-BE49-F238E27FC236}">
                  <a16:creationId xmlns:a16="http://schemas.microsoft.com/office/drawing/2014/main" id="{CF516407-45BA-44F7-AFEE-4D0187EE8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126" y="3179763"/>
              <a:ext cx="539750" cy="493713"/>
            </a:xfrm>
            <a:custGeom>
              <a:avLst/>
              <a:gdLst>
                <a:gd name="T0" fmla="*/ 2271 w 2623"/>
                <a:gd name="T1" fmla="*/ 352 h 2400"/>
                <a:gd name="T2" fmla="*/ 1423 w 2623"/>
                <a:gd name="T3" fmla="*/ 0 h 2400"/>
                <a:gd name="T4" fmla="*/ 564 w 2623"/>
                <a:gd name="T5" fmla="*/ 362 h 2400"/>
                <a:gd name="T6" fmla="*/ 565 w 2623"/>
                <a:gd name="T7" fmla="*/ 454 h 2400"/>
                <a:gd name="T8" fmla="*/ 656 w 2623"/>
                <a:gd name="T9" fmla="*/ 453 h 2400"/>
                <a:gd name="T10" fmla="*/ 1423 w 2623"/>
                <a:gd name="T11" fmla="*/ 130 h 2400"/>
                <a:gd name="T12" fmla="*/ 2493 w 2623"/>
                <a:gd name="T13" fmla="*/ 1200 h 2400"/>
                <a:gd name="T14" fmla="*/ 1423 w 2623"/>
                <a:gd name="T15" fmla="*/ 2271 h 2400"/>
                <a:gd name="T16" fmla="*/ 352 w 2623"/>
                <a:gd name="T17" fmla="*/ 1200 h 2400"/>
                <a:gd name="T18" fmla="*/ 352 w 2623"/>
                <a:gd name="T19" fmla="*/ 1187 h 2400"/>
                <a:gd name="T20" fmla="*/ 459 w 2623"/>
                <a:gd name="T21" fmla="*/ 1293 h 2400"/>
                <a:gd name="T22" fmla="*/ 505 w 2623"/>
                <a:gd name="T23" fmla="*/ 1312 h 2400"/>
                <a:gd name="T24" fmla="*/ 550 w 2623"/>
                <a:gd name="T25" fmla="*/ 1293 h 2400"/>
                <a:gd name="T26" fmla="*/ 550 w 2623"/>
                <a:gd name="T27" fmla="*/ 1202 h 2400"/>
                <a:gd name="T28" fmla="*/ 334 w 2623"/>
                <a:gd name="T29" fmla="*/ 985 h 2400"/>
                <a:gd name="T30" fmla="*/ 242 w 2623"/>
                <a:gd name="T31" fmla="*/ 985 h 2400"/>
                <a:gd name="T32" fmla="*/ 25 w 2623"/>
                <a:gd name="T33" fmla="*/ 1202 h 2400"/>
                <a:gd name="T34" fmla="*/ 25 w 2623"/>
                <a:gd name="T35" fmla="*/ 1293 h 2400"/>
                <a:gd name="T36" fmla="*/ 117 w 2623"/>
                <a:gd name="T37" fmla="*/ 1293 h 2400"/>
                <a:gd name="T38" fmla="*/ 224 w 2623"/>
                <a:gd name="T39" fmla="*/ 1187 h 2400"/>
                <a:gd name="T40" fmla="*/ 224 w 2623"/>
                <a:gd name="T41" fmla="*/ 1200 h 2400"/>
                <a:gd name="T42" fmla="*/ 575 w 2623"/>
                <a:gd name="T43" fmla="*/ 2048 h 2400"/>
                <a:gd name="T44" fmla="*/ 1423 w 2623"/>
                <a:gd name="T45" fmla="*/ 2400 h 2400"/>
                <a:gd name="T46" fmla="*/ 2272 w 2623"/>
                <a:gd name="T47" fmla="*/ 2048 h 2400"/>
                <a:gd name="T48" fmla="*/ 2623 w 2623"/>
                <a:gd name="T49" fmla="*/ 1200 h 2400"/>
                <a:gd name="T50" fmla="*/ 2271 w 2623"/>
                <a:gd name="T51" fmla="*/ 35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23" h="2400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1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6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3" y="129"/>
                    <a:pt x="2493" y="610"/>
                    <a:pt x="2493" y="1200"/>
                  </a:cubicBezTo>
                  <a:cubicBezTo>
                    <a:pt x="2493" y="1790"/>
                    <a:pt x="2013" y="2271"/>
                    <a:pt x="1423" y="2271"/>
                  </a:cubicBezTo>
                  <a:cubicBezTo>
                    <a:pt x="832" y="2271"/>
                    <a:pt x="352" y="1790"/>
                    <a:pt x="352" y="1200"/>
                  </a:cubicBezTo>
                  <a:lnTo>
                    <a:pt x="352" y="1187"/>
                  </a:lnTo>
                  <a:lnTo>
                    <a:pt x="459" y="1293"/>
                  </a:lnTo>
                  <a:cubicBezTo>
                    <a:pt x="471" y="1306"/>
                    <a:pt x="488" y="1312"/>
                    <a:pt x="505" y="1312"/>
                  </a:cubicBezTo>
                  <a:cubicBezTo>
                    <a:pt x="521" y="1312"/>
                    <a:pt x="537" y="1306"/>
                    <a:pt x="550" y="1293"/>
                  </a:cubicBezTo>
                  <a:cubicBezTo>
                    <a:pt x="576" y="1268"/>
                    <a:pt x="576" y="1227"/>
                    <a:pt x="550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2" y="985"/>
                  </a:cubicBezTo>
                  <a:lnTo>
                    <a:pt x="25" y="1202"/>
                  </a:lnTo>
                  <a:cubicBezTo>
                    <a:pt x="0" y="1227"/>
                    <a:pt x="0" y="1268"/>
                    <a:pt x="25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7"/>
                  </a:lnTo>
                  <a:lnTo>
                    <a:pt x="224" y="1200"/>
                  </a:lnTo>
                  <a:cubicBezTo>
                    <a:pt x="224" y="1520"/>
                    <a:pt x="348" y="1822"/>
                    <a:pt x="575" y="2048"/>
                  </a:cubicBezTo>
                  <a:cubicBezTo>
                    <a:pt x="802" y="2275"/>
                    <a:pt x="1103" y="2400"/>
                    <a:pt x="1423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8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77">
              <a:extLst>
                <a:ext uri="{FF2B5EF4-FFF2-40B4-BE49-F238E27FC236}">
                  <a16:creationId xmlns:a16="http://schemas.microsoft.com/office/drawing/2014/main" id="{749A294F-E79A-4255-A97E-ECE1C7E8F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9" y="3330576"/>
              <a:ext cx="192088" cy="192088"/>
            </a:xfrm>
            <a:custGeom>
              <a:avLst/>
              <a:gdLst>
                <a:gd name="T0" fmla="*/ 818 w 935"/>
                <a:gd name="T1" fmla="*/ 25 h 929"/>
                <a:gd name="T2" fmla="*/ 25 w 935"/>
                <a:gd name="T3" fmla="*/ 818 h 929"/>
                <a:gd name="T4" fmla="*/ 25 w 935"/>
                <a:gd name="T5" fmla="*/ 910 h 929"/>
                <a:gd name="T6" fmla="*/ 71 w 935"/>
                <a:gd name="T7" fmla="*/ 929 h 929"/>
                <a:gd name="T8" fmla="*/ 116 w 935"/>
                <a:gd name="T9" fmla="*/ 910 h 929"/>
                <a:gd name="T10" fmla="*/ 910 w 935"/>
                <a:gd name="T11" fmla="*/ 116 h 929"/>
                <a:gd name="T12" fmla="*/ 910 w 935"/>
                <a:gd name="T13" fmla="*/ 25 h 929"/>
                <a:gd name="T14" fmla="*/ 818 w 935"/>
                <a:gd name="T15" fmla="*/ 2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5" h="929">
                  <a:moveTo>
                    <a:pt x="818" y="25"/>
                  </a:moveTo>
                  <a:lnTo>
                    <a:pt x="25" y="818"/>
                  </a:lnTo>
                  <a:cubicBezTo>
                    <a:pt x="0" y="844"/>
                    <a:pt x="0" y="885"/>
                    <a:pt x="25" y="910"/>
                  </a:cubicBezTo>
                  <a:cubicBezTo>
                    <a:pt x="37" y="922"/>
                    <a:pt x="54" y="929"/>
                    <a:pt x="71" y="929"/>
                  </a:cubicBezTo>
                  <a:cubicBezTo>
                    <a:pt x="87" y="929"/>
                    <a:pt x="103" y="922"/>
                    <a:pt x="116" y="910"/>
                  </a:cubicBezTo>
                  <a:lnTo>
                    <a:pt x="910" y="116"/>
                  </a:lnTo>
                  <a:cubicBezTo>
                    <a:pt x="935" y="91"/>
                    <a:pt x="935" y="50"/>
                    <a:pt x="910" y="25"/>
                  </a:cubicBezTo>
                  <a:cubicBezTo>
                    <a:pt x="884" y="0"/>
                    <a:pt x="844" y="0"/>
                    <a:pt x="8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8">
              <a:extLst>
                <a:ext uri="{FF2B5EF4-FFF2-40B4-BE49-F238E27FC236}">
                  <a16:creationId xmlns:a16="http://schemas.microsoft.com/office/drawing/2014/main" id="{F52A3D29-BB56-4ED5-B66A-251E0514A2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339" y="3432176"/>
              <a:ext cx="103188" cy="95250"/>
            </a:xfrm>
            <a:custGeom>
              <a:avLst/>
              <a:gdLst>
                <a:gd name="T0" fmla="*/ 89 w 507"/>
                <a:gd name="T1" fmla="*/ 67 h 462"/>
                <a:gd name="T2" fmla="*/ 89 w 507"/>
                <a:gd name="T3" fmla="*/ 394 h 462"/>
                <a:gd name="T4" fmla="*/ 253 w 507"/>
                <a:gd name="T5" fmla="*/ 462 h 462"/>
                <a:gd name="T6" fmla="*/ 417 w 507"/>
                <a:gd name="T7" fmla="*/ 394 h 462"/>
                <a:gd name="T8" fmla="*/ 417 w 507"/>
                <a:gd name="T9" fmla="*/ 67 h 462"/>
                <a:gd name="T10" fmla="*/ 253 w 507"/>
                <a:gd name="T11" fmla="*/ 0 h 462"/>
                <a:gd name="T12" fmla="*/ 89 w 507"/>
                <a:gd name="T13" fmla="*/ 67 h 462"/>
                <a:gd name="T14" fmla="*/ 325 w 507"/>
                <a:gd name="T15" fmla="*/ 303 h 462"/>
                <a:gd name="T16" fmla="*/ 253 w 507"/>
                <a:gd name="T17" fmla="*/ 333 h 462"/>
                <a:gd name="T18" fmla="*/ 181 w 507"/>
                <a:gd name="T19" fmla="*/ 303 h 462"/>
                <a:gd name="T20" fmla="*/ 181 w 507"/>
                <a:gd name="T21" fmla="*/ 159 h 462"/>
                <a:gd name="T22" fmla="*/ 253 w 507"/>
                <a:gd name="T23" fmla="*/ 129 h 462"/>
                <a:gd name="T24" fmla="*/ 325 w 507"/>
                <a:gd name="T25" fmla="*/ 159 h 462"/>
                <a:gd name="T26" fmla="*/ 325 w 507"/>
                <a:gd name="T27" fmla="*/ 30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7" h="462">
                  <a:moveTo>
                    <a:pt x="89" y="67"/>
                  </a:moveTo>
                  <a:cubicBezTo>
                    <a:pt x="0" y="157"/>
                    <a:pt x="0" y="304"/>
                    <a:pt x="89" y="394"/>
                  </a:cubicBezTo>
                  <a:cubicBezTo>
                    <a:pt x="133" y="438"/>
                    <a:pt x="191" y="462"/>
                    <a:pt x="253" y="462"/>
                  </a:cubicBezTo>
                  <a:cubicBezTo>
                    <a:pt x="315" y="462"/>
                    <a:pt x="373" y="438"/>
                    <a:pt x="417" y="394"/>
                  </a:cubicBezTo>
                  <a:cubicBezTo>
                    <a:pt x="507" y="304"/>
                    <a:pt x="507" y="157"/>
                    <a:pt x="417" y="67"/>
                  </a:cubicBezTo>
                  <a:cubicBezTo>
                    <a:pt x="373" y="24"/>
                    <a:pt x="315" y="0"/>
                    <a:pt x="253" y="0"/>
                  </a:cubicBezTo>
                  <a:cubicBezTo>
                    <a:pt x="191" y="0"/>
                    <a:pt x="134" y="24"/>
                    <a:pt x="89" y="67"/>
                  </a:cubicBezTo>
                  <a:close/>
                  <a:moveTo>
                    <a:pt x="325" y="303"/>
                  </a:moveTo>
                  <a:cubicBezTo>
                    <a:pt x="306" y="323"/>
                    <a:pt x="281" y="333"/>
                    <a:pt x="253" y="333"/>
                  </a:cubicBezTo>
                  <a:cubicBezTo>
                    <a:pt x="226" y="333"/>
                    <a:pt x="200" y="322"/>
                    <a:pt x="181" y="303"/>
                  </a:cubicBezTo>
                  <a:cubicBezTo>
                    <a:pt x="141" y="263"/>
                    <a:pt x="141" y="199"/>
                    <a:pt x="181" y="159"/>
                  </a:cubicBezTo>
                  <a:cubicBezTo>
                    <a:pt x="200" y="140"/>
                    <a:pt x="226" y="129"/>
                    <a:pt x="253" y="129"/>
                  </a:cubicBezTo>
                  <a:cubicBezTo>
                    <a:pt x="281" y="129"/>
                    <a:pt x="306" y="140"/>
                    <a:pt x="325" y="159"/>
                  </a:cubicBezTo>
                  <a:cubicBezTo>
                    <a:pt x="365" y="199"/>
                    <a:pt x="365" y="263"/>
                    <a:pt x="325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79">
              <a:extLst>
                <a:ext uri="{FF2B5EF4-FFF2-40B4-BE49-F238E27FC236}">
                  <a16:creationId xmlns:a16="http://schemas.microsoft.com/office/drawing/2014/main" id="{D1EBD531-520A-4BB9-A353-FE7D9783C8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276" y="3324226"/>
              <a:ext cx="95250" cy="95250"/>
            </a:xfrm>
            <a:custGeom>
              <a:avLst/>
              <a:gdLst>
                <a:gd name="T0" fmla="*/ 232 w 463"/>
                <a:gd name="T1" fmla="*/ 0 h 463"/>
                <a:gd name="T2" fmla="*/ 68 w 463"/>
                <a:gd name="T3" fmla="*/ 68 h 463"/>
                <a:gd name="T4" fmla="*/ 0 w 463"/>
                <a:gd name="T5" fmla="*/ 231 h 463"/>
                <a:gd name="T6" fmla="*/ 68 w 463"/>
                <a:gd name="T7" fmla="*/ 395 h 463"/>
                <a:gd name="T8" fmla="*/ 232 w 463"/>
                <a:gd name="T9" fmla="*/ 463 h 463"/>
                <a:gd name="T10" fmla="*/ 395 w 463"/>
                <a:gd name="T11" fmla="*/ 395 h 463"/>
                <a:gd name="T12" fmla="*/ 463 w 463"/>
                <a:gd name="T13" fmla="*/ 231 h 463"/>
                <a:gd name="T14" fmla="*/ 395 w 463"/>
                <a:gd name="T15" fmla="*/ 68 h 463"/>
                <a:gd name="T16" fmla="*/ 232 w 463"/>
                <a:gd name="T17" fmla="*/ 0 h 463"/>
                <a:gd name="T18" fmla="*/ 304 w 463"/>
                <a:gd name="T19" fmla="*/ 303 h 463"/>
                <a:gd name="T20" fmla="*/ 232 w 463"/>
                <a:gd name="T21" fmla="*/ 333 h 463"/>
                <a:gd name="T22" fmla="*/ 160 w 463"/>
                <a:gd name="T23" fmla="*/ 303 h 463"/>
                <a:gd name="T24" fmla="*/ 130 w 463"/>
                <a:gd name="T25" fmla="*/ 231 h 463"/>
                <a:gd name="T26" fmla="*/ 160 w 463"/>
                <a:gd name="T27" fmla="*/ 159 h 463"/>
                <a:gd name="T28" fmla="*/ 232 w 463"/>
                <a:gd name="T29" fmla="*/ 130 h 463"/>
                <a:gd name="T30" fmla="*/ 304 w 463"/>
                <a:gd name="T31" fmla="*/ 159 h 463"/>
                <a:gd name="T32" fmla="*/ 333 w 463"/>
                <a:gd name="T33" fmla="*/ 231 h 463"/>
                <a:gd name="T34" fmla="*/ 304 w 463"/>
                <a:gd name="T35" fmla="*/ 3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3" h="463">
                  <a:moveTo>
                    <a:pt x="232" y="0"/>
                  </a:moveTo>
                  <a:cubicBezTo>
                    <a:pt x="170" y="0"/>
                    <a:pt x="112" y="24"/>
                    <a:pt x="68" y="68"/>
                  </a:cubicBezTo>
                  <a:cubicBezTo>
                    <a:pt x="24" y="111"/>
                    <a:pt x="0" y="169"/>
                    <a:pt x="0" y="231"/>
                  </a:cubicBezTo>
                  <a:cubicBezTo>
                    <a:pt x="0" y="293"/>
                    <a:pt x="24" y="351"/>
                    <a:pt x="68" y="395"/>
                  </a:cubicBezTo>
                  <a:cubicBezTo>
                    <a:pt x="112" y="439"/>
                    <a:pt x="170" y="463"/>
                    <a:pt x="232" y="463"/>
                  </a:cubicBezTo>
                  <a:cubicBezTo>
                    <a:pt x="294" y="463"/>
                    <a:pt x="352" y="439"/>
                    <a:pt x="395" y="395"/>
                  </a:cubicBezTo>
                  <a:cubicBezTo>
                    <a:pt x="439" y="351"/>
                    <a:pt x="463" y="293"/>
                    <a:pt x="463" y="231"/>
                  </a:cubicBezTo>
                  <a:cubicBezTo>
                    <a:pt x="463" y="169"/>
                    <a:pt x="439" y="111"/>
                    <a:pt x="395" y="68"/>
                  </a:cubicBezTo>
                  <a:cubicBezTo>
                    <a:pt x="351" y="24"/>
                    <a:pt x="294" y="0"/>
                    <a:pt x="232" y="0"/>
                  </a:cubicBezTo>
                  <a:close/>
                  <a:moveTo>
                    <a:pt x="304" y="303"/>
                  </a:moveTo>
                  <a:cubicBezTo>
                    <a:pt x="284" y="323"/>
                    <a:pt x="259" y="333"/>
                    <a:pt x="232" y="333"/>
                  </a:cubicBezTo>
                  <a:cubicBezTo>
                    <a:pt x="204" y="333"/>
                    <a:pt x="179" y="322"/>
                    <a:pt x="160" y="303"/>
                  </a:cubicBezTo>
                  <a:cubicBezTo>
                    <a:pt x="140" y="284"/>
                    <a:pt x="130" y="259"/>
                    <a:pt x="130" y="231"/>
                  </a:cubicBezTo>
                  <a:cubicBezTo>
                    <a:pt x="130" y="204"/>
                    <a:pt x="141" y="179"/>
                    <a:pt x="160" y="159"/>
                  </a:cubicBezTo>
                  <a:cubicBezTo>
                    <a:pt x="179" y="140"/>
                    <a:pt x="204" y="130"/>
                    <a:pt x="232" y="130"/>
                  </a:cubicBezTo>
                  <a:cubicBezTo>
                    <a:pt x="259" y="130"/>
                    <a:pt x="284" y="140"/>
                    <a:pt x="304" y="159"/>
                  </a:cubicBezTo>
                  <a:cubicBezTo>
                    <a:pt x="323" y="179"/>
                    <a:pt x="333" y="204"/>
                    <a:pt x="333" y="231"/>
                  </a:cubicBezTo>
                  <a:cubicBezTo>
                    <a:pt x="333" y="258"/>
                    <a:pt x="323" y="284"/>
                    <a:pt x="304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E2A272D5-C541-48CC-B4D2-A6A4387C314C}"/>
              </a:ext>
            </a:extLst>
          </p:cNvPr>
          <p:cNvSpPr/>
          <p:nvPr/>
        </p:nvSpPr>
        <p:spPr>
          <a:xfrm>
            <a:off x="6226178" y="1119683"/>
            <a:ext cx="35148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6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4+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B9E16C2-AD10-492C-A67A-050A184F41C5}"/>
              </a:ext>
            </a:extLst>
          </p:cNvPr>
          <p:cNvSpPr/>
          <p:nvPr/>
        </p:nvSpPr>
        <p:spPr>
          <a:xfrm>
            <a:off x="6984904" y="968635"/>
            <a:ext cx="2652951" cy="506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Mandiment</a:t>
            </a:r>
            <a:endParaRPr lang="en-US" sz="12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condiment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7CE2C3E-AA05-420D-8567-C3B5A4FA5C88}"/>
              </a:ext>
            </a:extLst>
          </p:cNvPr>
          <p:cNvSpPr txBox="1"/>
          <p:nvPr/>
        </p:nvSpPr>
        <p:spPr>
          <a:xfrm>
            <a:off x="6096000" y="5491767"/>
            <a:ext cx="3143845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Vitae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magnaa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333333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</a:t>
            </a:r>
            <a:endParaRPr lang="en-US" sz="1100" dirty="0">
              <a:solidFill>
                <a:srgbClr val="333333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F3C8E75-C217-45B3-80E6-4336CFACCC45}"/>
              </a:ext>
            </a:extLst>
          </p:cNvPr>
          <p:cNvSpPr/>
          <p:nvPr/>
        </p:nvSpPr>
        <p:spPr>
          <a:xfrm>
            <a:off x="6096000" y="5724749"/>
            <a:ext cx="1791541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1450"/>
            <a:r>
              <a:rPr lang="en-US" sz="2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Desktop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295D5AF-FFCB-449A-A327-FBFF636FB67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9570520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A7A43A4-77C1-4060-AD67-432C9CB0167B}"/>
              </a:ext>
            </a:extLst>
          </p:cNvPr>
          <p:cNvSpPr txBox="1"/>
          <p:nvPr/>
        </p:nvSpPr>
        <p:spPr>
          <a:xfrm>
            <a:off x="1241777" y="1736677"/>
            <a:ext cx="2352608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0" spc="-3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2.0</a:t>
            </a:r>
            <a:endParaRPr lang="en-US" sz="12500" spc="-300" dirty="0">
              <a:solidFill>
                <a:srgbClr val="FE00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F20775-6A64-4FF6-A1B1-6DE88D47E623}"/>
              </a:ext>
            </a:extLst>
          </p:cNvPr>
          <p:cNvSpPr txBox="1"/>
          <p:nvPr/>
        </p:nvSpPr>
        <p:spPr>
          <a:xfrm>
            <a:off x="1282417" y="5101447"/>
            <a:ext cx="2352608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FE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 One</a:t>
            </a:r>
            <a:endParaRPr lang="en-US" sz="14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elitamus</a:t>
            </a:r>
            <a:r>
              <a:rPr lang="en-US" sz="11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endParaRPr lang="en-US" sz="11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5EDB69-1885-4B0D-9399-98F03866B0F3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FE000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328264756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00561C3-26F5-4F18-AD9F-4AAAAE1C7D2B}"/>
              </a:ext>
            </a:extLst>
          </p:cNvPr>
          <p:cNvSpPr txBox="1"/>
          <p:nvPr/>
        </p:nvSpPr>
        <p:spPr>
          <a:xfrm>
            <a:off x="1241777" y="2149355"/>
            <a:ext cx="6860499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DF8CE2-968C-4902-B276-AB52F9552F95}"/>
              </a:ext>
            </a:extLst>
          </p:cNvPr>
          <p:cNvSpPr txBox="1"/>
          <p:nvPr/>
        </p:nvSpPr>
        <p:spPr>
          <a:xfrm>
            <a:off x="1282416" y="4999207"/>
            <a:ext cx="3502935" cy="807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Message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viverra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DF1979-E8D0-4B6F-8B74-D477AC9D67C7}"/>
              </a:ext>
            </a:extLst>
          </p:cNvPr>
          <p:cNvSpPr txBox="1"/>
          <p:nvPr/>
        </p:nvSpPr>
        <p:spPr>
          <a:xfrm>
            <a:off x="1282417" y="2064716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72450762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8CEE3E1-623A-46CC-B4EB-CB05F4D7C0EA}"/>
              </a:ext>
            </a:extLst>
          </p:cNvPr>
          <p:cNvSpPr txBox="1"/>
          <p:nvPr/>
        </p:nvSpPr>
        <p:spPr>
          <a:xfrm>
            <a:off x="1282417" y="916288"/>
            <a:ext cx="178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Table Of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71C2FD-8A96-4A25-8F10-972F8E9B7962}"/>
              </a:ext>
            </a:extLst>
          </p:cNvPr>
          <p:cNvSpPr txBox="1"/>
          <p:nvPr/>
        </p:nvSpPr>
        <p:spPr>
          <a:xfrm>
            <a:off x="1246857" y="1000926"/>
            <a:ext cx="3172743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CONTENT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F3A14D1-7F1E-4F0A-905B-AB8BAEC20982}"/>
              </a:ext>
            </a:extLst>
          </p:cNvPr>
          <p:cNvCxnSpPr>
            <a:cxnSpLocks/>
          </p:cNvCxnSpPr>
          <p:nvPr/>
        </p:nvCxnSpPr>
        <p:spPr>
          <a:xfrm>
            <a:off x="6384948" y="4929349"/>
            <a:ext cx="312404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F6C74E3F-20C2-4039-A0F9-ADB3F3D32D70}"/>
              </a:ext>
            </a:extLst>
          </p:cNvPr>
          <p:cNvSpPr/>
          <p:nvPr/>
        </p:nvSpPr>
        <p:spPr>
          <a:xfrm>
            <a:off x="8113866" y="5492056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14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52AEE0-9539-4C6D-A8E8-2B1A89E044B7}"/>
              </a:ext>
            </a:extLst>
          </p:cNvPr>
          <p:cNvSpPr txBox="1"/>
          <p:nvPr/>
        </p:nvSpPr>
        <p:spPr>
          <a:xfrm>
            <a:off x="8113871" y="5018378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Fourteenth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9C78DB7-0EA6-46B1-A8E8-49ACC91A9F5E}"/>
              </a:ext>
            </a:extLst>
          </p:cNvPr>
          <p:cNvSpPr/>
          <p:nvPr/>
        </p:nvSpPr>
        <p:spPr>
          <a:xfrm>
            <a:off x="8113866" y="3449906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08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F80C3DE-E6A5-472B-B580-922F15205D68}"/>
              </a:ext>
            </a:extLst>
          </p:cNvPr>
          <p:cNvSpPr txBox="1"/>
          <p:nvPr/>
        </p:nvSpPr>
        <p:spPr>
          <a:xfrm>
            <a:off x="8113871" y="2976228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Eighth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Gravida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CEF7BBE-1E58-4D2D-9CAA-17BD6E586721}"/>
              </a:ext>
            </a:extLst>
          </p:cNvPr>
          <p:cNvSpPr/>
          <p:nvPr/>
        </p:nvSpPr>
        <p:spPr>
          <a:xfrm>
            <a:off x="8113866" y="2422892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05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DD8E13B-FABC-4EAF-8582-2C696A6B3CC1}"/>
              </a:ext>
            </a:extLst>
          </p:cNvPr>
          <p:cNvSpPr txBox="1"/>
          <p:nvPr/>
        </p:nvSpPr>
        <p:spPr>
          <a:xfrm>
            <a:off x="8113871" y="1949214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Fifth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04C2046F-60DB-4261-A788-488FC11D3B1A}"/>
              </a:ext>
            </a:extLst>
          </p:cNvPr>
          <p:cNvSpPr/>
          <p:nvPr/>
        </p:nvSpPr>
        <p:spPr>
          <a:xfrm>
            <a:off x="8113866" y="1389966"/>
            <a:ext cx="143758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02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B133FA0-48B0-437C-B69B-AF8BD9AD0B0C}"/>
              </a:ext>
            </a:extLst>
          </p:cNvPr>
          <p:cNvSpPr txBox="1"/>
          <p:nvPr/>
        </p:nvSpPr>
        <p:spPr>
          <a:xfrm>
            <a:off x="8113871" y="916288"/>
            <a:ext cx="1437586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Second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95216A-972D-44CB-96DF-2AC6A195B3B5}"/>
              </a:ext>
            </a:extLst>
          </p:cNvPr>
          <p:cNvSpPr/>
          <p:nvPr/>
        </p:nvSpPr>
        <p:spPr>
          <a:xfrm>
            <a:off x="6389980" y="549205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13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FEBD411-6A93-4B77-A201-8784CFDF6380}"/>
              </a:ext>
            </a:extLst>
          </p:cNvPr>
          <p:cNvSpPr txBox="1"/>
          <p:nvPr/>
        </p:nvSpPr>
        <p:spPr>
          <a:xfrm>
            <a:off x="6389982" y="5018378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Thirteenth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Praeget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BD68DEE-3658-4B3F-92F1-67B433779880}"/>
              </a:ext>
            </a:extLst>
          </p:cNvPr>
          <p:cNvSpPr/>
          <p:nvPr/>
        </p:nvSpPr>
        <p:spPr>
          <a:xfrm>
            <a:off x="6389980" y="4470975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10 - 11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C3E82CF-8E1B-4121-9C91-6BB803C1A145}"/>
              </a:ext>
            </a:extLst>
          </p:cNvPr>
          <p:cNvSpPr txBox="1"/>
          <p:nvPr/>
        </p:nvSpPr>
        <p:spPr>
          <a:xfrm>
            <a:off x="6389982" y="3997297"/>
            <a:ext cx="3119010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Tenth - twelfth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Integer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nauroin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E5ACF5D4-3266-495F-A87C-874ED47DA57D}"/>
              </a:ext>
            </a:extLst>
          </p:cNvPr>
          <p:cNvSpPr/>
          <p:nvPr/>
        </p:nvSpPr>
        <p:spPr>
          <a:xfrm>
            <a:off x="6389980" y="344990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07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EDA57C9-E702-4880-ADAB-5FDBC2838643}"/>
              </a:ext>
            </a:extLst>
          </p:cNvPr>
          <p:cNvSpPr txBox="1"/>
          <p:nvPr/>
        </p:nvSpPr>
        <p:spPr>
          <a:xfrm>
            <a:off x="6389982" y="2976228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Seventh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pretiuma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6BBA549E-DDF8-4D5C-B324-2D3C0B050231}"/>
              </a:ext>
            </a:extLst>
          </p:cNvPr>
          <p:cNvSpPr/>
          <p:nvPr/>
        </p:nvSpPr>
        <p:spPr>
          <a:xfrm>
            <a:off x="6389980" y="2422892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04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3753ADB-6F1D-4178-9B2A-A42381D20679}"/>
              </a:ext>
            </a:extLst>
          </p:cNvPr>
          <p:cNvSpPr txBox="1"/>
          <p:nvPr/>
        </p:nvSpPr>
        <p:spPr>
          <a:xfrm>
            <a:off x="6389982" y="1949214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Fourth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Lacinia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4E4D7E1C-ED71-4461-8636-8A2B537C1CBE}"/>
              </a:ext>
            </a:extLst>
          </p:cNvPr>
          <p:cNvSpPr/>
          <p:nvPr/>
        </p:nvSpPr>
        <p:spPr>
          <a:xfrm>
            <a:off x="6389980" y="138996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01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06B8985-646E-4AB4-9AAB-C79EC393F2BC}"/>
              </a:ext>
            </a:extLst>
          </p:cNvPr>
          <p:cNvSpPr txBox="1"/>
          <p:nvPr/>
        </p:nvSpPr>
        <p:spPr>
          <a:xfrm>
            <a:off x="6389982" y="916288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First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4AFEC74-2E16-4C37-9B14-D014C2D2EE40}"/>
              </a:ext>
            </a:extLst>
          </p:cNvPr>
          <p:cNvSpPr/>
          <p:nvPr/>
        </p:nvSpPr>
        <p:spPr>
          <a:xfrm>
            <a:off x="9837755" y="549205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15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9D9917-8665-4CFD-9FAA-7EA8AF4649BC}"/>
              </a:ext>
            </a:extLst>
          </p:cNvPr>
          <p:cNvSpPr txBox="1"/>
          <p:nvPr/>
        </p:nvSpPr>
        <p:spPr>
          <a:xfrm>
            <a:off x="9837757" y="5018378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Fifteenth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Rissus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F83CEC7-3F7E-4053-85D7-300B267EE6C2}"/>
              </a:ext>
            </a:extLst>
          </p:cNvPr>
          <p:cNvSpPr/>
          <p:nvPr/>
        </p:nvSpPr>
        <p:spPr>
          <a:xfrm>
            <a:off x="9837755" y="4470975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12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EDE43B1-9952-4257-BB76-04F44EB6C3F3}"/>
              </a:ext>
            </a:extLst>
          </p:cNvPr>
          <p:cNvSpPr txBox="1"/>
          <p:nvPr/>
        </p:nvSpPr>
        <p:spPr>
          <a:xfrm>
            <a:off x="9837757" y="3997297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Twelfth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758A919-190A-4CC8-A4F3-F8EFFAF4F87C}"/>
              </a:ext>
            </a:extLst>
          </p:cNvPr>
          <p:cNvSpPr/>
          <p:nvPr/>
        </p:nvSpPr>
        <p:spPr>
          <a:xfrm>
            <a:off x="9837755" y="344990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09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8EF8C8D-347F-434B-9335-909406E49A70}"/>
              </a:ext>
            </a:extLst>
          </p:cNvPr>
          <p:cNvSpPr txBox="1"/>
          <p:nvPr/>
        </p:nvSpPr>
        <p:spPr>
          <a:xfrm>
            <a:off x="9837757" y="2976228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Ninth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Denim porta.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41F5A922-B368-4647-89CB-C09FE5B75208}"/>
              </a:ext>
            </a:extLst>
          </p:cNvPr>
          <p:cNvSpPr/>
          <p:nvPr/>
        </p:nvSpPr>
        <p:spPr>
          <a:xfrm>
            <a:off x="9837755" y="2422892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06</a:t>
            </a:r>
            <a:endParaRPr lang="en-US" sz="14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76A47C-6F68-46C3-BCB1-D47DE609DCC8}"/>
              </a:ext>
            </a:extLst>
          </p:cNvPr>
          <p:cNvSpPr txBox="1"/>
          <p:nvPr/>
        </p:nvSpPr>
        <p:spPr>
          <a:xfrm>
            <a:off x="9837757" y="1949214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Sixth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Commodo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nisla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8AF1C481-FE03-46F8-AAFE-D10660030CC1}"/>
              </a:ext>
            </a:extLst>
          </p:cNvPr>
          <p:cNvSpPr/>
          <p:nvPr/>
        </p:nvSpPr>
        <p:spPr>
          <a:xfrm>
            <a:off x="9837755" y="1389966"/>
            <a:ext cx="143757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03</a:t>
            </a:r>
            <a:endParaRPr lang="en-US" sz="14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0345F00-F055-47DB-8754-9F033B079169}"/>
              </a:ext>
            </a:extLst>
          </p:cNvPr>
          <p:cNvSpPr txBox="1"/>
          <p:nvPr/>
        </p:nvSpPr>
        <p:spPr>
          <a:xfrm>
            <a:off x="9837757" y="916288"/>
            <a:ext cx="1437585" cy="414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Third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 sed,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AC27E824-DB10-4A23-9460-3B0843C6270B}"/>
              </a:ext>
            </a:extLst>
          </p:cNvPr>
          <p:cNvCxnSpPr>
            <a:cxnSpLocks/>
          </p:cNvCxnSpPr>
          <p:nvPr/>
        </p:nvCxnSpPr>
        <p:spPr>
          <a:xfrm>
            <a:off x="9837755" y="2881265"/>
            <a:ext cx="143758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63E98E58-480D-41E7-A745-236A77FF6EB7}"/>
              </a:ext>
            </a:extLst>
          </p:cNvPr>
          <p:cNvSpPr txBox="1"/>
          <p:nvPr/>
        </p:nvSpPr>
        <p:spPr>
          <a:xfrm>
            <a:off x="1282416" y="2232032"/>
            <a:ext cx="3137183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viverra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porta vestibulum mi 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A180B022-9098-44F8-8A22-0797410859AC}"/>
              </a:ext>
            </a:extLst>
          </p:cNvPr>
          <p:cNvSpPr/>
          <p:nvPr/>
        </p:nvSpPr>
        <p:spPr>
          <a:xfrm>
            <a:off x="1282416" y="3213554"/>
            <a:ext cx="408766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15+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6A41DE22-A243-4347-BC76-D6B5D218D7B4}"/>
              </a:ext>
            </a:extLst>
          </p:cNvPr>
          <p:cNvSpPr txBox="1"/>
          <p:nvPr/>
        </p:nvSpPr>
        <p:spPr>
          <a:xfrm>
            <a:off x="1283649" y="3644441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Fifteenth Pages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2D9932F-FD83-4312-9B30-6ACAF69235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8813550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73CF2A2-AC6E-4D23-AFF8-DCFCFCF33A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9D3158-B5A2-410A-9ADD-18CAB892E7F2}"/>
              </a:ext>
            </a:extLst>
          </p:cNvPr>
          <p:cNvSpPr txBox="1"/>
          <p:nvPr/>
        </p:nvSpPr>
        <p:spPr>
          <a:xfrm>
            <a:off x="1241777" y="1736677"/>
            <a:ext cx="235260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$70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E0AD0E-0742-4915-B659-AA79161DE618}"/>
              </a:ext>
            </a:extLst>
          </p:cNvPr>
          <p:cNvSpPr txBox="1"/>
          <p:nvPr/>
        </p:nvSpPr>
        <p:spPr>
          <a:xfrm>
            <a:off x="1282417" y="3660281"/>
            <a:ext cx="2352608" cy="14995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viverra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porta vestibulum mi. Nunc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turpis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0C4015-241A-4837-9CA3-959B84AA9B09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Starting At Price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A4F6B33-7D0D-42FF-BEE5-05AD311FED58}"/>
              </a:ext>
            </a:extLst>
          </p:cNvPr>
          <p:cNvCxnSpPr/>
          <p:nvPr/>
        </p:nvCxnSpPr>
        <p:spPr>
          <a:xfrm>
            <a:off x="5551185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DF32819-5E9C-41C0-BE4B-1DC5F9F22F3F}"/>
              </a:ext>
            </a:extLst>
          </p:cNvPr>
          <p:cNvCxnSpPr/>
          <p:nvPr/>
        </p:nvCxnSpPr>
        <p:spPr>
          <a:xfrm>
            <a:off x="5908366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FB8E30B-D21C-4B6B-A45A-7C31965BF5B6}"/>
              </a:ext>
            </a:extLst>
          </p:cNvPr>
          <p:cNvCxnSpPr>
            <a:cxnSpLocks/>
          </p:cNvCxnSpPr>
          <p:nvPr/>
        </p:nvCxnSpPr>
        <p:spPr>
          <a:xfrm>
            <a:off x="5194004" y="5298230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4E8FE38-E793-4EF8-A97C-26D7E4E8AC58}"/>
              </a:ext>
            </a:extLst>
          </p:cNvPr>
          <p:cNvCxnSpPr>
            <a:cxnSpLocks/>
          </p:cNvCxnSpPr>
          <p:nvPr/>
        </p:nvCxnSpPr>
        <p:spPr>
          <a:xfrm>
            <a:off x="5194004" y="4941820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1319201-F604-45A9-8107-AA9723685028}"/>
              </a:ext>
            </a:extLst>
          </p:cNvPr>
          <p:cNvCxnSpPr>
            <a:cxnSpLocks/>
          </p:cNvCxnSpPr>
          <p:nvPr/>
        </p:nvCxnSpPr>
        <p:spPr>
          <a:xfrm>
            <a:off x="5194004" y="4584639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6089F85-6E68-4C83-BDEF-668D315D677B}"/>
              </a:ext>
            </a:extLst>
          </p:cNvPr>
          <p:cNvCxnSpPr>
            <a:cxnSpLocks/>
          </p:cNvCxnSpPr>
          <p:nvPr/>
        </p:nvCxnSpPr>
        <p:spPr>
          <a:xfrm>
            <a:off x="5194004" y="5653308"/>
            <a:ext cx="1785905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ED6A287-1AC5-4DE6-A4AA-82F21A035760}"/>
              </a:ext>
            </a:extLst>
          </p:cNvPr>
          <p:cNvCxnSpPr/>
          <p:nvPr/>
        </p:nvCxnSpPr>
        <p:spPr>
          <a:xfrm>
            <a:off x="6263512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263E12A-FE07-4AF4-BF73-A5BE9DF3DBF9}"/>
              </a:ext>
            </a:extLst>
          </p:cNvPr>
          <p:cNvCxnSpPr/>
          <p:nvPr/>
        </p:nvCxnSpPr>
        <p:spPr>
          <a:xfrm>
            <a:off x="6622728" y="4228229"/>
            <a:ext cx="0" cy="1784363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83687756-0E37-4506-8BDE-37D57322EB85}"/>
              </a:ext>
            </a:extLst>
          </p:cNvPr>
          <p:cNvSpPr/>
          <p:nvPr/>
        </p:nvSpPr>
        <p:spPr>
          <a:xfrm>
            <a:off x="5903915" y="4936844"/>
            <a:ext cx="714743" cy="357181"/>
          </a:xfrm>
          <a:prstGeom prst="rect">
            <a:avLst/>
          </a:prstGeom>
          <a:noFill/>
          <a:ln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5698218-DBD1-4AC3-9A49-BCAB6C566C23}"/>
              </a:ext>
            </a:extLst>
          </p:cNvPr>
          <p:cNvSpPr/>
          <p:nvPr/>
        </p:nvSpPr>
        <p:spPr>
          <a:xfrm>
            <a:off x="5546897" y="4224970"/>
            <a:ext cx="364714" cy="36387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7995A97-E46F-4952-8358-34BC73D145B6}"/>
              </a:ext>
            </a:extLst>
          </p:cNvPr>
          <p:cNvSpPr txBox="1"/>
          <p:nvPr/>
        </p:nvSpPr>
        <p:spPr>
          <a:xfrm>
            <a:off x="5191970" y="43044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02399E8-7D9F-4228-A4E5-77F06418D819}"/>
              </a:ext>
            </a:extLst>
          </p:cNvPr>
          <p:cNvSpPr txBox="1"/>
          <p:nvPr/>
        </p:nvSpPr>
        <p:spPr>
          <a:xfrm>
            <a:off x="5553551" y="43044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1C1C1C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9DEF152-B7C7-46DA-A8B9-3CC14AE8C2A5}"/>
              </a:ext>
            </a:extLst>
          </p:cNvPr>
          <p:cNvSpPr txBox="1"/>
          <p:nvPr/>
        </p:nvSpPr>
        <p:spPr>
          <a:xfrm>
            <a:off x="5910621" y="43044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9B43D31-A39E-4935-A9A8-1C50BE433FE7}"/>
              </a:ext>
            </a:extLst>
          </p:cNvPr>
          <p:cNvSpPr txBox="1"/>
          <p:nvPr/>
        </p:nvSpPr>
        <p:spPr>
          <a:xfrm>
            <a:off x="6269999" y="43044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3673AC9-B272-464B-9927-BB30CD16A5B2}"/>
              </a:ext>
            </a:extLst>
          </p:cNvPr>
          <p:cNvSpPr txBox="1"/>
          <p:nvPr/>
        </p:nvSpPr>
        <p:spPr>
          <a:xfrm>
            <a:off x="6616404" y="4304469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05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7A895E8-31C7-4300-A8B7-688A8B7A2209}"/>
              </a:ext>
            </a:extLst>
          </p:cNvPr>
          <p:cNvSpPr txBox="1"/>
          <p:nvPr/>
        </p:nvSpPr>
        <p:spPr>
          <a:xfrm>
            <a:off x="5191970" y="466413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06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FC4F127-DA5F-403D-950F-41733E258B3F}"/>
              </a:ext>
            </a:extLst>
          </p:cNvPr>
          <p:cNvSpPr txBox="1"/>
          <p:nvPr/>
        </p:nvSpPr>
        <p:spPr>
          <a:xfrm>
            <a:off x="5553551" y="466413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A11648-79F6-4916-BF8E-F2A163C9F2B8}"/>
              </a:ext>
            </a:extLst>
          </p:cNvPr>
          <p:cNvSpPr txBox="1"/>
          <p:nvPr/>
        </p:nvSpPr>
        <p:spPr>
          <a:xfrm>
            <a:off x="5910621" y="466413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08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1C028E0-69F3-4675-B066-E51A0F9B6144}"/>
              </a:ext>
            </a:extLst>
          </p:cNvPr>
          <p:cNvSpPr txBox="1"/>
          <p:nvPr/>
        </p:nvSpPr>
        <p:spPr>
          <a:xfrm>
            <a:off x="6269999" y="466413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09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5FA0BD4-8637-44C9-8B74-37F5F074378D}"/>
              </a:ext>
            </a:extLst>
          </p:cNvPr>
          <p:cNvSpPr txBox="1"/>
          <p:nvPr/>
        </p:nvSpPr>
        <p:spPr>
          <a:xfrm>
            <a:off x="6616404" y="4664138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10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45528B3-34A6-4CFD-B948-0DD784A24FDC}"/>
              </a:ext>
            </a:extLst>
          </p:cNvPr>
          <p:cNvSpPr txBox="1"/>
          <p:nvPr/>
        </p:nvSpPr>
        <p:spPr>
          <a:xfrm>
            <a:off x="5191970" y="502629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96BBDAB-FD68-49B5-98FA-E0756F001B2D}"/>
              </a:ext>
            </a:extLst>
          </p:cNvPr>
          <p:cNvSpPr txBox="1"/>
          <p:nvPr/>
        </p:nvSpPr>
        <p:spPr>
          <a:xfrm>
            <a:off x="5553551" y="502629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12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3257A3A-0D03-4B05-AE7C-D1A1C742974C}"/>
              </a:ext>
            </a:extLst>
          </p:cNvPr>
          <p:cNvSpPr txBox="1"/>
          <p:nvPr/>
        </p:nvSpPr>
        <p:spPr>
          <a:xfrm>
            <a:off x="5910621" y="502629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E51C10D-F346-41DD-84AA-2DCCD8433EEB}"/>
              </a:ext>
            </a:extLst>
          </p:cNvPr>
          <p:cNvSpPr txBox="1"/>
          <p:nvPr/>
        </p:nvSpPr>
        <p:spPr>
          <a:xfrm>
            <a:off x="6269999" y="502629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E40F85A-2295-486A-A045-29346B0B0E50}"/>
              </a:ext>
            </a:extLst>
          </p:cNvPr>
          <p:cNvSpPr txBox="1"/>
          <p:nvPr/>
        </p:nvSpPr>
        <p:spPr>
          <a:xfrm>
            <a:off x="6616404" y="502629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15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0FC27F3-94D8-4678-8D15-B94653B7B84E}"/>
              </a:ext>
            </a:extLst>
          </p:cNvPr>
          <p:cNvSpPr txBox="1"/>
          <p:nvPr/>
        </p:nvSpPr>
        <p:spPr>
          <a:xfrm>
            <a:off x="5191970" y="537924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16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A886D3-4727-4CB5-BC67-F4B742DFED81}"/>
              </a:ext>
            </a:extLst>
          </p:cNvPr>
          <p:cNvSpPr txBox="1"/>
          <p:nvPr/>
        </p:nvSpPr>
        <p:spPr>
          <a:xfrm>
            <a:off x="5553551" y="537924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17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BEDEB8D-D2C4-4FBE-A74C-27B526506E2A}"/>
              </a:ext>
            </a:extLst>
          </p:cNvPr>
          <p:cNvSpPr txBox="1"/>
          <p:nvPr/>
        </p:nvSpPr>
        <p:spPr>
          <a:xfrm>
            <a:off x="5910621" y="537924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18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CE077C1-804E-4647-B224-F8BF3FA772ED}"/>
              </a:ext>
            </a:extLst>
          </p:cNvPr>
          <p:cNvSpPr txBox="1"/>
          <p:nvPr/>
        </p:nvSpPr>
        <p:spPr>
          <a:xfrm>
            <a:off x="6269999" y="537924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19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8848813-076E-484B-923D-A88544B5A64F}"/>
              </a:ext>
            </a:extLst>
          </p:cNvPr>
          <p:cNvSpPr txBox="1"/>
          <p:nvPr/>
        </p:nvSpPr>
        <p:spPr>
          <a:xfrm>
            <a:off x="6616404" y="5379246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20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5F0BCA7-D60B-4852-8593-51A08D2C9DC4}"/>
              </a:ext>
            </a:extLst>
          </p:cNvPr>
          <p:cNvSpPr txBox="1"/>
          <p:nvPr/>
        </p:nvSpPr>
        <p:spPr>
          <a:xfrm>
            <a:off x="5191970" y="573098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E72FA9-8CB1-4298-8CC2-6FBF47EA3E55}"/>
              </a:ext>
            </a:extLst>
          </p:cNvPr>
          <p:cNvSpPr txBox="1"/>
          <p:nvPr/>
        </p:nvSpPr>
        <p:spPr>
          <a:xfrm>
            <a:off x="5553551" y="573098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050CBA5-439E-47F3-8EA7-01C25AE935BC}"/>
              </a:ext>
            </a:extLst>
          </p:cNvPr>
          <p:cNvSpPr txBox="1"/>
          <p:nvPr/>
        </p:nvSpPr>
        <p:spPr>
          <a:xfrm>
            <a:off x="5910621" y="5730985"/>
            <a:ext cx="3549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 Condensed Medium" panose="00000606000000000000" pitchFamily="2" charset="0"/>
                <a:cs typeface="Poppins ExtraBold" panose="00000900000000000000" pitchFamily="2" charset="0"/>
              </a:rPr>
              <a:t>23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C9FBB24-C557-45EF-B7E2-2C7937D30AEE}"/>
              </a:ext>
            </a:extLst>
          </p:cNvPr>
          <p:cNvSpPr txBox="1"/>
          <p:nvPr/>
        </p:nvSpPr>
        <p:spPr>
          <a:xfrm>
            <a:off x="5191749" y="3697525"/>
            <a:ext cx="17795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Save The Date!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E7F4117-3C07-4C35-99BD-E906F82F83BE}"/>
              </a:ext>
            </a:extLst>
          </p:cNvPr>
          <p:cNvSpPr txBox="1"/>
          <p:nvPr/>
        </p:nvSpPr>
        <p:spPr>
          <a:xfrm>
            <a:off x="5191749" y="106401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February 2020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B9FC18D-234D-4AB5-BE2F-DF62711E8E22}"/>
              </a:ext>
            </a:extLst>
          </p:cNvPr>
          <p:cNvSpPr txBox="1"/>
          <p:nvPr/>
        </p:nvSpPr>
        <p:spPr>
          <a:xfrm>
            <a:off x="5191749" y="1426515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2DFC24A-E1AE-4525-A0ED-733218B2D025}"/>
              </a:ext>
            </a:extLst>
          </p:cNvPr>
          <p:cNvSpPr/>
          <p:nvPr/>
        </p:nvSpPr>
        <p:spPr>
          <a:xfrm>
            <a:off x="5194340" y="634285"/>
            <a:ext cx="641201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13,14</a:t>
            </a:r>
            <a:r>
              <a:rPr lang="en-US" sz="16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005537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9EBEB23-5017-4E37-9A58-1C97CF8A99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89724D-8BFF-451D-9836-F89FE601EA08}"/>
              </a:ext>
            </a:extLst>
          </p:cNvPr>
          <p:cNvSpPr txBox="1"/>
          <p:nvPr/>
        </p:nvSpPr>
        <p:spPr>
          <a:xfrm>
            <a:off x="1203675" y="1736677"/>
            <a:ext cx="235260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DO</a:t>
            </a:r>
            <a:r>
              <a:rPr lang="en-US" sz="4000" spc="-3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 </a:t>
            </a:r>
            <a:r>
              <a:rPr lang="en-US" sz="66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IT</a:t>
            </a:r>
            <a:endParaRPr lang="en-US" sz="4000" dirty="0">
              <a:solidFill>
                <a:srgbClr val="1C1C1C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7548A8-63C7-4C4C-A992-02B8E9E1C341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 Can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0C035F-BE68-40DE-86C6-AFBB1543AA1F}"/>
              </a:ext>
            </a:extLst>
          </p:cNvPr>
          <p:cNvSpPr txBox="1"/>
          <p:nvPr/>
        </p:nvSpPr>
        <p:spPr>
          <a:xfrm>
            <a:off x="1282417" y="3660281"/>
            <a:ext cx="2352608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velarius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BFACE62-430B-44C2-8A84-57C4E653AC91}"/>
              </a:ext>
            </a:extLst>
          </p:cNvPr>
          <p:cNvSpPr/>
          <p:nvPr/>
        </p:nvSpPr>
        <p:spPr>
          <a:xfrm>
            <a:off x="1282417" y="5069248"/>
            <a:ext cx="2023678" cy="3657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81000" dist="63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AD9D6A1-8B97-43FA-AC67-B0D2CF62C490}"/>
              </a:ext>
            </a:extLst>
          </p:cNvPr>
          <p:cNvSpPr/>
          <p:nvPr/>
        </p:nvSpPr>
        <p:spPr>
          <a:xfrm>
            <a:off x="2979386" y="5122588"/>
            <a:ext cx="259081" cy="259080"/>
          </a:xfrm>
          <a:prstGeom prst="ellipse">
            <a:avLst/>
          </a:prstGeom>
          <a:noFill/>
          <a:ln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499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50F5B02-5E0D-489E-BF37-B37F58D19F2B}"/>
              </a:ext>
            </a:extLst>
          </p:cNvPr>
          <p:cNvSpPr/>
          <p:nvPr/>
        </p:nvSpPr>
        <p:spPr>
          <a:xfrm>
            <a:off x="2979385" y="5177506"/>
            <a:ext cx="25908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7+</a:t>
            </a:r>
            <a:endParaRPr lang="en-US" sz="5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6DAA9C4-DE6C-49FA-88B3-96C239EF0467}"/>
              </a:ext>
            </a:extLst>
          </p:cNvPr>
          <p:cNvSpPr/>
          <p:nvPr/>
        </p:nvSpPr>
        <p:spPr>
          <a:xfrm>
            <a:off x="1453106" y="5158902"/>
            <a:ext cx="116257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Creative Shot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99AFC6-FE73-4EBE-B93C-0A6913545567}"/>
              </a:ext>
            </a:extLst>
          </p:cNvPr>
          <p:cNvSpPr txBox="1"/>
          <p:nvPr/>
        </p:nvSpPr>
        <p:spPr>
          <a:xfrm>
            <a:off x="5192880" y="4858776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13, 14 February 2020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71903BE-F4DC-4A3B-9880-AD0545701B30}"/>
              </a:ext>
            </a:extLst>
          </p:cNvPr>
          <p:cNvSpPr/>
          <p:nvPr/>
        </p:nvSpPr>
        <p:spPr>
          <a:xfrm>
            <a:off x="5195471" y="4429046"/>
            <a:ext cx="2596865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Discover The Details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D91486-B80E-4326-B5CB-0104FC3895C1}"/>
              </a:ext>
            </a:extLst>
          </p:cNvPr>
          <p:cNvSpPr txBox="1"/>
          <p:nvPr/>
        </p:nvSpPr>
        <p:spPr>
          <a:xfrm>
            <a:off x="5192880" y="5480418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anm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6E4A92-E500-4331-8569-48795730B394}"/>
              </a:ext>
            </a:extLst>
          </p:cNvPr>
          <p:cNvSpPr txBox="1"/>
          <p:nvPr/>
        </p:nvSpPr>
        <p:spPr>
          <a:xfrm>
            <a:off x="5192879" y="5311141"/>
            <a:ext cx="177957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6EA46D-D602-449D-819F-106A5C36CD3D}"/>
              </a:ext>
            </a:extLst>
          </p:cNvPr>
          <p:cNvSpPr txBox="1"/>
          <p:nvPr/>
        </p:nvSpPr>
        <p:spPr>
          <a:xfrm>
            <a:off x="9771222" y="5480418"/>
            <a:ext cx="177957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D8F5FC-79E2-4475-A979-17E6A6EC705A}"/>
              </a:ext>
            </a:extLst>
          </p:cNvPr>
          <p:cNvSpPr txBox="1"/>
          <p:nvPr/>
        </p:nvSpPr>
        <p:spPr>
          <a:xfrm>
            <a:off x="9771221" y="5311141"/>
            <a:ext cx="177957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Location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D66106-EEB6-489E-9942-F50892B8130C}"/>
              </a:ext>
            </a:extLst>
          </p:cNvPr>
          <p:cNvSpPr txBox="1"/>
          <p:nvPr/>
        </p:nvSpPr>
        <p:spPr>
          <a:xfrm>
            <a:off x="7482051" y="5480418"/>
            <a:ext cx="1779577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(+00) 22 – 3456 - 7890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9DCEBB9-0349-45C0-AC60-A1879DF82BC6}"/>
              </a:ext>
            </a:extLst>
          </p:cNvPr>
          <p:cNvSpPr txBox="1"/>
          <p:nvPr/>
        </p:nvSpPr>
        <p:spPr>
          <a:xfrm>
            <a:off x="7482050" y="5311141"/>
            <a:ext cx="177957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 To Call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99B136D-8CC9-47DC-812A-89F6401C8C47}"/>
              </a:ext>
            </a:extLst>
          </p:cNvPr>
          <p:cNvSpPr txBox="1"/>
          <p:nvPr/>
        </p:nvSpPr>
        <p:spPr>
          <a:xfrm>
            <a:off x="7482051" y="5722343"/>
            <a:ext cx="1779577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022 – 3456 - 7890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D9F229B-AB4A-4B83-A2B1-5516D2C27ADF}"/>
              </a:ext>
            </a:extLst>
          </p:cNvPr>
          <p:cNvSpPr/>
          <p:nvPr/>
        </p:nvSpPr>
        <p:spPr>
          <a:xfrm>
            <a:off x="11460480" y="3063247"/>
            <a:ext cx="731520" cy="731520"/>
          </a:xfrm>
          <a:prstGeom prst="rect">
            <a:avLst/>
          </a:prstGeom>
          <a:solidFill>
            <a:srgbClr val="FE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0098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AEF307-F534-44FD-A3BB-4B877F5A9A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89724D-8BFF-451D-9836-F89FE601EA08}"/>
              </a:ext>
            </a:extLst>
          </p:cNvPr>
          <p:cNvSpPr txBox="1"/>
          <p:nvPr/>
        </p:nvSpPr>
        <p:spPr>
          <a:xfrm>
            <a:off x="1282417" y="916430"/>
            <a:ext cx="2352608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5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’22,</a:t>
            </a:r>
            <a:endParaRPr lang="en-US" sz="4000" dirty="0">
              <a:solidFill>
                <a:srgbClr val="D6FF00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7548A8-63C7-4C4C-A992-02B8E9E1C341}"/>
              </a:ext>
            </a:extLst>
          </p:cNvPr>
          <p:cNvSpPr txBox="1"/>
          <p:nvPr/>
        </p:nvSpPr>
        <p:spPr>
          <a:xfrm>
            <a:off x="1282417" y="831791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Now Trend 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0C035F-BE68-40DE-86C6-AFBB1543AA1F}"/>
              </a:ext>
            </a:extLst>
          </p:cNvPr>
          <p:cNvSpPr txBox="1"/>
          <p:nvPr/>
        </p:nvSpPr>
        <p:spPr>
          <a:xfrm>
            <a:off x="1282417" y="2840034"/>
            <a:ext cx="2352608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velarius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7491E21-BAFC-46F4-8C25-E786F1487EF5}"/>
              </a:ext>
            </a:extLst>
          </p:cNvPr>
          <p:cNvSpPr/>
          <p:nvPr/>
        </p:nvSpPr>
        <p:spPr>
          <a:xfrm flipH="1">
            <a:off x="9119386" y="2331746"/>
            <a:ext cx="3068319" cy="2194492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C64BF1-5AA6-4D28-BB45-8A85D160E99D}"/>
              </a:ext>
            </a:extLst>
          </p:cNvPr>
          <p:cNvSpPr txBox="1"/>
          <p:nvPr/>
        </p:nvSpPr>
        <p:spPr>
          <a:xfrm>
            <a:off x="9763759" y="830616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February 2020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339809-BAF4-4F53-987F-C36CCFF8B0FC}"/>
              </a:ext>
            </a:extLst>
          </p:cNvPr>
          <p:cNvSpPr txBox="1"/>
          <p:nvPr/>
        </p:nvSpPr>
        <p:spPr>
          <a:xfrm>
            <a:off x="9763759" y="1193116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9984F49-15B0-4DB0-BF82-A0C7C845C6CA}"/>
              </a:ext>
            </a:extLst>
          </p:cNvPr>
          <p:cNvSpPr/>
          <p:nvPr/>
        </p:nvSpPr>
        <p:spPr>
          <a:xfrm>
            <a:off x="9766350" y="400886"/>
            <a:ext cx="1514838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Event Detail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8FAE31-83D8-4CB9-8882-912FDEE27F15}"/>
              </a:ext>
            </a:extLst>
          </p:cNvPr>
          <p:cNvSpPr txBox="1"/>
          <p:nvPr/>
        </p:nvSpPr>
        <p:spPr>
          <a:xfrm>
            <a:off x="5196052" y="535685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February 2020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FA27861-9EAF-47F3-A203-887D97DAD8BA}"/>
              </a:ext>
            </a:extLst>
          </p:cNvPr>
          <p:cNvSpPr txBox="1"/>
          <p:nvPr/>
        </p:nvSpPr>
        <p:spPr>
          <a:xfrm>
            <a:off x="5196052" y="5719355"/>
            <a:ext cx="3276378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porta vestibulum mi. Nunc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turpis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pectrus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24944F8-7699-4821-A747-0D3C1F717617}"/>
              </a:ext>
            </a:extLst>
          </p:cNvPr>
          <p:cNvSpPr/>
          <p:nvPr/>
        </p:nvSpPr>
        <p:spPr>
          <a:xfrm>
            <a:off x="5198642" y="4927125"/>
            <a:ext cx="32763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Event Schedule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8B4EDB-8832-4165-964D-86BF4FD8E6C0}"/>
              </a:ext>
            </a:extLst>
          </p:cNvPr>
          <p:cNvSpPr txBox="1"/>
          <p:nvPr/>
        </p:nvSpPr>
        <p:spPr>
          <a:xfrm>
            <a:off x="1282417" y="5356855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This Event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BC0E835-553D-47D5-9D34-7EF2FB5F74F2}"/>
              </a:ext>
            </a:extLst>
          </p:cNvPr>
          <p:cNvSpPr txBox="1"/>
          <p:nvPr/>
        </p:nvSpPr>
        <p:spPr>
          <a:xfrm>
            <a:off x="1282417" y="5719355"/>
            <a:ext cx="2352604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uta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44195F-593E-477B-8F53-9E4048A09A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993748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F4031093-8806-4055-871B-41BF17903BFB}"/>
              </a:ext>
            </a:extLst>
          </p:cNvPr>
          <p:cNvSpPr txBox="1"/>
          <p:nvPr/>
        </p:nvSpPr>
        <p:spPr>
          <a:xfrm>
            <a:off x="1282417" y="2967783"/>
            <a:ext cx="2352608" cy="1753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646BEE-4CB0-4C11-9F78-21C4FB7DC430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This is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93E2BD-B63C-4830-A398-53376FA58DBA}"/>
              </a:ext>
            </a:extLst>
          </p:cNvPr>
          <p:cNvSpPr txBox="1"/>
          <p:nvPr/>
        </p:nvSpPr>
        <p:spPr>
          <a:xfrm>
            <a:off x="1244316" y="1736677"/>
            <a:ext cx="301237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BIG </a:t>
            </a:r>
            <a:r>
              <a:rPr lang="en-US" sz="8000" spc="-300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SALE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6ACB4A-8B12-4A71-A4BB-A4CB1F39B7D6}"/>
              </a:ext>
            </a:extLst>
          </p:cNvPr>
          <p:cNvSpPr txBox="1"/>
          <p:nvPr/>
        </p:nvSpPr>
        <p:spPr>
          <a:xfrm>
            <a:off x="5851516" y="4989724"/>
            <a:ext cx="262660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 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56DE15B-B9A5-4676-B087-71B8A64CDE07}"/>
              </a:ext>
            </a:extLst>
          </p:cNvPr>
          <p:cNvSpPr txBox="1"/>
          <p:nvPr/>
        </p:nvSpPr>
        <p:spPr>
          <a:xfrm>
            <a:off x="5851516" y="5781954"/>
            <a:ext cx="2626595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78A474-5FA3-4352-9010-915A27F46A68}"/>
              </a:ext>
            </a:extLst>
          </p:cNvPr>
          <p:cNvSpPr/>
          <p:nvPr/>
        </p:nvSpPr>
        <p:spPr>
          <a:xfrm>
            <a:off x="5854106" y="5172926"/>
            <a:ext cx="26265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UP TO 95</a:t>
            </a:r>
            <a:r>
              <a:rPr lang="en-US" sz="2800" baseline="300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1600" baseline="300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941165-CB2B-4E76-9DB4-0DFC6A7178E1}"/>
              </a:ext>
            </a:extLst>
          </p:cNvPr>
          <p:cNvSpPr txBox="1"/>
          <p:nvPr/>
        </p:nvSpPr>
        <p:spPr>
          <a:xfrm>
            <a:off x="9763759" y="5431449"/>
            <a:ext cx="177958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Items Discount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2FADCC1-A1E8-4C39-B78E-164AC0A1DF23}"/>
              </a:ext>
            </a:extLst>
          </p:cNvPr>
          <p:cNvSpPr txBox="1"/>
          <p:nvPr/>
        </p:nvSpPr>
        <p:spPr>
          <a:xfrm>
            <a:off x="9763759" y="5793949"/>
            <a:ext cx="177957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vivamus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laoreet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30E0E2-66AC-4C3A-8A09-5A32989F6602}"/>
              </a:ext>
            </a:extLst>
          </p:cNvPr>
          <p:cNvSpPr/>
          <p:nvPr/>
        </p:nvSpPr>
        <p:spPr>
          <a:xfrm>
            <a:off x="9766350" y="5001719"/>
            <a:ext cx="633187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+900</a:t>
            </a:r>
            <a:endParaRPr lang="en-US" sz="16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96AD5A-69CD-4398-B0F7-18A052C9D240}"/>
              </a:ext>
            </a:extLst>
          </p:cNvPr>
          <p:cNvSpPr txBox="1"/>
          <p:nvPr/>
        </p:nvSpPr>
        <p:spPr>
          <a:xfrm rot="16200000">
            <a:off x="4168131" y="5599788"/>
            <a:ext cx="142943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Get It Before Late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2069A06-471A-4F12-99CF-A53A94F62EF7}"/>
              </a:ext>
            </a:extLst>
          </p:cNvPr>
          <p:cNvCxnSpPr>
            <a:cxnSpLocks/>
          </p:cNvCxnSpPr>
          <p:nvPr/>
        </p:nvCxnSpPr>
        <p:spPr>
          <a:xfrm>
            <a:off x="5851514" y="1898109"/>
            <a:ext cx="81141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DF1EFFE-6D02-4599-9672-CD536E721DCB}"/>
              </a:ext>
            </a:extLst>
          </p:cNvPr>
          <p:cNvCxnSpPr>
            <a:cxnSpLocks/>
          </p:cNvCxnSpPr>
          <p:nvPr/>
        </p:nvCxnSpPr>
        <p:spPr>
          <a:xfrm>
            <a:off x="6727045" y="1903824"/>
            <a:ext cx="811414" cy="0"/>
          </a:xfrm>
          <a:prstGeom prst="line">
            <a:avLst/>
          </a:prstGeom>
          <a:ln w="25400"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72B7913-6455-4D9E-861D-5FBA89B79272}"/>
              </a:ext>
            </a:extLst>
          </p:cNvPr>
          <p:cNvCxnSpPr>
            <a:cxnSpLocks/>
          </p:cNvCxnSpPr>
          <p:nvPr/>
        </p:nvCxnSpPr>
        <p:spPr>
          <a:xfrm>
            <a:off x="7602576" y="1898109"/>
            <a:ext cx="81141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5B9E647-400E-4439-8393-7BD1A3C4E772}"/>
              </a:ext>
            </a:extLst>
          </p:cNvPr>
          <p:cNvCxnSpPr>
            <a:cxnSpLocks/>
          </p:cNvCxnSpPr>
          <p:nvPr/>
        </p:nvCxnSpPr>
        <p:spPr>
          <a:xfrm>
            <a:off x="5851514" y="2542574"/>
            <a:ext cx="81141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0397415-BE46-4E6F-8DD8-6315238EFFF0}"/>
              </a:ext>
            </a:extLst>
          </p:cNvPr>
          <p:cNvCxnSpPr>
            <a:cxnSpLocks/>
          </p:cNvCxnSpPr>
          <p:nvPr/>
        </p:nvCxnSpPr>
        <p:spPr>
          <a:xfrm>
            <a:off x="6727045" y="2542574"/>
            <a:ext cx="81141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61BA8AB-533F-47D3-9AFC-6BEA23B28699}"/>
              </a:ext>
            </a:extLst>
          </p:cNvPr>
          <p:cNvCxnSpPr>
            <a:cxnSpLocks/>
          </p:cNvCxnSpPr>
          <p:nvPr/>
        </p:nvCxnSpPr>
        <p:spPr>
          <a:xfrm>
            <a:off x="7602576" y="2542574"/>
            <a:ext cx="81141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B535067-9056-4469-979C-6B35E091B167}"/>
              </a:ext>
            </a:extLst>
          </p:cNvPr>
          <p:cNvCxnSpPr>
            <a:cxnSpLocks/>
          </p:cNvCxnSpPr>
          <p:nvPr/>
        </p:nvCxnSpPr>
        <p:spPr>
          <a:xfrm>
            <a:off x="5851514" y="3204144"/>
            <a:ext cx="81141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A92AE42B-26FB-4FD0-985E-39A02A617082}"/>
              </a:ext>
            </a:extLst>
          </p:cNvPr>
          <p:cNvSpPr txBox="1"/>
          <p:nvPr/>
        </p:nvSpPr>
        <p:spPr>
          <a:xfrm>
            <a:off x="5851514" y="3584000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25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FACD7EF-4476-4EAA-B03F-DD3427B9CE79}"/>
              </a:ext>
            </a:extLst>
          </p:cNvPr>
          <p:cNvSpPr/>
          <p:nvPr/>
        </p:nvSpPr>
        <p:spPr>
          <a:xfrm>
            <a:off x="5854105" y="3301200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8D607F9-C75E-4C91-A5E1-170E88FE05FC}"/>
              </a:ext>
            </a:extLst>
          </p:cNvPr>
          <p:cNvSpPr txBox="1"/>
          <p:nvPr/>
        </p:nvSpPr>
        <p:spPr>
          <a:xfrm>
            <a:off x="7598533" y="2922426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4D330EB-ADDE-4999-BEE3-C9861E6C5F49}"/>
              </a:ext>
            </a:extLst>
          </p:cNvPr>
          <p:cNvSpPr/>
          <p:nvPr/>
        </p:nvSpPr>
        <p:spPr>
          <a:xfrm>
            <a:off x="7601124" y="2639626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Fr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83F40B5-798F-4D51-AAAE-95083E48C9F7}"/>
              </a:ext>
            </a:extLst>
          </p:cNvPr>
          <p:cNvSpPr txBox="1"/>
          <p:nvPr/>
        </p:nvSpPr>
        <p:spPr>
          <a:xfrm>
            <a:off x="6723002" y="2922426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45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7187C76-83B3-48F4-B75C-537119B512D7}"/>
              </a:ext>
            </a:extLst>
          </p:cNvPr>
          <p:cNvSpPr/>
          <p:nvPr/>
        </p:nvSpPr>
        <p:spPr>
          <a:xfrm>
            <a:off x="6725593" y="2639626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Th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2C0AF7C-5947-453B-9F34-E2E388E9BBE4}"/>
              </a:ext>
            </a:extLst>
          </p:cNvPr>
          <p:cNvSpPr txBox="1"/>
          <p:nvPr/>
        </p:nvSpPr>
        <p:spPr>
          <a:xfrm>
            <a:off x="5851514" y="2922426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35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15B9FEA-D0E9-4FA3-AAC4-E9AE1E9A3076}"/>
              </a:ext>
            </a:extLst>
          </p:cNvPr>
          <p:cNvSpPr/>
          <p:nvPr/>
        </p:nvSpPr>
        <p:spPr>
          <a:xfrm>
            <a:off x="5854105" y="2639626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We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6A9BBE9-92C6-4C12-8E9B-FCC109F69865}"/>
              </a:ext>
            </a:extLst>
          </p:cNvPr>
          <p:cNvSpPr txBox="1"/>
          <p:nvPr/>
        </p:nvSpPr>
        <p:spPr>
          <a:xfrm>
            <a:off x="7598533" y="2260852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50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B0AA222-CC66-456D-9DE4-59CA838011F7}"/>
              </a:ext>
            </a:extLst>
          </p:cNvPr>
          <p:cNvSpPr/>
          <p:nvPr/>
        </p:nvSpPr>
        <p:spPr>
          <a:xfrm>
            <a:off x="7601124" y="1978052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Tu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2AC5482-CD4E-4E99-A10B-D788DE584EE9}"/>
              </a:ext>
            </a:extLst>
          </p:cNvPr>
          <p:cNvSpPr txBox="1"/>
          <p:nvPr/>
        </p:nvSpPr>
        <p:spPr>
          <a:xfrm>
            <a:off x="6723002" y="2260852"/>
            <a:ext cx="72427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70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+ 25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4525D5B-C591-41E4-87EC-11426FB03139}"/>
              </a:ext>
            </a:extLst>
          </p:cNvPr>
          <p:cNvSpPr/>
          <p:nvPr/>
        </p:nvSpPr>
        <p:spPr>
          <a:xfrm>
            <a:off x="6725593" y="1978052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rgbClr val="FE0000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Mo</a:t>
            </a:r>
            <a:endParaRPr lang="en-US" sz="1100" dirty="0">
              <a:solidFill>
                <a:srgbClr val="FE000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588452E-A7FE-493C-A429-6685B45E21B7}"/>
              </a:ext>
            </a:extLst>
          </p:cNvPr>
          <p:cNvSpPr txBox="1"/>
          <p:nvPr/>
        </p:nvSpPr>
        <p:spPr>
          <a:xfrm>
            <a:off x="5851514" y="2260852"/>
            <a:ext cx="56764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60</a:t>
            </a:r>
            <a:r>
              <a:rPr lang="en-US" sz="1050" baseline="300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%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C2101057-628D-4DD0-8842-D00BD957F9CC}"/>
              </a:ext>
            </a:extLst>
          </p:cNvPr>
          <p:cNvSpPr/>
          <p:nvPr/>
        </p:nvSpPr>
        <p:spPr>
          <a:xfrm>
            <a:off x="5854105" y="1978052"/>
            <a:ext cx="56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Su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5073136-88D2-4421-8A2B-B4FFA20C342C}"/>
              </a:ext>
            </a:extLst>
          </p:cNvPr>
          <p:cNvSpPr txBox="1"/>
          <p:nvPr/>
        </p:nvSpPr>
        <p:spPr>
          <a:xfrm>
            <a:off x="5851517" y="1074099"/>
            <a:ext cx="2562474" cy="527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FE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Boosted Sale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Weekly Discount Rate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749B334-6A0D-439F-98A9-2F6691CC43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7346700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54A84E7-3F89-41E3-9C3C-F5730318C5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C3BB99-D6BC-4DCC-A2DD-B099183A999E}"/>
              </a:ext>
            </a:extLst>
          </p:cNvPr>
          <p:cNvSpPr txBox="1"/>
          <p:nvPr/>
        </p:nvSpPr>
        <p:spPr>
          <a:xfrm>
            <a:off x="1282417" y="2967783"/>
            <a:ext cx="3012357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 vel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1636F5-46A4-4A54-BF40-175A34225EDA}"/>
              </a:ext>
            </a:extLst>
          </p:cNvPr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Discount For You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D9944F-E77C-4899-828F-4BBE4E24CFE7}"/>
              </a:ext>
            </a:extLst>
          </p:cNvPr>
          <p:cNvSpPr txBox="1"/>
          <p:nvPr/>
        </p:nvSpPr>
        <p:spPr>
          <a:xfrm>
            <a:off x="1264629" y="1736677"/>
            <a:ext cx="303014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ExtraBold" panose="00000900000000000000" pitchFamily="2" charset="0"/>
              </a:rPr>
              <a:t>IN TIME</a:t>
            </a:r>
            <a:endParaRPr lang="en-US" sz="8000" baseline="30000" dirty="0">
              <a:solidFill>
                <a:schemeClr val="bg1"/>
              </a:solidFill>
              <a:latin typeface="Barlow Condensed SemiBold" panose="00000706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5A4960D-A511-4018-82C7-2CDBD86C5CDB}"/>
              </a:ext>
            </a:extLst>
          </p:cNvPr>
          <p:cNvSpPr/>
          <p:nvPr/>
        </p:nvSpPr>
        <p:spPr>
          <a:xfrm>
            <a:off x="1282416" y="4658614"/>
            <a:ext cx="1228492" cy="1231107"/>
          </a:xfrm>
          <a:prstGeom prst="ellipse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artial Circle 10">
            <a:extLst>
              <a:ext uri="{FF2B5EF4-FFF2-40B4-BE49-F238E27FC236}">
                <a16:creationId xmlns:a16="http://schemas.microsoft.com/office/drawing/2014/main" id="{B156A542-F38F-4BB1-8296-DC957FC10CDE}"/>
              </a:ext>
            </a:extLst>
          </p:cNvPr>
          <p:cNvSpPr/>
          <p:nvPr/>
        </p:nvSpPr>
        <p:spPr>
          <a:xfrm>
            <a:off x="1282416" y="4658614"/>
            <a:ext cx="1228492" cy="1231107"/>
          </a:xfrm>
          <a:prstGeom prst="pie">
            <a:avLst>
              <a:gd name="adj1" fmla="val 14372268"/>
              <a:gd name="adj2" fmla="val 161744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5BA64C3-FF3F-4868-BB2A-410A4FB0D781}"/>
              </a:ext>
            </a:extLst>
          </p:cNvPr>
          <p:cNvSpPr/>
          <p:nvPr/>
        </p:nvSpPr>
        <p:spPr>
          <a:xfrm>
            <a:off x="1436400" y="4815214"/>
            <a:ext cx="920524" cy="920522"/>
          </a:xfrm>
          <a:prstGeom prst="ellipse">
            <a:avLst/>
          </a:prstGeom>
          <a:solidFill>
            <a:srgbClr val="1C1C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4EA908-8BD1-4897-90F1-803EDC17E34F}"/>
              </a:ext>
            </a:extLst>
          </p:cNvPr>
          <p:cNvSpPr txBox="1"/>
          <p:nvPr/>
        </p:nvSpPr>
        <p:spPr>
          <a:xfrm>
            <a:off x="2788605" y="4614535"/>
            <a:ext cx="15735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80D8A3-F540-4303-9801-363ED02B5CF5}"/>
              </a:ext>
            </a:extLst>
          </p:cNvPr>
          <p:cNvSpPr/>
          <p:nvPr/>
        </p:nvSpPr>
        <p:spPr>
          <a:xfrm>
            <a:off x="2791195" y="4797737"/>
            <a:ext cx="15035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UP TO 95</a:t>
            </a:r>
            <a:r>
              <a:rPr lang="en-US" sz="2800" baseline="30000" dirty="0">
                <a:solidFill>
                  <a:schemeClr val="bg1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%</a:t>
            </a:r>
            <a:endParaRPr lang="en-US" sz="1600" baseline="300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944F836-580C-466A-A8B5-5E084FF42CAE}"/>
              </a:ext>
            </a:extLst>
          </p:cNvPr>
          <p:cNvCxnSpPr>
            <a:cxnSpLocks/>
          </p:cNvCxnSpPr>
          <p:nvPr/>
        </p:nvCxnSpPr>
        <p:spPr>
          <a:xfrm>
            <a:off x="2788605" y="5271000"/>
            <a:ext cx="150616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8C3718A-FE20-4472-A6C1-91B2C38DDF0B}"/>
              </a:ext>
            </a:extLst>
          </p:cNvPr>
          <p:cNvSpPr txBox="1"/>
          <p:nvPr/>
        </p:nvSpPr>
        <p:spPr>
          <a:xfrm>
            <a:off x="2788605" y="5371647"/>
            <a:ext cx="150617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Vitae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72C0705-5657-4306-A058-F031BE64B880}"/>
              </a:ext>
            </a:extLst>
          </p:cNvPr>
          <p:cNvCxnSpPr>
            <a:cxnSpLocks/>
          </p:cNvCxnSpPr>
          <p:nvPr/>
        </p:nvCxnSpPr>
        <p:spPr>
          <a:xfrm>
            <a:off x="1544955" y="4676775"/>
            <a:ext cx="163830" cy="281940"/>
          </a:xfrm>
          <a:prstGeom prst="line">
            <a:avLst/>
          </a:prstGeom>
          <a:ln>
            <a:solidFill>
              <a:srgbClr val="F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6A3695-E8E9-46CB-8F38-20F95A618138}"/>
              </a:ext>
            </a:extLst>
          </p:cNvPr>
          <p:cNvGrpSpPr/>
          <p:nvPr/>
        </p:nvGrpSpPr>
        <p:grpSpPr>
          <a:xfrm>
            <a:off x="1681429" y="5097154"/>
            <a:ext cx="387432" cy="354387"/>
            <a:chOff x="492126" y="3179763"/>
            <a:chExt cx="539750" cy="493713"/>
          </a:xfrm>
          <a:solidFill>
            <a:schemeClr val="bg1"/>
          </a:solidFill>
        </p:grpSpPr>
        <p:sp>
          <p:nvSpPr>
            <p:cNvPr id="32" name="Freeform 176">
              <a:extLst>
                <a:ext uri="{FF2B5EF4-FFF2-40B4-BE49-F238E27FC236}">
                  <a16:creationId xmlns:a16="http://schemas.microsoft.com/office/drawing/2014/main" id="{4908F9F0-B5DD-4388-9DCF-F8BF24079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126" y="3179763"/>
              <a:ext cx="539750" cy="493713"/>
            </a:xfrm>
            <a:custGeom>
              <a:avLst/>
              <a:gdLst>
                <a:gd name="T0" fmla="*/ 2271 w 2623"/>
                <a:gd name="T1" fmla="*/ 352 h 2400"/>
                <a:gd name="T2" fmla="*/ 1423 w 2623"/>
                <a:gd name="T3" fmla="*/ 0 h 2400"/>
                <a:gd name="T4" fmla="*/ 564 w 2623"/>
                <a:gd name="T5" fmla="*/ 362 h 2400"/>
                <a:gd name="T6" fmla="*/ 565 w 2623"/>
                <a:gd name="T7" fmla="*/ 454 h 2400"/>
                <a:gd name="T8" fmla="*/ 656 w 2623"/>
                <a:gd name="T9" fmla="*/ 453 h 2400"/>
                <a:gd name="T10" fmla="*/ 1423 w 2623"/>
                <a:gd name="T11" fmla="*/ 130 h 2400"/>
                <a:gd name="T12" fmla="*/ 2493 w 2623"/>
                <a:gd name="T13" fmla="*/ 1200 h 2400"/>
                <a:gd name="T14" fmla="*/ 1423 w 2623"/>
                <a:gd name="T15" fmla="*/ 2271 h 2400"/>
                <a:gd name="T16" fmla="*/ 352 w 2623"/>
                <a:gd name="T17" fmla="*/ 1200 h 2400"/>
                <a:gd name="T18" fmla="*/ 352 w 2623"/>
                <a:gd name="T19" fmla="*/ 1187 h 2400"/>
                <a:gd name="T20" fmla="*/ 459 w 2623"/>
                <a:gd name="T21" fmla="*/ 1293 h 2400"/>
                <a:gd name="T22" fmla="*/ 505 w 2623"/>
                <a:gd name="T23" fmla="*/ 1312 h 2400"/>
                <a:gd name="T24" fmla="*/ 550 w 2623"/>
                <a:gd name="T25" fmla="*/ 1293 h 2400"/>
                <a:gd name="T26" fmla="*/ 550 w 2623"/>
                <a:gd name="T27" fmla="*/ 1202 h 2400"/>
                <a:gd name="T28" fmla="*/ 334 w 2623"/>
                <a:gd name="T29" fmla="*/ 985 h 2400"/>
                <a:gd name="T30" fmla="*/ 242 w 2623"/>
                <a:gd name="T31" fmla="*/ 985 h 2400"/>
                <a:gd name="T32" fmla="*/ 25 w 2623"/>
                <a:gd name="T33" fmla="*/ 1202 h 2400"/>
                <a:gd name="T34" fmla="*/ 25 w 2623"/>
                <a:gd name="T35" fmla="*/ 1293 h 2400"/>
                <a:gd name="T36" fmla="*/ 117 w 2623"/>
                <a:gd name="T37" fmla="*/ 1293 h 2400"/>
                <a:gd name="T38" fmla="*/ 224 w 2623"/>
                <a:gd name="T39" fmla="*/ 1187 h 2400"/>
                <a:gd name="T40" fmla="*/ 224 w 2623"/>
                <a:gd name="T41" fmla="*/ 1200 h 2400"/>
                <a:gd name="T42" fmla="*/ 575 w 2623"/>
                <a:gd name="T43" fmla="*/ 2048 h 2400"/>
                <a:gd name="T44" fmla="*/ 1423 w 2623"/>
                <a:gd name="T45" fmla="*/ 2400 h 2400"/>
                <a:gd name="T46" fmla="*/ 2272 w 2623"/>
                <a:gd name="T47" fmla="*/ 2048 h 2400"/>
                <a:gd name="T48" fmla="*/ 2623 w 2623"/>
                <a:gd name="T49" fmla="*/ 1200 h 2400"/>
                <a:gd name="T50" fmla="*/ 2271 w 2623"/>
                <a:gd name="T51" fmla="*/ 35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23" h="2400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1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6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3" y="129"/>
                    <a:pt x="2493" y="610"/>
                    <a:pt x="2493" y="1200"/>
                  </a:cubicBezTo>
                  <a:cubicBezTo>
                    <a:pt x="2493" y="1790"/>
                    <a:pt x="2013" y="2271"/>
                    <a:pt x="1423" y="2271"/>
                  </a:cubicBezTo>
                  <a:cubicBezTo>
                    <a:pt x="832" y="2271"/>
                    <a:pt x="352" y="1790"/>
                    <a:pt x="352" y="1200"/>
                  </a:cubicBezTo>
                  <a:lnTo>
                    <a:pt x="352" y="1187"/>
                  </a:lnTo>
                  <a:lnTo>
                    <a:pt x="459" y="1293"/>
                  </a:lnTo>
                  <a:cubicBezTo>
                    <a:pt x="471" y="1306"/>
                    <a:pt x="488" y="1312"/>
                    <a:pt x="505" y="1312"/>
                  </a:cubicBezTo>
                  <a:cubicBezTo>
                    <a:pt x="521" y="1312"/>
                    <a:pt x="537" y="1306"/>
                    <a:pt x="550" y="1293"/>
                  </a:cubicBezTo>
                  <a:cubicBezTo>
                    <a:pt x="576" y="1268"/>
                    <a:pt x="576" y="1227"/>
                    <a:pt x="550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2" y="985"/>
                  </a:cubicBezTo>
                  <a:lnTo>
                    <a:pt x="25" y="1202"/>
                  </a:lnTo>
                  <a:cubicBezTo>
                    <a:pt x="0" y="1227"/>
                    <a:pt x="0" y="1268"/>
                    <a:pt x="25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7"/>
                  </a:lnTo>
                  <a:lnTo>
                    <a:pt x="224" y="1200"/>
                  </a:lnTo>
                  <a:cubicBezTo>
                    <a:pt x="224" y="1520"/>
                    <a:pt x="348" y="1822"/>
                    <a:pt x="575" y="2048"/>
                  </a:cubicBezTo>
                  <a:cubicBezTo>
                    <a:pt x="802" y="2275"/>
                    <a:pt x="1103" y="2400"/>
                    <a:pt x="1423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8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7">
              <a:extLst>
                <a:ext uri="{FF2B5EF4-FFF2-40B4-BE49-F238E27FC236}">
                  <a16:creationId xmlns:a16="http://schemas.microsoft.com/office/drawing/2014/main" id="{A256AD7C-1D77-4B9C-9624-2AB49A2E7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9" y="3330576"/>
              <a:ext cx="192088" cy="192088"/>
            </a:xfrm>
            <a:custGeom>
              <a:avLst/>
              <a:gdLst>
                <a:gd name="T0" fmla="*/ 818 w 935"/>
                <a:gd name="T1" fmla="*/ 25 h 929"/>
                <a:gd name="T2" fmla="*/ 25 w 935"/>
                <a:gd name="T3" fmla="*/ 818 h 929"/>
                <a:gd name="T4" fmla="*/ 25 w 935"/>
                <a:gd name="T5" fmla="*/ 910 h 929"/>
                <a:gd name="T6" fmla="*/ 71 w 935"/>
                <a:gd name="T7" fmla="*/ 929 h 929"/>
                <a:gd name="T8" fmla="*/ 116 w 935"/>
                <a:gd name="T9" fmla="*/ 910 h 929"/>
                <a:gd name="T10" fmla="*/ 910 w 935"/>
                <a:gd name="T11" fmla="*/ 116 h 929"/>
                <a:gd name="T12" fmla="*/ 910 w 935"/>
                <a:gd name="T13" fmla="*/ 25 h 929"/>
                <a:gd name="T14" fmla="*/ 818 w 935"/>
                <a:gd name="T15" fmla="*/ 2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5" h="929">
                  <a:moveTo>
                    <a:pt x="818" y="25"/>
                  </a:moveTo>
                  <a:lnTo>
                    <a:pt x="25" y="818"/>
                  </a:lnTo>
                  <a:cubicBezTo>
                    <a:pt x="0" y="844"/>
                    <a:pt x="0" y="885"/>
                    <a:pt x="25" y="910"/>
                  </a:cubicBezTo>
                  <a:cubicBezTo>
                    <a:pt x="37" y="922"/>
                    <a:pt x="54" y="929"/>
                    <a:pt x="71" y="929"/>
                  </a:cubicBezTo>
                  <a:cubicBezTo>
                    <a:pt x="87" y="929"/>
                    <a:pt x="103" y="922"/>
                    <a:pt x="116" y="910"/>
                  </a:cubicBezTo>
                  <a:lnTo>
                    <a:pt x="910" y="116"/>
                  </a:lnTo>
                  <a:cubicBezTo>
                    <a:pt x="935" y="91"/>
                    <a:pt x="935" y="50"/>
                    <a:pt x="910" y="25"/>
                  </a:cubicBezTo>
                  <a:cubicBezTo>
                    <a:pt x="884" y="0"/>
                    <a:pt x="844" y="0"/>
                    <a:pt x="8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78">
              <a:extLst>
                <a:ext uri="{FF2B5EF4-FFF2-40B4-BE49-F238E27FC236}">
                  <a16:creationId xmlns:a16="http://schemas.microsoft.com/office/drawing/2014/main" id="{6D9F1ABF-D591-457E-B1FF-A6E14A8752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339" y="3432176"/>
              <a:ext cx="103188" cy="95250"/>
            </a:xfrm>
            <a:custGeom>
              <a:avLst/>
              <a:gdLst>
                <a:gd name="T0" fmla="*/ 89 w 507"/>
                <a:gd name="T1" fmla="*/ 67 h 462"/>
                <a:gd name="T2" fmla="*/ 89 w 507"/>
                <a:gd name="T3" fmla="*/ 394 h 462"/>
                <a:gd name="T4" fmla="*/ 253 w 507"/>
                <a:gd name="T5" fmla="*/ 462 h 462"/>
                <a:gd name="T6" fmla="*/ 417 w 507"/>
                <a:gd name="T7" fmla="*/ 394 h 462"/>
                <a:gd name="T8" fmla="*/ 417 w 507"/>
                <a:gd name="T9" fmla="*/ 67 h 462"/>
                <a:gd name="T10" fmla="*/ 253 w 507"/>
                <a:gd name="T11" fmla="*/ 0 h 462"/>
                <a:gd name="T12" fmla="*/ 89 w 507"/>
                <a:gd name="T13" fmla="*/ 67 h 462"/>
                <a:gd name="T14" fmla="*/ 325 w 507"/>
                <a:gd name="T15" fmla="*/ 303 h 462"/>
                <a:gd name="T16" fmla="*/ 253 w 507"/>
                <a:gd name="T17" fmla="*/ 333 h 462"/>
                <a:gd name="T18" fmla="*/ 181 w 507"/>
                <a:gd name="T19" fmla="*/ 303 h 462"/>
                <a:gd name="T20" fmla="*/ 181 w 507"/>
                <a:gd name="T21" fmla="*/ 159 h 462"/>
                <a:gd name="T22" fmla="*/ 253 w 507"/>
                <a:gd name="T23" fmla="*/ 129 h 462"/>
                <a:gd name="T24" fmla="*/ 325 w 507"/>
                <a:gd name="T25" fmla="*/ 159 h 462"/>
                <a:gd name="T26" fmla="*/ 325 w 507"/>
                <a:gd name="T27" fmla="*/ 30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7" h="462">
                  <a:moveTo>
                    <a:pt x="89" y="67"/>
                  </a:moveTo>
                  <a:cubicBezTo>
                    <a:pt x="0" y="157"/>
                    <a:pt x="0" y="304"/>
                    <a:pt x="89" y="394"/>
                  </a:cubicBezTo>
                  <a:cubicBezTo>
                    <a:pt x="133" y="438"/>
                    <a:pt x="191" y="462"/>
                    <a:pt x="253" y="462"/>
                  </a:cubicBezTo>
                  <a:cubicBezTo>
                    <a:pt x="315" y="462"/>
                    <a:pt x="373" y="438"/>
                    <a:pt x="417" y="394"/>
                  </a:cubicBezTo>
                  <a:cubicBezTo>
                    <a:pt x="507" y="304"/>
                    <a:pt x="507" y="157"/>
                    <a:pt x="417" y="67"/>
                  </a:cubicBezTo>
                  <a:cubicBezTo>
                    <a:pt x="373" y="24"/>
                    <a:pt x="315" y="0"/>
                    <a:pt x="253" y="0"/>
                  </a:cubicBezTo>
                  <a:cubicBezTo>
                    <a:pt x="191" y="0"/>
                    <a:pt x="134" y="24"/>
                    <a:pt x="89" y="67"/>
                  </a:cubicBezTo>
                  <a:close/>
                  <a:moveTo>
                    <a:pt x="325" y="303"/>
                  </a:moveTo>
                  <a:cubicBezTo>
                    <a:pt x="306" y="323"/>
                    <a:pt x="281" y="333"/>
                    <a:pt x="253" y="333"/>
                  </a:cubicBezTo>
                  <a:cubicBezTo>
                    <a:pt x="226" y="333"/>
                    <a:pt x="200" y="322"/>
                    <a:pt x="181" y="303"/>
                  </a:cubicBezTo>
                  <a:cubicBezTo>
                    <a:pt x="141" y="263"/>
                    <a:pt x="141" y="199"/>
                    <a:pt x="181" y="159"/>
                  </a:cubicBezTo>
                  <a:cubicBezTo>
                    <a:pt x="200" y="140"/>
                    <a:pt x="226" y="129"/>
                    <a:pt x="253" y="129"/>
                  </a:cubicBezTo>
                  <a:cubicBezTo>
                    <a:pt x="281" y="129"/>
                    <a:pt x="306" y="140"/>
                    <a:pt x="325" y="159"/>
                  </a:cubicBezTo>
                  <a:cubicBezTo>
                    <a:pt x="365" y="199"/>
                    <a:pt x="365" y="263"/>
                    <a:pt x="325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9">
              <a:extLst>
                <a:ext uri="{FF2B5EF4-FFF2-40B4-BE49-F238E27FC236}">
                  <a16:creationId xmlns:a16="http://schemas.microsoft.com/office/drawing/2014/main" id="{DE92B1AB-8A77-48E2-894D-FFB1B186E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276" y="3324226"/>
              <a:ext cx="95250" cy="95250"/>
            </a:xfrm>
            <a:custGeom>
              <a:avLst/>
              <a:gdLst>
                <a:gd name="T0" fmla="*/ 232 w 463"/>
                <a:gd name="T1" fmla="*/ 0 h 463"/>
                <a:gd name="T2" fmla="*/ 68 w 463"/>
                <a:gd name="T3" fmla="*/ 68 h 463"/>
                <a:gd name="T4" fmla="*/ 0 w 463"/>
                <a:gd name="T5" fmla="*/ 231 h 463"/>
                <a:gd name="T6" fmla="*/ 68 w 463"/>
                <a:gd name="T7" fmla="*/ 395 h 463"/>
                <a:gd name="T8" fmla="*/ 232 w 463"/>
                <a:gd name="T9" fmla="*/ 463 h 463"/>
                <a:gd name="T10" fmla="*/ 395 w 463"/>
                <a:gd name="T11" fmla="*/ 395 h 463"/>
                <a:gd name="T12" fmla="*/ 463 w 463"/>
                <a:gd name="T13" fmla="*/ 231 h 463"/>
                <a:gd name="T14" fmla="*/ 395 w 463"/>
                <a:gd name="T15" fmla="*/ 68 h 463"/>
                <a:gd name="T16" fmla="*/ 232 w 463"/>
                <a:gd name="T17" fmla="*/ 0 h 463"/>
                <a:gd name="T18" fmla="*/ 304 w 463"/>
                <a:gd name="T19" fmla="*/ 303 h 463"/>
                <a:gd name="T20" fmla="*/ 232 w 463"/>
                <a:gd name="T21" fmla="*/ 333 h 463"/>
                <a:gd name="T22" fmla="*/ 160 w 463"/>
                <a:gd name="T23" fmla="*/ 303 h 463"/>
                <a:gd name="T24" fmla="*/ 130 w 463"/>
                <a:gd name="T25" fmla="*/ 231 h 463"/>
                <a:gd name="T26" fmla="*/ 160 w 463"/>
                <a:gd name="T27" fmla="*/ 159 h 463"/>
                <a:gd name="T28" fmla="*/ 232 w 463"/>
                <a:gd name="T29" fmla="*/ 130 h 463"/>
                <a:gd name="T30" fmla="*/ 304 w 463"/>
                <a:gd name="T31" fmla="*/ 159 h 463"/>
                <a:gd name="T32" fmla="*/ 333 w 463"/>
                <a:gd name="T33" fmla="*/ 231 h 463"/>
                <a:gd name="T34" fmla="*/ 304 w 463"/>
                <a:gd name="T35" fmla="*/ 3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3" h="463">
                  <a:moveTo>
                    <a:pt x="232" y="0"/>
                  </a:moveTo>
                  <a:cubicBezTo>
                    <a:pt x="170" y="0"/>
                    <a:pt x="112" y="24"/>
                    <a:pt x="68" y="68"/>
                  </a:cubicBezTo>
                  <a:cubicBezTo>
                    <a:pt x="24" y="111"/>
                    <a:pt x="0" y="169"/>
                    <a:pt x="0" y="231"/>
                  </a:cubicBezTo>
                  <a:cubicBezTo>
                    <a:pt x="0" y="293"/>
                    <a:pt x="24" y="351"/>
                    <a:pt x="68" y="395"/>
                  </a:cubicBezTo>
                  <a:cubicBezTo>
                    <a:pt x="112" y="439"/>
                    <a:pt x="170" y="463"/>
                    <a:pt x="232" y="463"/>
                  </a:cubicBezTo>
                  <a:cubicBezTo>
                    <a:pt x="294" y="463"/>
                    <a:pt x="352" y="439"/>
                    <a:pt x="395" y="395"/>
                  </a:cubicBezTo>
                  <a:cubicBezTo>
                    <a:pt x="439" y="351"/>
                    <a:pt x="463" y="293"/>
                    <a:pt x="463" y="231"/>
                  </a:cubicBezTo>
                  <a:cubicBezTo>
                    <a:pt x="463" y="169"/>
                    <a:pt x="439" y="111"/>
                    <a:pt x="395" y="68"/>
                  </a:cubicBezTo>
                  <a:cubicBezTo>
                    <a:pt x="351" y="24"/>
                    <a:pt x="294" y="0"/>
                    <a:pt x="232" y="0"/>
                  </a:cubicBezTo>
                  <a:close/>
                  <a:moveTo>
                    <a:pt x="304" y="303"/>
                  </a:moveTo>
                  <a:cubicBezTo>
                    <a:pt x="284" y="323"/>
                    <a:pt x="259" y="333"/>
                    <a:pt x="232" y="333"/>
                  </a:cubicBezTo>
                  <a:cubicBezTo>
                    <a:pt x="204" y="333"/>
                    <a:pt x="179" y="322"/>
                    <a:pt x="160" y="303"/>
                  </a:cubicBezTo>
                  <a:cubicBezTo>
                    <a:pt x="140" y="284"/>
                    <a:pt x="130" y="259"/>
                    <a:pt x="130" y="231"/>
                  </a:cubicBezTo>
                  <a:cubicBezTo>
                    <a:pt x="130" y="204"/>
                    <a:pt x="141" y="179"/>
                    <a:pt x="160" y="159"/>
                  </a:cubicBezTo>
                  <a:cubicBezTo>
                    <a:pt x="179" y="140"/>
                    <a:pt x="204" y="130"/>
                    <a:pt x="232" y="130"/>
                  </a:cubicBezTo>
                  <a:cubicBezTo>
                    <a:pt x="259" y="130"/>
                    <a:pt x="284" y="140"/>
                    <a:pt x="304" y="159"/>
                  </a:cubicBezTo>
                  <a:cubicBezTo>
                    <a:pt x="323" y="179"/>
                    <a:pt x="333" y="204"/>
                    <a:pt x="333" y="231"/>
                  </a:cubicBezTo>
                  <a:cubicBezTo>
                    <a:pt x="333" y="258"/>
                    <a:pt x="323" y="284"/>
                    <a:pt x="304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8059766A-7DB0-4A71-BD90-972644DC8A9C}"/>
              </a:ext>
            </a:extLst>
          </p:cNvPr>
          <p:cNvSpPr/>
          <p:nvPr/>
        </p:nvSpPr>
        <p:spPr>
          <a:xfrm>
            <a:off x="8461325" y="13422"/>
            <a:ext cx="662356" cy="4512824"/>
          </a:xfrm>
          <a:prstGeom prst="rect">
            <a:avLst/>
          </a:prstGeom>
          <a:solidFill>
            <a:srgbClr val="1C1C1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6C76C88-CC9C-4235-BEA1-BF6BE1C1D720}"/>
              </a:ext>
            </a:extLst>
          </p:cNvPr>
          <p:cNvSpPr/>
          <p:nvPr/>
        </p:nvSpPr>
        <p:spPr>
          <a:xfrm rot="16200000">
            <a:off x="7438812" y="1946713"/>
            <a:ext cx="2707386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Complete Event Experiences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845D616-F778-4916-BBAA-C8DA8D59DCF3}"/>
              </a:ext>
            </a:extLst>
          </p:cNvPr>
          <p:cNvSpPr/>
          <p:nvPr/>
        </p:nvSpPr>
        <p:spPr>
          <a:xfrm>
            <a:off x="8612697" y="3697794"/>
            <a:ext cx="359612" cy="359612"/>
          </a:xfrm>
          <a:prstGeom prst="ellipse">
            <a:avLst/>
          </a:prstGeom>
          <a:noFill/>
          <a:ln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37188D1-5E11-4667-AEFC-8DF1EB5AA4E6}"/>
              </a:ext>
            </a:extLst>
          </p:cNvPr>
          <p:cNvSpPr/>
          <p:nvPr/>
        </p:nvSpPr>
        <p:spPr>
          <a:xfrm>
            <a:off x="8612696" y="3737940"/>
            <a:ext cx="359613" cy="276999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15</a:t>
            </a:r>
            <a:endParaRPr lang="en-US" sz="8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DCC5176-1A68-440A-84DD-EFB438A4307F}"/>
              </a:ext>
            </a:extLst>
          </p:cNvPr>
          <p:cNvSpPr/>
          <p:nvPr/>
        </p:nvSpPr>
        <p:spPr>
          <a:xfrm>
            <a:off x="10358906" y="831016"/>
            <a:ext cx="59471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>
                    <a:alpha val="30000"/>
                  </a:srgb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11.00</a:t>
            </a:r>
            <a:endParaRPr lang="en-US" sz="1600" dirty="0">
              <a:solidFill>
                <a:srgbClr val="1C1C1C">
                  <a:alpha val="30000"/>
                </a:srgb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1445B5E-0776-4665-B239-01CB1239AC31}"/>
              </a:ext>
            </a:extLst>
          </p:cNvPr>
          <p:cNvSpPr/>
          <p:nvPr/>
        </p:nvSpPr>
        <p:spPr>
          <a:xfrm>
            <a:off x="10331655" y="1668280"/>
            <a:ext cx="64921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12.40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1B406AC-9CE7-4FC5-AB6D-071DAF3DC427}"/>
              </a:ext>
            </a:extLst>
          </p:cNvPr>
          <p:cNvSpPr/>
          <p:nvPr/>
        </p:nvSpPr>
        <p:spPr>
          <a:xfrm>
            <a:off x="10299595" y="2505548"/>
            <a:ext cx="71333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>
                    <a:alpha val="30000"/>
                  </a:srgb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02.30</a:t>
            </a:r>
            <a:endParaRPr lang="en-US" sz="1600" dirty="0">
              <a:solidFill>
                <a:srgbClr val="1C1C1C">
                  <a:alpha val="30000"/>
                </a:srgb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D33AB84-5DEB-46E5-8AEE-AA34A5E1B25A}"/>
              </a:ext>
            </a:extLst>
          </p:cNvPr>
          <p:cNvSpPr txBox="1"/>
          <p:nvPr/>
        </p:nvSpPr>
        <p:spPr>
          <a:xfrm>
            <a:off x="9760610" y="5460132"/>
            <a:ext cx="1791309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diaman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1C1C1C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</a:t>
            </a:r>
            <a:endParaRPr lang="en-US" sz="11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2E943C0-7B10-4E09-8A69-4E357F94CC2A}"/>
              </a:ext>
            </a:extLst>
          </p:cNvPr>
          <p:cNvSpPr/>
          <p:nvPr/>
        </p:nvSpPr>
        <p:spPr>
          <a:xfrm>
            <a:off x="9760611" y="5029245"/>
            <a:ext cx="179130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/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03.30</a:t>
            </a:r>
            <a:endParaRPr lang="en-US" sz="1600" dirty="0">
              <a:solidFill>
                <a:srgbClr val="1C1C1C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D5F9125-2FD0-4A5C-8557-A6C8B2C9652E}"/>
              </a:ext>
            </a:extLst>
          </p:cNvPr>
          <p:cNvSpPr/>
          <p:nvPr/>
        </p:nvSpPr>
        <p:spPr>
          <a:xfrm>
            <a:off x="10299595" y="3355066"/>
            <a:ext cx="71333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800" dirty="0">
                <a:solidFill>
                  <a:srgbClr val="1C1C1C">
                    <a:alpha val="30000"/>
                  </a:srgbClr>
                </a:solidFill>
                <a:latin typeface="Barlow Condensed SemiBold" panose="00000706000000000000" pitchFamily="2" charset="0"/>
                <a:cs typeface="Poppins Light" panose="00000400000000000000" pitchFamily="2" charset="0"/>
              </a:rPr>
              <a:t>02.30</a:t>
            </a:r>
            <a:endParaRPr lang="en-US" sz="1600" dirty="0">
              <a:solidFill>
                <a:srgbClr val="1C1C1C">
                  <a:alpha val="30000"/>
                </a:srgb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82537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1622</Words>
  <Application>Microsoft Office PowerPoint</Application>
  <PresentationFormat>Widescreen</PresentationFormat>
  <Paragraphs>538</Paragraphs>
  <Slides>30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Barlow Condensed ExtraLight</vt:lpstr>
      <vt:lpstr>Barlow Condensed Medium</vt:lpstr>
      <vt:lpstr>Barlow Condensed SemiBold</vt:lpstr>
      <vt:lpstr>Calibri</vt:lpstr>
      <vt:lpstr>Poppins</vt:lpstr>
      <vt:lpstr>Poppins Light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Permana Maliq</cp:lastModifiedBy>
  <cp:revision>511</cp:revision>
  <dcterms:created xsi:type="dcterms:W3CDTF">2021-06-30T06:23:29Z</dcterms:created>
  <dcterms:modified xsi:type="dcterms:W3CDTF">2021-07-11T06:30:12Z</dcterms:modified>
</cp:coreProperties>
</file>