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y="6858000" cx="12192000"/>
  <p:notesSz cx="6858000" cy="9144000"/>
  <p:embeddedFontLst>
    <p:embeddedFont>
      <p:font typeface="Barlow Condensed ExtraLight"/>
      <p:regular r:id="rId36"/>
      <p:bold r:id="rId37"/>
      <p:italic r:id="rId38"/>
      <p:boldItalic r:id="rId39"/>
    </p:embeddedFont>
    <p:embeddedFont>
      <p:font typeface="Barlow Condensed SemiBold"/>
      <p:regular r:id="rId40"/>
      <p:bold r:id="rId41"/>
      <p:italic r:id="rId42"/>
      <p:boldItalic r:id="rId43"/>
    </p:embeddedFont>
    <p:embeddedFont>
      <p:font typeface="Barlow Condensed Medium"/>
      <p:regular r:id="rId44"/>
      <p:bold r:id="rId45"/>
      <p:italic r:id="rId46"/>
      <p:boldItalic r:id="rId47"/>
    </p:embeddedFont>
    <p:embeddedFont>
      <p:font typeface="Poppins"/>
      <p:regular r:id="rId48"/>
      <p:bold r:id="rId49"/>
      <p:italic r:id="rId50"/>
      <p:boldItalic r:id="rId51"/>
    </p:embeddedFont>
    <p:embeddedFont>
      <p:font typeface="Poppins Light"/>
      <p:regular r:id="rId52"/>
      <p:bold r:id="rId53"/>
      <p:italic r:id="rId54"/>
      <p:boldItalic r:id="rId55"/>
    </p:embeddedFont>
    <p:embeddedFont>
      <p:font typeface="Poppins Medium"/>
      <p:regular r:id="rId56"/>
      <p:bold r:id="rId57"/>
      <p:italic r:id="rId58"/>
      <p:boldItalic r:id="rId59"/>
    </p:embeddedFont>
    <p:embeddedFont>
      <p:font typeface="Poppins SemiBold"/>
      <p:regular r:id="rId60"/>
      <p:bold r:id="rId61"/>
      <p:italic r:id="rId62"/>
      <p:boldItalic r:id="rId6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64" roundtripDataSignature="AMtx7mgW3MPvOPW/qDjKQuedtSW+rcAB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D5477B9-C803-4FA5-A0CC-4DC46CC22BB7}">
  <a:tblStyle styleId="{9D5477B9-C803-4FA5-A0CC-4DC46CC22BB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6E6E6"/>
          </a:solidFill>
        </a:fill>
      </a:tcStyle>
    </a:wholeTbl>
    <a:band1H>
      <a:tcTxStyle/>
      <a:tcStyle>
        <a:fill>
          <a:solidFill>
            <a:srgbClr val="CACACA"/>
          </a:solidFill>
        </a:fill>
      </a:tcStyle>
    </a:band1H>
    <a:band2H>
      <a:tcTxStyle/>
    </a:band2H>
    <a:band1V>
      <a:tcTxStyle/>
      <a:tcStyle>
        <a:fill>
          <a:solidFill>
            <a:srgbClr val="CACAC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dk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dk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dk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dk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BarlowCondensedSemiBold-regular.fntdata"/><Relationship Id="rId42" Type="http://schemas.openxmlformats.org/officeDocument/2006/relationships/font" Target="fonts/BarlowCondensedSemiBold-italic.fntdata"/><Relationship Id="rId41" Type="http://schemas.openxmlformats.org/officeDocument/2006/relationships/font" Target="fonts/BarlowCondensedSemiBold-bold.fntdata"/><Relationship Id="rId44" Type="http://schemas.openxmlformats.org/officeDocument/2006/relationships/font" Target="fonts/BarlowCondensedMedium-regular.fntdata"/><Relationship Id="rId43" Type="http://schemas.openxmlformats.org/officeDocument/2006/relationships/font" Target="fonts/BarlowCondensedSemiBold-boldItalic.fntdata"/><Relationship Id="rId46" Type="http://schemas.openxmlformats.org/officeDocument/2006/relationships/font" Target="fonts/BarlowCondensedMedium-italic.fntdata"/><Relationship Id="rId45" Type="http://schemas.openxmlformats.org/officeDocument/2006/relationships/font" Target="fonts/BarlowCondensedMedium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Poppins-regular.fntdata"/><Relationship Id="rId47" Type="http://schemas.openxmlformats.org/officeDocument/2006/relationships/font" Target="fonts/BarlowCondensedMedium-boldItalic.fntdata"/><Relationship Id="rId49" Type="http://schemas.openxmlformats.org/officeDocument/2006/relationships/font" Target="fonts/Poppi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font" Target="fonts/BarlowCondensedExtraLight-bold.fntdata"/><Relationship Id="rId36" Type="http://schemas.openxmlformats.org/officeDocument/2006/relationships/font" Target="fonts/BarlowCondensedExtraLight-regular.fntdata"/><Relationship Id="rId39" Type="http://schemas.openxmlformats.org/officeDocument/2006/relationships/font" Target="fonts/BarlowCondensedExtraLight-boldItalic.fntdata"/><Relationship Id="rId38" Type="http://schemas.openxmlformats.org/officeDocument/2006/relationships/font" Target="fonts/BarlowCondensedExtraLight-italic.fntdata"/><Relationship Id="rId62" Type="http://schemas.openxmlformats.org/officeDocument/2006/relationships/font" Target="fonts/PoppinsSemiBold-italic.fntdata"/><Relationship Id="rId61" Type="http://schemas.openxmlformats.org/officeDocument/2006/relationships/font" Target="fonts/PoppinsSemiBold-bold.fntdata"/><Relationship Id="rId20" Type="http://schemas.openxmlformats.org/officeDocument/2006/relationships/slide" Target="slides/slide15.xml"/><Relationship Id="rId64" Type="http://customschemas.google.com/relationships/presentationmetadata" Target="metadata"/><Relationship Id="rId63" Type="http://schemas.openxmlformats.org/officeDocument/2006/relationships/font" Target="fonts/PoppinsSemiBold-bold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PoppinsSemiBold-regular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Poppins-boldItalic.fntdata"/><Relationship Id="rId50" Type="http://schemas.openxmlformats.org/officeDocument/2006/relationships/font" Target="fonts/Poppins-italic.fntdata"/><Relationship Id="rId53" Type="http://schemas.openxmlformats.org/officeDocument/2006/relationships/font" Target="fonts/PoppinsLight-bold.fntdata"/><Relationship Id="rId52" Type="http://schemas.openxmlformats.org/officeDocument/2006/relationships/font" Target="fonts/PoppinsLight-regular.fntdata"/><Relationship Id="rId11" Type="http://schemas.openxmlformats.org/officeDocument/2006/relationships/slide" Target="slides/slide6.xml"/><Relationship Id="rId55" Type="http://schemas.openxmlformats.org/officeDocument/2006/relationships/font" Target="fonts/PoppinsLight-boldItalic.fntdata"/><Relationship Id="rId10" Type="http://schemas.openxmlformats.org/officeDocument/2006/relationships/slide" Target="slides/slide5.xml"/><Relationship Id="rId54" Type="http://schemas.openxmlformats.org/officeDocument/2006/relationships/font" Target="fonts/PoppinsLight-italic.fntdata"/><Relationship Id="rId13" Type="http://schemas.openxmlformats.org/officeDocument/2006/relationships/slide" Target="slides/slide8.xml"/><Relationship Id="rId57" Type="http://schemas.openxmlformats.org/officeDocument/2006/relationships/font" Target="fonts/PoppinsMedium-bold.fntdata"/><Relationship Id="rId12" Type="http://schemas.openxmlformats.org/officeDocument/2006/relationships/slide" Target="slides/slide7.xml"/><Relationship Id="rId56" Type="http://schemas.openxmlformats.org/officeDocument/2006/relationships/font" Target="fonts/PoppinsMedium-regular.fntdata"/><Relationship Id="rId15" Type="http://schemas.openxmlformats.org/officeDocument/2006/relationships/slide" Target="slides/slide10.xml"/><Relationship Id="rId59" Type="http://schemas.openxmlformats.org/officeDocument/2006/relationships/font" Target="fonts/PoppinsMedium-boldItalic.fntdata"/><Relationship Id="rId14" Type="http://schemas.openxmlformats.org/officeDocument/2006/relationships/slide" Target="slides/slide9.xml"/><Relationship Id="rId58" Type="http://schemas.openxmlformats.org/officeDocument/2006/relationships/font" Target="fonts/PoppinsMedium-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Google Shape;45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6" name="Google Shape;49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7" name="Google Shape;527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8" name="Google Shape;528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6" name="Google Shape;546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8" name="Google Shape;568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2" name="Google Shape;592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1" name="Google Shape;631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3" name="Google Shape;643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4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6" name="Google Shape;666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1" name="Google Shape;681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7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9" name="Google Shape;739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7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9" name="Google Shape;759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7" name="Google Shape;777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4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6" name="Google Shape;816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2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4" name="Google Shape;844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5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Google Shape;856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7" name="Google Shape;857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8" name="Google Shape;878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9" name="Google Shape;879;p2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7" name="Google Shape;897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6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8" name="Google Shape;908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9" name="Google Shape;24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2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Google Shape;933;p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4" name="Google Shape;934;p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5" name="Google Shape;935;p3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0" name="Google Shape;42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2"/>
          <p:cNvSpPr/>
          <p:nvPr/>
        </p:nvSpPr>
        <p:spPr>
          <a:xfrm flipH="1">
            <a:off x="365756" y="0"/>
            <a:ext cx="4184229" cy="6857996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32"/>
          <p:cNvSpPr/>
          <p:nvPr/>
        </p:nvSpPr>
        <p:spPr>
          <a:xfrm>
            <a:off x="0" y="-1"/>
            <a:ext cx="365760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32"/>
          <p:cNvSpPr/>
          <p:nvPr/>
        </p:nvSpPr>
        <p:spPr>
          <a:xfrm>
            <a:off x="9123680" y="4526246"/>
            <a:ext cx="3068320" cy="23317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" name="Google Shape;14;p32"/>
          <p:cNvCxnSpPr/>
          <p:nvPr/>
        </p:nvCxnSpPr>
        <p:spPr>
          <a:xfrm>
            <a:off x="9763759" y="1914859"/>
            <a:ext cx="1786458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" name="Google Shape;15;p32"/>
          <p:cNvCxnSpPr/>
          <p:nvPr/>
        </p:nvCxnSpPr>
        <p:spPr>
          <a:xfrm>
            <a:off x="10359245" y="5024285"/>
            <a:ext cx="0" cy="1335676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" name="Google Shape;16;p32"/>
          <p:cNvCxnSpPr/>
          <p:nvPr/>
        </p:nvCxnSpPr>
        <p:spPr>
          <a:xfrm>
            <a:off x="10954731" y="5024285"/>
            <a:ext cx="0" cy="1335676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7" name="Google Shape;17;p32"/>
          <p:cNvCxnSpPr/>
          <p:nvPr/>
        </p:nvCxnSpPr>
        <p:spPr>
          <a:xfrm>
            <a:off x="365760" y="944880"/>
            <a:ext cx="0" cy="591312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" name="Google Shape;18;p32"/>
          <p:cNvCxnSpPr/>
          <p:nvPr/>
        </p:nvCxnSpPr>
        <p:spPr>
          <a:xfrm rot="10800000">
            <a:off x="365760" y="4526280"/>
            <a:ext cx="3269256" cy="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" name="Google Shape;19;p32"/>
          <p:cNvCxnSpPr/>
          <p:nvPr/>
        </p:nvCxnSpPr>
        <p:spPr>
          <a:xfrm>
            <a:off x="9763759" y="3186730"/>
            <a:ext cx="1786458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Title and Content">
  <p:cSld name="8_Title and Conten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1"/>
          <p:cNvSpPr/>
          <p:nvPr/>
        </p:nvSpPr>
        <p:spPr>
          <a:xfrm>
            <a:off x="9123680" y="2994626"/>
            <a:ext cx="3068320" cy="15316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9" name="Google Shape;69;p41"/>
          <p:cNvCxnSpPr/>
          <p:nvPr/>
        </p:nvCxnSpPr>
        <p:spPr>
          <a:xfrm>
            <a:off x="9766014" y="1494259"/>
            <a:ext cx="1785905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0" name="Google Shape;70;p41"/>
          <p:cNvCxnSpPr/>
          <p:nvPr/>
        </p:nvCxnSpPr>
        <p:spPr>
          <a:xfrm>
            <a:off x="10658966" y="731520"/>
            <a:ext cx="0" cy="1528117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1" name="Google Shape;71;p41"/>
          <p:cNvCxnSpPr/>
          <p:nvPr/>
        </p:nvCxnSpPr>
        <p:spPr>
          <a:xfrm>
            <a:off x="365760" y="4526246"/>
            <a:ext cx="0" cy="12344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2" name="Google Shape;72;p41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_Title and Content">
  <p:cSld name="9_Title and Conten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" name="Google Shape;74;p42"/>
          <p:cNvCxnSpPr/>
          <p:nvPr/>
        </p:nvCxnSpPr>
        <p:spPr>
          <a:xfrm>
            <a:off x="1282417" y="3998684"/>
            <a:ext cx="2352608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5" name="Google Shape;75;p42"/>
          <p:cNvCxnSpPr/>
          <p:nvPr/>
        </p:nvCxnSpPr>
        <p:spPr>
          <a:xfrm>
            <a:off x="1282417" y="5270555"/>
            <a:ext cx="2352608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6" name="Google Shape;76;p42"/>
          <p:cNvSpPr/>
          <p:nvPr/>
        </p:nvSpPr>
        <p:spPr>
          <a:xfrm flipH="1">
            <a:off x="4551677" y="-6"/>
            <a:ext cx="4571993" cy="189138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42"/>
          <p:cNvSpPr/>
          <p:nvPr/>
        </p:nvSpPr>
        <p:spPr>
          <a:xfrm flipH="1">
            <a:off x="9123680" y="4526244"/>
            <a:ext cx="3068320" cy="2331750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8" name="Google Shape;78;p42"/>
          <p:cNvCxnSpPr/>
          <p:nvPr/>
        </p:nvCxnSpPr>
        <p:spPr>
          <a:xfrm>
            <a:off x="10657840" y="5215254"/>
            <a:ext cx="0" cy="953729"/>
          </a:xfrm>
          <a:prstGeom prst="straightConnector1">
            <a:avLst/>
          </a:prstGeom>
          <a:noFill/>
          <a:ln cap="flat" cmpd="sng" w="9525">
            <a:solidFill>
              <a:srgbClr val="333333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9" name="Google Shape;79;p42"/>
          <p:cNvCxnSpPr/>
          <p:nvPr/>
        </p:nvCxnSpPr>
        <p:spPr>
          <a:xfrm>
            <a:off x="365760" y="4526246"/>
            <a:ext cx="0" cy="12344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0" name="Google Shape;80;p42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Title and Content">
  <p:cSld name="10_Title and Conten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3"/>
          <p:cNvSpPr/>
          <p:nvPr/>
        </p:nvSpPr>
        <p:spPr>
          <a:xfrm flipH="1">
            <a:off x="4551657" y="7"/>
            <a:ext cx="916630" cy="4526229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3" name="Google Shape;83;p43"/>
          <p:cNvCxnSpPr/>
          <p:nvPr/>
        </p:nvCxnSpPr>
        <p:spPr>
          <a:xfrm>
            <a:off x="5468302" y="5692125"/>
            <a:ext cx="6723698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84" name="Google Shape;84;p43"/>
          <p:cNvCxnSpPr/>
          <p:nvPr/>
        </p:nvCxnSpPr>
        <p:spPr>
          <a:xfrm>
            <a:off x="9118585" y="4745755"/>
            <a:ext cx="0" cy="1892739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85" name="Google Shape;85;p43"/>
          <p:cNvCxnSpPr/>
          <p:nvPr/>
        </p:nvCxnSpPr>
        <p:spPr>
          <a:xfrm>
            <a:off x="7301400" y="4745755"/>
            <a:ext cx="0" cy="1892739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6" name="Google Shape;86;p43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1_Title and Content">
  <p:cSld name="11_Title and Conten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4"/>
          <p:cNvSpPr/>
          <p:nvPr/>
        </p:nvSpPr>
        <p:spPr>
          <a:xfrm>
            <a:off x="5468294" y="1"/>
            <a:ext cx="3655386" cy="4526246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9" name="Google Shape;89;p44"/>
          <p:cNvCxnSpPr/>
          <p:nvPr/>
        </p:nvCxnSpPr>
        <p:spPr>
          <a:xfrm>
            <a:off x="6105784" y="3020880"/>
            <a:ext cx="2455773" cy="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0" name="Google Shape;90;p44"/>
          <p:cNvCxnSpPr/>
          <p:nvPr/>
        </p:nvCxnSpPr>
        <p:spPr>
          <a:xfrm>
            <a:off x="365760" y="4526246"/>
            <a:ext cx="0" cy="12344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1" name="Google Shape;91;p44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44"/>
          <p:cNvSpPr/>
          <p:nvPr/>
        </p:nvSpPr>
        <p:spPr>
          <a:xfrm flipH="1" rot="10800000">
            <a:off x="5468294" y="4526246"/>
            <a:ext cx="3655386" cy="2331753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2_Title and Content">
  <p:cSld name="12_Title and Conten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5"/>
          <p:cNvSpPr/>
          <p:nvPr/>
        </p:nvSpPr>
        <p:spPr>
          <a:xfrm flipH="1">
            <a:off x="5466999" y="4526246"/>
            <a:ext cx="6725001" cy="2331754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45"/>
          <p:cNvSpPr/>
          <p:nvPr/>
        </p:nvSpPr>
        <p:spPr>
          <a:xfrm>
            <a:off x="9123680" y="0"/>
            <a:ext cx="3068320" cy="102108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6" name="Google Shape;96;p45"/>
          <p:cNvCxnSpPr/>
          <p:nvPr/>
        </p:nvCxnSpPr>
        <p:spPr>
          <a:xfrm>
            <a:off x="9123679" y="5093536"/>
            <a:ext cx="0" cy="11971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7" name="Google Shape;97;p45"/>
          <p:cNvCxnSpPr/>
          <p:nvPr/>
        </p:nvCxnSpPr>
        <p:spPr>
          <a:xfrm>
            <a:off x="9766014" y="510540"/>
            <a:ext cx="1785905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and Content">
  <p:cSld name="13_Title and Conten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6"/>
          <p:cNvSpPr/>
          <p:nvPr/>
        </p:nvSpPr>
        <p:spPr>
          <a:xfrm>
            <a:off x="5468294" y="0"/>
            <a:ext cx="3655386" cy="4526243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46"/>
          <p:cNvSpPr/>
          <p:nvPr/>
        </p:nvSpPr>
        <p:spPr>
          <a:xfrm flipH="1">
            <a:off x="4551664" y="-1"/>
            <a:ext cx="916630" cy="452624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1" name="Google Shape;101;p46"/>
          <p:cNvCxnSpPr/>
          <p:nvPr/>
        </p:nvCxnSpPr>
        <p:spPr>
          <a:xfrm rot="10800000">
            <a:off x="9123680" y="4516249"/>
            <a:ext cx="2419657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2" name="Google Shape;102;p46"/>
          <p:cNvCxnSpPr/>
          <p:nvPr/>
        </p:nvCxnSpPr>
        <p:spPr>
          <a:xfrm>
            <a:off x="365760" y="4526246"/>
            <a:ext cx="0" cy="12344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3" name="Google Shape;103;p46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4_Title and Content">
  <p:cSld name="14_Title and Conten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7"/>
          <p:cNvSpPr/>
          <p:nvPr/>
        </p:nvSpPr>
        <p:spPr>
          <a:xfrm flipH="1">
            <a:off x="365760" y="4526247"/>
            <a:ext cx="5102534" cy="2331752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47"/>
          <p:cNvSpPr/>
          <p:nvPr/>
        </p:nvSpPr>
        <p:spPr>
          <a:xfrm>
            <a:off x="9123680" y="0"/>
            <a:ext cx="3068320" cy="68580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7" name="Google Shape;107;p47"/>
          <p:cNvCxnSpPr/>
          <p:nvPr/>
        </p:nvCxnSpPr>
        <p:spPr>
          <a:xfrm>
            <a:off x="9763759" y="4531413"/>
            <a:ext cx="178816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8" name="Google Shape;108;p47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9" name="Google Shape;109;p47"/>
          <p:cNvCxnSpPr/>
          <p:nvPr/>
        </p:nvCxnSpPr>
        <p:spPr>
          <a:xfrm>
            <a:off x="9763759" y="3428998"/>
            <a:ext cx="178816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5_Title and Content">
  <p:cSld name="15_Title and Content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1" name="Google Shape;111;p48"/>
          <p:cNvCxnSpPr/>
          <p:nvPr/>
        </p:nvCxnSpPr>
        <p:spPr>
          <a:xfrm>
            <a:off x="6384952" y="4533227"/>
            <a:ext cx="490944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12" name="Google Shape;112;p48"/>
          <p:cNvSpPr/>
          <p:nvPr/>
        </p:nvSpPr>
        <p:spPr>
          <a:xfrm flipH="1">
            <a:off x="9123680" y="0"/>
            <a:ext cx="3068320" cy="1903371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48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6_Title and Content">
  <p:cSld name="16_Title and Conte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9"/>
          <p:cNvSpPr/>
          <p:nvPr/>
        </p:nvSpPr>
        <p:spPr>
          <a:xfrm>
            <a:off x="9123680" y="0"/>
            <a:ext cx="3068320" cy="102108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49"/>
          <p:cNvSpPr/>
          <p:nvPr/>
        </p:nvSpPr>
        <p:spPr>
          <a:xfrm flipH="1">
            <a:off x="4551646" y="4526254"/>
            <a:ext cx="916630" cy="2331754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7" name="Google Shape;117;p49"/>
          <p:cNvCxnSpPr/>
          <p:nvPr/>
        </p:nvCxnSpPr>
        <p:spPr>
          <a:xfrm>
            <a:off x="10951715" y="4799482"/>
            <a:ext cx="0" cy="1812229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8" name="Google Shape;118;p49"/>
          <p:cNvCxnSpPr/>
          <p:nvPr/>
        </p:nvCxnSpPr>
        <p:spPr>
          <a:xfrm>
            <a:off x="10363402" y="4799482"/>
            <a:ext cx="0" cy="1812229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9" name="Google Shape;119;p49"/>
          <p:cNvCxnSpPr/>
          <p:nvPr/>
        </p:nvCxnSpPr>
        <p:spPr>
          <a:xfrm>
            <a:off x="9768491" y="5705460"/>
            <a:ext cx="1774837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0" name="Google Shape;120;p49"/>
          <p:cNvCxnSpPr/>
          <p:nvPr/>
        </p:nvCxnSpPr>
        <p:spPr>
          <a:xfrm>
            <a:off x="365760" y="4526246"/>
            <a:ext cx="0" cy="12344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1" name="Google Shape;121;p49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7_Title and Content">
  <p:cSld name="17_Title and Content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3" name="Google Shape;123;p50"/>
          <p:cNvCxnSpPr/>
          <p:nvPr/>
        </p:nvCxnSpPr>
        <p:spPr>
          <a:xfrm>
            <a:off x="365760" y="4526246"/>
            <a:ext cx="0" cy="12344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4" name="Google Shape;124;p50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50"/>
          <p:cNvSpPr/>
          <p:nvPr/>
        </p:nvSpPr>
        <p:spPr>
          <a:xfrm flipH="1">
            <a:off x="365751" y="-1"/>
            <a:ext cx="4182875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6" name="Google Shape;126;p50"/>
          <p:cNvCxnSpPr/>
          <p:nvPr/>
        </p:nvCxnSpPr>
        <p:spPr>
          <a:xfrm>
            <a:off x="365760" y="944880"/>
            <a:ext cx="0" cy="3581364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33"/>
          <p:cNvCxnSpPr/>
          <p:nvPr/>
        </p:nvCxnSpPr>
        <p:spPr>
          <a:xfrm>
            <a:off x="365760" y="3794760"/>
            <a:ext cx="0" cy="196596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2" name="Google Shape;22;p33"/>
          <p:cNvSpPr/>
          <p:nvPr/>
        </p:nvSpPr>
        <p:spPr>
          <a:xfrm>
            <a:off x="365760" y="0"/>
            <a:ext cx="11826240" cy="6858000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3"/>
          <p:cNvCxnSpPr/>
          <p:nvPr/>
        </p:nvCxnSpPr>
        <p:spPr>
          <a:xfrm>
            <a:off x="365760" y="944880"/>
            <a:ext cx="0" cy="591312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" name="Google Shape;24;p33"/>
          <p:cNvSpPr/>
          <p:nvPr/>
        </p:nvSpPr>
        <p:spPr>
          <a:xfrm>
            <a:off x="0" y="-1"/>
            <a:ext cx="365760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" name="Google Shape;25;p33"/>
          <p:cNvCxnSpPr/>
          <p:nvPr/>
        </p:nvCxnSpPr>
        <p:spPr>
          <a:xfrm>
            <a:off x="365760" y="944880"/>
            <a:ext cx="0" cy="591312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6" name="Google Shape;26;p33"/>
          <p:cNvCxnSpPr/>
          <p:nvPr/>
        </p:nvCxnSpPr>
        <p:spPr>
          <a:xfrm rot="10800000">
            <a:off x="365760" y="4526280"/>
            <a:ext cx="3269256" cy="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8_Title and Content">
  <p:cSld name="18_Title and Conten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1"/>
          <p:cNvSpPr/>
          <p:nvPr/>
        </p:nvSpPr>
        <p:spPr>
          <a:xfrm>
            <a:off x="4551676" y="3505166"/>
            <a:ext cx="4572004" cy="102108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9" name="Google Shape;129;p51"/>
          <p:cNvCxnSpPr/>
          <p:nvPr/>
        </p:nvCxnSpPr>
        <p:spPr>
          <a:xfrm>
            <a:off x="365760" y="4526246"/>
            <a:ext cx="0" cy="12344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0" name="Google Shape;130;p51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9_Title and Content">
  <p:cSld name="19_Title and Conten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2" name="Google Shape;132;p52"/>
          <p:cNvCxnSpPr/>
          <p:nvPr/>
        </p:nvCxnSpPr>
        <p:spPr>
          <a:xfrm>
            <a:off x="365760" y="4526246"/>
            <a:ext cx="0" cy="12344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3" name="Google Shape;133;p52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0_Title and Content">
  <p:cSld name="20_Title and Content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3"/>
          <p:cNvSpPr/>
          <p:nvPr/>
        </p:nvSpPr>
        <p:spPr>
          <a:xfrm>
            <a:off x="365761" y="4526245"/>
            <a:ext cx="4185905" cy="233174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6" name="Google Shape;136;p53"/>
          <p:cNvCxnSpPr/>
          <p:nvPr/>
        </p:nvCxnSpPr>
        <p:spPr>
          <a:xfrm>
            <a:off x="4551666" y="4526244"/>
            <a:ext cx="6741483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7" name="Google Shape;137;p53"/>
          <p:cNvSpPr/>
          <p:nvPr/>
        </p:nvSpPr>
        <p:spPr>
          <a:xfrm>
            <a:off x="8461324" y="-4"/>
            <a:ext cx="662356" cy="1021095"/>
          </a:xfrm>
          <a:prstGeom prst="rect">
            <a:avLst/>
          </a:prstGeom>
          <a:solidFill>
            <a:schemeClr val="lt1">
              <a:alpha val="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53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1_Title and Content">
  <p:cSld name="21_Title and Content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4"/>
          <p:cNvSpPr/>
          <p:nvPr/>
        </p:nvSpPr>
        <p:spPr>
          <a:xfrm>
            <a:off x="365761" y="-1"/>
            <a:ext cx="4185905" cy="6858001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1" name="Google Shape;141;p54"/>
          <p:cNvCxnSpPr/>
          <p:nvPr/>
        </p:nvCxnSpPr>
        <p:spPr>
          <a:xfrm>
            <a:off x="365760" y="944880"/>
            <a:ext cx="0" cy="591312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2" name="Google Shape;142;p54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3" name="Google Shape;143;p54"/>
          <p:cNvCxnSpPr/>
          <p:nvPr/>
        </p:nvCxnSpPr>
        <p:spPr>
          <a:xfrm rot="10800000">
            <a:off x="365761" y="4513580"/>
            <a:ext cx="2200490" cy="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4" name="Google Shape;144;p54"/>
          <p:cNvSpPr/>
          <p:nvPr/>
        </p:nvSpPr>
        <p:spPr>
          <a:xfrm>
            <a:off x="9123680" y="2034451"/>
            <a:ext cx="3068320" cy="102108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5" name="Google Shape;145;p54"/>
          <p:cNvCxnSpPr/>
          <p:nvPr/>
        </p:nvCxnSpPr>
        <p:spPr>
          <a:xfrm>
            <a:off x="9123680" y="1013370"/>
            <a:ext cx="306832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2_Title and Content">
  <p:cSld name="22_Title and Content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5"/>
          <p:cNvSpPr/>
          <p:nvPr/>
        </p:nvSpPr>
        <p:spPr>
          <a:xfrm>
            <a:off x="365761" y="-1"/>
            <a:ext cx="4185905" cy="6858001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8" name="Google Shape;148;p55"/>
          <p:cNvCxnSpPr/>
          <p:nvPr/>
        </p:nvCxnSpPr>
        <p:spPr>
          <a:xfrm rot="10800000">
            <a:off x="365760" y="4519798"/>
            <a:ext cx="4185906" cy="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49" name="Google Shape;149;p55"/>
          <p:cNvCxnSpPr/>
          <p:nvPr/>
        </p:nvCxnSpPr>
        <p:spPr>
          <a:xfrm rot="10800000">
            <a:off x="2458714" y="3372101"/>
            <a:ext cx="0" cy="230829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0" name="Google Shape;150;p55"/>
          <p:cNvCxnSpPr/>
          <p:nvPr/>
        </p:nvCxnSpPr>
        <p:spPr>
          <a:xfrm>
            <a:off x="4551666" y="4519798"/>
            <a:ext cx="924902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1" name="Google Shape;151;p55"/>
          <p:cNvCxnSpPr/>
          <p:nvPr/>
        </p:nvCxnSpPr>
        <p:spPr>
          <a:xfrm>
            <a:off x="8371832" y="6299266"/>
            <a:ext cx="0" cy="558734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2" name="Google Shape;152;p55"/>
          <p:cNvCxnSpPr/>
          <p:nvPr/>
        </p:nvCxnSpPr>
        <p:spPr>
          <a:xfrm>
            <a:off x="11267098" y="4526246"/>
            <a:ext cx="924902" cy="0"/>
          </a:xfrm>
          <a:prstGeom prst="straightConnector1">
            <a:avLst/>
          </a:prstGeom>
          <a:noFill/>
          <a:ln cap="flat" cmpd="sng" w="9525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3" name="Google Shape;153;p55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4" name="Google Shape;154;p55"/>
          <p:cNvCxnSpPr/>
          <p:nvPr/>
        </p:nvCxnSpPr>
        <p:spPr>
          <a:xfrm>
            <a:off x="365760" y="944880"/>
            <a:ext cx="0" cy="591312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5" name="Google Shape;155;p55"/>
          <p:cNvCxnSpPr/>
          <p:nvPr/>
        </p:nvCxnSpPr>
        <p:spPr>
          <a:xfrm>
            <a:off x="8371832" y="0"/>
            <a:ext cx="0" cy="558734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3_Title and Content">
  <p:cSld name="23_Title and Content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56"/>
          <p:cNvSpPr/>
          <p:nvPr/>
        </p:nvSpPr>
        <p:spPr>
          <a:xfrm>
            <a:off x="365761" y="-1"/>
            <a:ext cx="4185905" cy="6858001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56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9" name="Google Shape;159;p56"/>
          <p:cNvCxnSpPr/>
          <p:nvPr/>
        </p:nvCxnSpPr>
        <p:spPr>
          <a:xfrm>
            <a:off x="365760" y="944880"/>
            <a:ext cx="0" cy="591312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0" name="Google Shape;160;p56"/>
          <p:cNvCxnSpPr/>
          <p:nvPr/>
        </p:nvCxnSpPr>
        <p:spPr>
          <a:xfrm>
            <a:off x="1282417" y="3794760"/>
            <a:ext cx="2352608" cy="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1" name="Google Shape;161;p56"/>
          <p:cNvCxnSpPr/>
          <p:nvPr/>
        </p:nvCxnSpPr>
        <p:spPr>
          <a:xfrm>
            <a:off x="1282417" y="5066631"/>
            <a:ext cx="2352608" cy="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4_Title and Content">
  <p:cSld name="24_Title and Content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57"/>
          <p:cNvSpPr/>
          <p:nvPr/>
        </p:nvSpPr>
        <p:spPr>
          <a:xfrm>
            <a:off x="6384903" y="0"/>
            <a:ext cx="2738775" cy="4506091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57"/>
          <p:cNvSpPr/>
          <p:nvPr/>
        </p:nvSpPr>
        <p:spPr>
          <a:xfrm>
            <a:off x="6384903" y="4506090"/>
            <a:ext cx="2738775" cy="2351910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5" name="Google Shape;165;p57"/>
          <p:cNvCxnSpPr/>
          <p:nvPr/>
        </p:nvCxnSpPr>
        <p:spPr>
          <a:xfrm rot="10800000">
            <a:off x="365760" y="4506090"/>
            <a:ext cx="3304787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6" name="Google Shape;166;p57"/>
          <p:cNvCxnSpPr/>
          <p:nvPr/>
        </p:nvCxnSpPr>
        <p:spPr>
          <a:xfrm>
            <a:off x="365760" y="4526246"/>
            <a:ext cx="0" cy="12344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67" name="Google Shape;167;p57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5_Title and Content">
  <p:cSld name="25_Title and Content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58"/>
          <p:cNvSpPr/>
          <p:nvPr/>
        </p:nvSpPr>
        <p:spPr>
          <a:xfrm>
            <a:off x="6384903" y="0"/>
            <a:ext cx="5807096" cy="6858000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0" name="Google Shape;170;p58"/>
          <p:cNvCxnSpPr/>
          <p:nvPr/>
        </p:nvCxnSpPr>
        <p:spPr>
          <a:xfrm rot="10800000">
            <a:off x="6390010" y="4506090"/>
            <a:ext cx="5801990" cy="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71" name="Google Shape;171;p58"/>
          <p:cNvCxnSpPr/>
          <p:nvPr/>
        </p:nvCxnSpPr>
        <p:spPr>
          <a:xfrm rot="10800000">
            <a:off x="10071488" y="1"/>
            <a:ext cx="0" cy="6285052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72" name="Google Shape;172;p58"/>
          <p:cNvGrpSpPr/>
          <p:nvPr/>
        </p:nvGrpSpPr>
        <p:grpSpPr>
          <a:xfrm>
            <a:off x="8890207" y="1003947"/>
            <a:ext cx="2380054" cy="4850091"/>
            <a:chOff x="2297113" y="6350"/>
            <a:chExt cx="3359150" cy="6845300"/>
          </a:xfrm>
        </p:grpSpPr>
        <p:sp>
          <p:nvSpPr>
            <p:cNvPr id="173" name="Google Shape;173;p58"/>
            <p:cNvSpPr/>
            <p:nvPr/>
          </p:nvSpPr>
          <p:spPr>
            <a:xfrm>
              <a:off x="2297113" y="6350"/>
              <a:ext cx="3359150" cy="6845300"/>
            </a:xfrm>
            <a:custGeom>
              <a:rect b="b" l="l" r="r" t="t"/>
              <a:pathLst>
                <a:path extrusionOk="0" h="37888" w="18583">
                  <a:moveTo>
                    <a:pt x="2371" y="0"/>
                  </a:moveTo>
                  <a:lnTo>
                    <a:pt x="16212" y="0"/>
                  </a:lnTo>
                  <a:cubicBezTo>
                    <a:pt x="17460" y="0"/>
                    <a:pt x="18480" y="1021"/>
                    <a:pt x="18480" y="2268"/>
                  </a:cubicBezTo>
                  <a:lnTo>
                    <a:pt x="18480" y="9707"/>
                  </a:lnTo>
                  <a:lnTo>
                    <a:pt x="18480" y="9707"/>
                  </a:lnTo>
                  <a:cubicBezTo>
                    <a:pt x="18537" y="9707"/>
                    <a:pt x="18583" y="9753"/>
                    <a:pt x="18583" y="9810"/>
                  </a:cubicBezTo>
                  <a:lnTo>
                    <a:pt x="18583" y="14098"/>
                  </a:lnTo>
                  <a:cubicBezTo>
                    <a:pt x="18583" y="14155"/>
                    <a:pt x="18537" y="14201"/>
                    <a:pt x="18480" y="14201"/>
                  </a:cubicBezTo>
                  <a:lnTo>
                    <a:pt x="18480" y="14201"/>
                  </a:lnTo>
                  <a:lnTo>
                    <a:pt x="18480" y="35620"/>
                  </a:lnTo>
                  <a:cubicBezTo>
                    <a:pt x="18480" y="36868"/>
                    <a:pt x="17460" y="37888"/>
                    <a:pt x="16212" y="37888"/>
                  </a:cubicBezTo>
                  <a:lnTo>
                    <a:pt x="2371" y="37888"/>
                  </a:lnTo>
                  <a:cubicBezTo>
                    <a:pt x="1123" y="37888"/>
                    <a:pt x="103" y="36868"/>
                    <a:pt x="103" y="35620"/>
                  </a:cubicBezTo>
                  <a:lnTo>
                    <a:pt x="103" y="15167"/>
                  </a:lnTo>
                  <a:lnTo>
                    <a:pt x="103" y="15167"/>
                  </a:lnTo>
                  <a:cubicBezTo>
                    <a:pt x="46" y="15167"/>
                    <a:pt x="0" y="15121"/>
                    <a:pt x="0" y="15065"/>
                  </a:cubicBezTo>
                  <a:lnTo>
                    <a:pt x="0" y="12461"/>
                  </a:lnTo>
                  <a:cubicBezTo>
                    <a:pt x="0" y="12405"/>
                    <a:pt x="46" y="12359"/>
                    <a:pt x="103" y="12359"/>
                  </a:cubicBezTo>
                  <a:lnTo>
                    <a:pt x="103" y="12359"/>
                  </a:lnTo>
                  <a:lnTo>
                    <a:pt x="103" y="11514"/>
                  </a:lnTo>
                  <a:lnTo>
                    <a:pt x="103" y="11514"/>
                  </a:lnTo>
                  <a:cubicBezTo>
                    <a:pt x="46" y="11514"/>
                    <a:pt x="0" y="11467"/>
                    <a:pt x="0" y="11411"/>
                  </a:cubicBezTo>
                  <a:lnTo>
                    <a:pt x="0" y="8808"/>
                  </a:lnTo>
                  <a:cubicBezTo>
                    <a:pt x="0" y="8751"/>
                    <a:pt x="46" y="8705"/>
                    <a:pt x="103" y="8705"/>
                  </a:cubicBezTo>
                  <a:lnTo>
                    <a:pt x="103" y="8705"/>
                  </a:lnTo>
                  <a:lnTo>
                    <a:pt x="103" y="7345"/>
                  </a:lnTo>
                  <a:lnTo>
                    <a:pt x="86" y="7345"/>
                  </a:lnTo>
                  <a:cubicBezTo>
                    <a:pt x="39" y="7345"/>
                    <a:pt x="0" y="7307"/>
                    <a:pt x="0" y="7260"/>
                  </a:cubicBezTo>
                  <a:lnTo>
                    <a:pt x="0" y="6047"/>
                  </a:lnTo>
                  <a:cubicBezTo>
                    <a:pt x="0" y="6000"/>
                    <a:pt x="39" y="5961"/>
                    <a:pt x="86" y="5961"/>
                  </a:cubicBezTo>
                  <a:lnTo>
                    <a:pt x="103" y="5961"/>
                  </a:lnTo>
                  <a:lnTo>
                    <a:pt x="103" y="2268"/>
                  </a:lnTo>
                  <a:cubicBezTo>
                    <a:pt x="103" y="1021"/>
                    <a:pt x="1123" y="0"/>
                    <a:pt x="237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0" rotWithShape="0" algn="t" dir="5400000" dist="381000">
                <a:schemeClr val="dk1">
                  <a:alpha val="20000"/>
                </a:scheme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58"/>
            <p:cNvSpPr/>
            <p:nvPr/>
          </p:nvSpPr>
          <p:spPr>
            <a:xfrm>
              <a:off x="3751263" y="185738"/>
              <a:ext cx="450850" cy="31750"/>
            </a:xfrm>
            <a:custGeom>
              <a:rect b="b" l="l" r="r" t="t"/>
              <a:pathLst>
                <a:path extrusionOk="0" h="174" w="2489">
                  <a:moveTo>
                    <a:pt x="87" y="0"/>
                  </a:moveTo>
                  <a:lnTo>
                    <a:pt x="2402" y="0"/>
                  </a:lnTo>
                  <a:cubicBezTo>
                    <a:pt x="2450" y="0"/>
                    <a:pt x="2489" y="39"/>
                    <a:pt x="2489" y="87"/>
                  </a:cubicBezTo>
                  <a:lnTo>
                    <a:pt x="2489" y="87"/>
                  </a:lnTo>
                  <a:cubicBezTo>
                    <a:pt x="2489" y="135"/>
                    <a:pt x="2450" y="174"/>
                    <a:pt x="2402" y="174"/>
                  </a:cubicBezTo>
                  <a:lnTo>
                    <a:pt x="87" y="174"/>
                  </a:lnTo>
                  <a:cubicBezTo>
                    <a:pt x="39" y="174"/>
                    <a:pt x="0" y="135"/>
                    <a:pt x="0" y="87"/>
                  </a:cubicBezTo>
                  <a:lnTo>
                    <a:pt x="0" y="87"/>
                  </a:lnTo>
                  <a:cubicBezTo>
                    <a:pt x="0" y="39"/>
                    <a:pt x="39" y="0"/>
                    <a:pt x="87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0" rotWithShape="0" algn="t" dir="5400000" dist="381000">
                <a:schemeClr val="dk1">
                  <a:alpha val="20000"/>
                </a:scheme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175;p58"/>
            <p:cNvSpPr/>
            <p:nvPr/>
          </p:nvSpPr>
          <p:spPr>
            <a:xfrm>
              <a:off x="4286251" y="158750"/>
              <a:ext cx="87313" cy="857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>
              <a:outerShdw blurRad="508000" rotWithShape="0" algn="t" dir="5400000" dist="381000">
                <a:schemeClr val="dk1">
                  <a:alpha val="20000"/>
                </a:scheme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76" name="Google Shape;176;p58"/>
          <p:cNvCxnSpPr/>
          <p:nvPr/>
        </p:nvCxnSpPr>
        <p:spPr>
          <a:xfrm rot="10800000">
            <a:off x="365760" y="4506090"/>
            <a:ext cx="3304787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77" name="Google Shape;177;p58"/>
          <p:cNvCxnSpPr/>
          <p:nvPr/>
        </p:nvCxnSpPr>
        <p:spPr>
          <a:xfrm>
            <a:off x="365760" y="4526246"/>
            <a:ext cx="0" cy="12344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8" name="Google Shape;178;p58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6_Title and Content">
  <p:cSld name="26_Title and Content"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59"/>
          <p:cNvSpPr/>
          <p:nvPr/>
        </p:nvSpPr>
        <p:spPr>
          <a:xfrm>
            <a:off x="365761" y="-1"/>
            <a:ext cx="4185905" cy="6858001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59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2" name="Google Shape;182;p59"/>
          <p:cNvCxnSpPr/>
          <p:nvPr/>
        </p:nvCxnSpPr>
        <p:spPr>
          <a:xfrm>
            <a:off x="365760" y="944880"/>
            <a:ext cx="0" cy="591312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3" name="Google Shape;183;p59"/>
          <p:cNvCxnSpPr/>
          <p:nvPr/>
        </p:nvCxnSpPr>
        <p:spPr>
          <a:xfrm rot="10800000">
            <a:off x="365761" y="4526246"/>
            <a:ext cx="4189856" cy="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84" name="Google Shape;184;p59"/>
          <p:cNvGrpSpPr/>
          <p:nvPr/>
        </p:nvGrpSpPr>
        <p:grpSpPr>
          <a:xfrm rot="-5400000">
            <a:off x="1979139" y="1303287"/>
            <a:ext cx="3583656" cy="4982946"/>
            <a:chOff x="3632200" y="3175"/>
            <a:chExt cx="4927600" cy="6851650"/>
          </a:xfrm>
        </p:grpSpPr>
        <p:sp>
          <p:nvSpPr>
            <p:cNvPr id="185" name="Google Shape;185;p59"/>
            <p:cNvSpPr/>
            <p:nvPr/>
          </p:nvSpPr>
          <p:spPr>
            <a:xfrm>
              <a:off x="3632200" y="3175"/>
              <a:ext cx="4927600" cy="6851650"/>
            </a:xfrm>
            <a:custGeom>
              <a:rect b="b" l="l" r="r" t="t"/>
              <a:pathLst>
                <a:path extrusionOk="0" h="81393" w="58515">
                  <a:moveTo>
                    <a:pt x="3844" y="129"/>
                  </a:moveTo>
                  <a:lnTo>
                    <a:pt x="50205" y="129"/>
                  </a:lnTo>
                  <a:lnTo>
                    <a:pt x="50205" y="129"/>
                  </a:lnTo>
                  <a:cubicBezTo>
                    <a:pt x="50205" y="58"/>
                    <a:pt x="50263" y="0"/>
                    <a:pt x="50334" y="0"/>
                  </a:cubicBezTo>
                  <a:lnTo>
                    <a:pt x="54115" y="0"/>
                  </a:lnTo>
                  <a:cubicBezTo>
                    <a:pt x="54186" y="0"/>
                    <a:pt x="54244" y="58"/>
                    <a:pt x="54244" y="129"/>
                  </a:cubicBezTo>
                  <a:lnTo>
                    <a:pt x="54244" y="129"/>
                  </a:lnTo>
                  <a:lnTo>
                    <a:pt x="54543" y="129"/>
                  </a:lnTo>
                  <a:cubicBezTo>
                    <a:pt x="56657" y="129"/>
                    <a:pt x="58386" y="1858"/>
                    <a:pt x="58386" y="3972"/>
                  </a:cubicBezTo>
                  <a:lnTo>
                    <a:pt x="58386" y="6568"/>
                  </a:lnTo>
                  <a:lnTo>
                    <a:pt x="58386" y="6568"/>
                  </a:lnTo>
                  <a:cubicBezTo>
                    <a:pt x="58457" y="6568"/>
                    <a:pt x="58515" y="6625"/>
                    <a:pt x="58515" y="6696"/>
                  </a:cubicBezTo>
                  <a:lnTo>
                    <a:pt x="58515" y="9791"/>
                  </a:lnTo>
                  <a:cubicBezTo>
                    <a:pt x="58515" y="9861"/>
                    <a:pt x="58457" y="9919"/>
                    <a:pt x="58386" y="9919"/>
                  </a:cubicBezTo>
                  <a:lnTo>
                    <a:pt x="58386" y="9919"/>
                  </a:lnTo>
                  <a:lnTo>
                    <a:pt x="58386" y="10555"/>
                  </a:lnTo>
                  <a:lnTo>
                    <a:pt x="58386" y="10555"/>
                  </a:lnTo>
                  <a:cubicBezTo>
                    <a:pt x="58457" y="10555"/>
                    <a:pt x="58515" y="10613"/>
                    <a:pt x="58515" y="10683"/>
                  </a:cubicBezTo>
                  <a:lnTo>
                    <a:pt x="58515" y="13778"/>
                  </a:lnTo>
                  <a:cubicBezTo>
                    <a:pt x="58515" y="13849"/>
                    <a:pt x="58457" y="13906"/>
                    <a:pt x="58386" y="13906"/>
                  </a:cubicBezTo>
                  <a:lnTo>
                    <a:pt x="58386" y="13906"/>
                  </a:lnTo>
                  <a:lnTo>
                    <a:pt x="58386" y="77549"/>
                  </a:lnTo>
                  <a:cubicBezTo>
                    <a:pt x="58386" y="79663"/>
                    <a:pt x="56657" y="81393"/>
                    <a:pt x="54543" y="81393"/>
                  </a:cubicBezTo>
                  <a:lnTo>
                    <a:pt x="3844" y="81393"/>
                  </a:lnTo>
                  <a:cubicBezTo>
                    <a:pt x="1730" y="81393"/>
                    <a:pt x="0" y="79663"/>
                    <a:pt x="0" y="77549"/>
                  </a:cubicBezTo>
                  <a:lnTo>
                    <a:pt x="0" y="3972"/>
                  </a:lnTo>
                  <a:cubicBezTo>
                    <a:pt x="0" y="1858"/>
                    <a:pt x="1730" y="129"/>
                    <a:pt x="3844" y="12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0" rotWithShape="0" algn="t" dir="5400000" dist="381000">
                <a:schemeClr val="dk1">
                  <a:alpha val="20000"/>
                </a:scheme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59"/>
            <p:cNvSpPr/>
            <p:nvPr/>
          </p:nvSpPr>
          <p:spPr>
            <a:xfrm>
              <a:off x="6130925" y="79375"/>
              <a:ext cx="85725" cy="857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>
              <a:outerShdw blurRad="508000" rotWithShape="0" algn="t" dir="5400000" dist="381000">
                <a:schemeClr val="dk1">
                  <a:alpha val="20000"/>
                </a:scheme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59"/>
            <p:cNvSpPr/>
            <p:nvPr/>
          </p:nvSpPr>
          <p:spPr>
            <a:xfrm>
              <a:off x="5905500" y="103188"/>
              <a:ext cx="115888" cy="38100"/>
            </a:xfrm>
            <a:custGeom>
              <a:rect b="b" l="l" r="r" t="t"/>
              <a:pathLst>
                <a:path extrusionOk="0" h="460" w="1367">
                  <a:moveTo>
                    <a:pt x="231" y="0"/>
                  </a:moveTo>
                  <a:lnTo>
                    <a:pt x="1136" y="0"/>
                  </a:lnTo>
                  <a:cubicBezTo>
                    <a:pt x="1263" y="0"/>
                    <a:pt x="1367" y="103"/>
                    <a:pt x="1367" y="230"/>
                  </a:cubicBezTo>
                  <a:lnTo>
                    <a:pt x="1367" y="230"/>
                  </a:lnTo>
                  <a:cubicBezTo>
                    <a:pt x="1367" y="357"/>
                    <a:pt x="1263" y="460"/>
                    <a:pt x="1136" y="460"/>
                  </a:cubicBezTo>
                  <a:lnTo>
                    <a:pt x="231" y="460"/>
                  </a:lnTo>
                  <a:cubicBezTo>
                    <a:pt x="104" y="460"/>
                    <a:pt x="0" y="357"/>
                    <a:pt x="0" y="230"/>
                  </a:cubicBezTo>
                  <a:lnTo>
                    <a:pt x="0" y="230"/>
                  </a:lnTo>
                  <a:cubicBezTo>
                    <a:pt x="0" y="103"/>
                    <a:pt x="104" y="0"/>
                    <a:pt x="23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0" rotWithShape="0" algn="t" dir="5400000" dist="381000">
                <a:schemeClr val="dk1">
                  <a:alpha val="20000"/>
                </a:scheme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59"/>
            <p:cNvSpPr/>
            <p:nvPr/>
          </p:nvSpPr>
          <p:spPr>
            <a:xfrm>
              <a:off x="5745163" y="103188"/>
              <a:ext cx="57150" cy="38100"/>
            </a:xfrm>
            <a:custGeom>
              <a:rect b="b" l="l" r="r" t="t"/>
              <a:pathLst>
                <a:path extrusionOk="0" h="460" w="683">
                  <a:moveTo>
                    <a:pt x="231" y="0"/>
                  </a:moveTo>
                  <a:lnTo>
                    <a:pt x="453" y="0"/>
                  </a:lnTo>
                  <a:cubicBezTo>
                    <a:pt x="580" y="0"/>
                    <a:pt x="683" y="103"/>
                    <a:pt x="683" y="230"/>
                  </a:cubicBezTo>
                  <a:lnTo>
                    <a:pt x="683" y="230"/>
                  </a:lnTo>
                  <a:cubicBezTo>
                    <a:pt x="683" y="357"/>
                    <a:pt x="580" y="460"/>
                    <a:pt x="453" y="460"/>
                  </a:cubicBezTo>
                  <a:lnTo>
                    <a:pt x="231" y="460"/>
                  </a:lnTo>
                  <a:cubicBezTo>
                    <a:pt x="104" y="460"/>
                    <a:pt x="0" y="357"/>
                    <a:pt x="0" y="230"/>
                  </a:cubicBezTo>
                  <a:lnTo>
                    <a:pt x="0" y="230"/>
                  </a:lnTo>
                  <a:cubicBezTo>
                    <a:pt x="0" y="103"/>
                    <a:pt x="104" y="0"/>
                    <a:pt x="23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0" rotWithShape="0" algn="t" dir="5400000" dist="381000">
                <a:schemeClr val="dk1">
                  <a:alpha val="20000"/>
                </a:scheme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59"/>
            <p:cNvSpPr/>
            <p:nvPr/>
          </p:nvSpPr>
          <p:spPr>
            <a:xfrm>
              <a:off x="6340475" y="92075"/>
              <a:ext cx="58738" cy="603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>
              <a:outerShdw blurRad="508000" rotWithShape="0" algn="t" dir="5400000" dist="381000">
                <a:schemeClr val="dk1">
                  <a:alpha val="20000"/>
                </a:scheme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90" name="Google Shape;190;p59"/>
          <p:cNvCxnSpPr/>
          <p:nvPr/>
        </p:nvCxnSpPr>
        <p:spPr>
          <a:xfrm rot="10800000">
            <a:off x="9850056" y="4526246"/>
            <a:ext cx="2387575" cy="0"/>
          </a:xfrm>
          <a:prstGeom prst="straightConnector1">
            <a:avLst/>
          </a:prstGeom>
          <a:noFill/>
          <a:ln cap="flat" cmpd="sng" w="9525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7_Title and Content">
  <p:cSld name="27_Title and Content"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60"/>
          <p:cNvSpPr/>
          <p:nvPr/>
        </p:nvSpPr>
        <p:spPr>
          <a:xfrm>
            <a:off x="365761" y="-1"/>
            <a:ext cx="4185905" cy="452619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60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60"/>
          <p:cNvSpPr/>
          <p:nvPr/>
        </p:nvSpPr>
        <p:spPr>
          <a:xfrm>
            <a:off x="4551667" y="4526196"/>
            <a:ext cx="7640334" cy="233180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5" name="Google Shape;195;p60"/>
          <p:cNvCxnSpPr/>
          <p:nvPr/>
        </p:nvCxnSpPr>
        <p:spPr>
          <a:xfrm>
            <a:off x="365760" y="944880"/>
            <a:ext cx="0" cy="3581316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96" name="Google Shape;196;p60"/>
          <p:cNvGrpSpPr/>
          <p:nvPr/>
        </p:nvGrpSpPr>
        <p:grpSpPr>
          <a:xfrm>
            <a:off x="5466137" y="1836916"/>
            <a:ext cx="5806637" cy="3339299"/>
            <a:chOff x="5853174" y="1697957"/>
            <a:chExt cx="5549207" cy="3191256"/>
          </a:xfrm>
        </p:grpSpPr>
        <p:cxnSp>
          <p:nvCxnSpPr>
            <p:cNvPr id="197" name="Google Shape;197;p60"/>
            <p:cNvCxnSpPr/>
            <p:nvPr/>
          </p:nvCxnSpPr>
          <p:spPr>
            <a:xfrm flipH="1" rot="10800000">
              <a:off x="6614160" y="2725024"/>
              <a:ext cx="3154042" cy="1357857"/>
            </a:xfrm>
            <a:prstGeom prst="straightConnector1">
              <a:avLst/>
            </a:prstGeom>
            <a:noFill/>
            <a:ln cap="flat" cmpd="sng" w="9525">
              <a:solidFill>
                <a:srgbClr val="FEFEFE"/>
              </a:solidFill>
              <a:prstDash val="solid"/>
              <a:miter lim="800000"/>
              <a:headEnd len="med" w="med" type="none"/>
              <a:tailEnd len="med" w="med" type="none"/>
            </a:ln>
            <a:effectLst>
              <a:outerShdw blurRad="508000" rotWithShape="0" algn="t" dir="5400000" dist="381000">
                <a:schemeClr val="dk1">
                  <a:alpha val="20000"/>
                </a:schemeClr>
              </a:outerShdw>
            </a:effectLst>
          </p:spPr>
        </p:cxnSp>
        <p:sp>
          <p:nvSpPr>
            <p:cNvPr id="198" name="Google Shape;198;p60"/>
            <p:cNvSpPr/>
            <p:nvPr/>
          </p:nvSpPr>
          <p:spPr>
            <a:xfrm>
              <a:off x="6372234" y="1697957"/>
              <a:ext cx="4511087" cy="3126189"/>
            </a:xfrm>
            <a:custGeom>
              <a:rect b="b" l="l" r="r" t="t"/>
              <a:pathLst>
                <a:path extrusionOk="0" h="70353" w="101532">
                  <a:moveTo>
                    <a:pt x="3428" y="0"/>
                  </a:moveTo>
                  <a:lnTo>
                    <a:pt x="98105" y="0"/>
                  </a:lnTo>
                  <a:cubicBezTo>
                    <a:pt x="99990" y="0"/>
                    <a:pt x="101532" y="1543"/>
                    <a:pt x="101532" y="3428"/>
                  </a:cubicBezTo>
                  <a:lnTo>
                    <a:pt x="101532" y="66925"/>
                  </a:lnTo>
                  <a:cubicBezTo>
                    <a:pt x="101532" y="68810"/>
                    <a:pt x="99990" y="70353"/>
                    <a:pt x="98105" y="70353"/>
                  </a:cubicBezTo>
                  <a:lnTo>
                    <a:pt x="3428" y="70353"/>
                  </a:lnTo>
                  <a:cubicBezTo>
                    <a:pt x="1543" y="70353"/>
                    <a:pt x="0" y="68810"/>
                    <a:pt x="0" y="66925"/>
                  </a:cubicBezTo>
                  <a:lnTo>
                    <a:pt x="0" y="3428"/>
                  </a:lnTo>
                  <a:cubicBezTo>
                    <a:pt x="0" y="1543"/>
                    <a:pt x="1543" y="0"/>
                    <a:pt x="3428" y="0"/>
                  </a:cubicBezTo>
                  <a:close/>
                  <a:moveTo>
                    <a:pt x="3217" y="4234"/>
                  </a:moveTo>
                  <a:lnTo>
                    <a:pt x="98315" y="4234"/>
                  </a:lnTo>
                  <a:lnTo>
                    <a:pt x="98315" y="62733"/>
                  </a:lnTo>
                  <a:lnTo>
                    <a:pt x="3217" y="62733"/>
                  </a:lnTo>
                  <a:lnTo>
                    <a:pt x="3217" y="4234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ffectLst>
              <a:outerShdw blurRad="508000" rotWithShape="0" algn="t" dir="5400000" dist="381000">
                <a:schemeClr val="dk1">
                  <a:alpha val="20000"/>
                </a:scheme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60"/>
            <p:cNvSpPr/>
            <p:nvPr/>
          </p:nvSpPr>
          <p:spPr>
            <a:xfrm>
              <a:off x="6372234" y="1697957"/>
              <a:ext cx="4511087" cy="2953169"/>
            </a:xfrm>
            <a:custGeom>
              <a:rect b="b" l="l" r="r" t="t"/>
              <a:pathLst>
                <a:path extrusionOk="0" h="66458" w="101532">
                  <a:moveTo>
                    <a:pt x="1863" y="0"/>
                  </a:moveTo>
                  <a:lnTo>
                    <a:pt x="99670" y="0"/>
                  </a:lnTo>
                  <a:cubicBezTo>
                    <a:pt x="100694" y="0"/>
                    <a:pt x="101532" y="838"/>
                    <a:pt x="101532" y="1863"/>
                  </a:cubicBezTo>
                  <a:lnTo>
                    <a:pt x="101532" y="64596"/>
                  </a:lnTo>
                  <a:cubicBezTo>
                    <a:pt x="101532" y="65620"/>
                    <a:pt x="100694" y="66458"/>
                    <a:pt x="99670" y="66458"/>
                  </a:cubicBezTo>
                  <a:lnTo>
                    <a:pt x="1863" y="66458"/>
                  </a:lnTo>
                  <a:cubicBezTo>
                    <a:pt x="838" y="66458"/>
                    <a:pt x="0" y="65620"/>
                    <a:pt x="0" y="64596"/>
                  </a:cubicBezTo>
                  <a:lnTo>
                    <a:pt x="0" y="1863"/>
                  </a:lnTo>
                  <a:cubicBezTo>
                    <a:pt x="0" y="838"/>
                    <a:pt x="838" y="0"/>
                    <a:pt x="1863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0" rotWithShape="0" algn="t" dir="5400000" dist="381000">
                <a:schemeClr val="dk1">
                  <a:alpha val="20000"/>
                </a:scheme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60"/>
            <p:cNvSpPr/>
            <p:nvPr/>
          </p:nvSpPr>
          <p:spPr>
            <a:xfrm>
              <a:off x="5853174" y="4726545"/>
              <a:ext cx="5549207" cy="162668"/>
            </a:xfrm>
            <a:custGeom>
              <a:rect b="b" l="l" r="r" t="t"/>
              <a:pathLst>
                <a:path extrusionOk="0" h="3665" w="124900">
                  <a:moveTo>
                    <a:pt x="0" y="0"/>
                  </a:moveTo>
                  <a:lnTo>
                    <a:pt x="124900" y="0"/>
                  </a:lnTo>
                  <a:lnTo>
                    <a:pt x="124900" y="2262"/>
                  </a:lnTo>
                  <a:cubicBezTo>
                    <a:pt x="123876" y="2905"/>
                    <a:pt x="121834" y="3665"/>
                    <a:pt x="120603" y="3665"/>
                  </a:cubicBezTo>
                  <a:lnTo>
                    <a:pt x="62450" y="3665"/>
                  </a:lnTo>
                  <a:lnTo>
                    <a:pt x="4297" y="3665"/>
                  </a:lnTo>
                  <a:cubicBezTo>
                    <a:pt x="3066" y="3665"/>
                    <a:pt x="1024" y="2905"/>
                    <a:pt x="0" y="22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0" rotWithShape="0" algn="t" dir="5400000" dist="381000">
                <a:schemeClr val="dk1">
                  <a:alpha val="20000"/>
                </a:scheme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60"/>
            <p:cNvSpPr/>
            <p:nvPr/>
          </p:nvSpPr>
          <p:spPr>
            <a:xfrm>
              <a:off x="5853174" y="4827103"/>
              <a:ext cx="5549207" cy="62110"/>
            </a:xfrm>
            <a:custGeom>
              <a:rect b="b" l="l" r="r" t="t"/>
              <a:pathLst>
                <a:path extrusionOk="0" h="1403" w="124900">
                  <a:moveTo>
                    <a:pt x="0" y="0"/>
                  </a:moveTo>
                  <a:lnTo>
                    <a:pt x="62450" y="0"/>
                  </a:lnTo>
                  <a:lnTo>
                    <a:pt x="124900" y="0"/>
                  </a:lnTo>
                  <a:cubicBezTo>
                    <a:pt x="123876" y="643"/>
                    <a:pt x="121834" y="1403"/>
                    <a:pt x="120603" y="1403"/>
                  </a:cubicBezTo>
                  <a:lnTo>
                    <a:pt x="62450" y="1403"/>
                  </a:lnTo>
                  <a:lnTo>
                    <a:pt x="4297" y="1403"/>
                  </a:lnTo>
                  <a:cubicBezTo>
                    <a:pt x="3066" y="1403"/>
                    <a:pt x="1024" y="643"/>
                    <a:pt x="0" y="0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ffectLst>
              <a:outerShdw blurRad="508000" rotWithShape="0" algn="t" dir="5400000" dist="381000">
                <a:schemeClr val="dk1">
                  <a:alpha val="20000"/>
                </a:scheme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60"/>
            <p:cNvSpPr/>
            <p:nvPr/>
          </p:nvSpPr>
          <p:spPr>
            <a:xfrm>
              <a:off x="8239962" y="4726545"/>
              <a:ext cx="775632" cy="62849"/>
            </a:xfrm>
            <a:custGeom>
              <a:rect b="b" l="l" r="r" t="t"/>
              <a:pathLst>
                <a:path extrusionOk="0" h="1418" w="17450">
                  <a:moveTo>
                    <a:pt x="17450" y="0"/>
                  </a:moveTo>
                  <a:lnTo>
                    <a:pt x="1745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780"/>
                    <a:pt x="639" y="1418"/>
                    <a:pt x="1419" y="1418"/>
                  </a:cubicBezTo>
                  <a:lnTo>
                    <a:pt x="16031" y="1418"/>
                  </a:lnTo>
                  <a:cubicBezTo>
                    <a:pt x="16812" y="1418"/>
                    <a:pt x="17450" y="780"/>
                    <a:pt x="17450" y="0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ffectLst>
              <a:outerShdw blurRad="508000" rotWithShape="0" algn="t" dir="5400000" dist="381000">
                <a:schemeClr val="dk1">
                  <a:alpha val="20000"/>
                </a:scheme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60"/>
            <p:cNvSpPr/>
            <p:nvPr/>
          </p:nvSpPr>
          <p:spPr>
            <a:xfrm>
              <a:off x="8594135" y="1758588"/>
              <a:ext cx="67285" cy="67286"/>
            </a:xfrm>
            <a:prstGeom prst="ellipse">
              <a:avLst/>
            </a:prstGeom>
            <a:solidFill>
              <a:srgbClr val="1C1C1C"/>
            </a:solidFill>
            <a:ln>
              <a:noFill/>
            </a:ln>
            <a:effectLst>
              <a:outerShdw blurRad="508000" rotWithShape="0" algn="t" dir="5400000" dist="381000">
                <a:schemeClr val="dk1">
                  <a:alpha val="20000"/>
                </a:scheme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60"/>
            <p:cNvSpPr/>
            <p:nvPr/>
          </p:nvSpPr>
          <p:spPr>
            <a:xfrm>
              <a:off x="8611141" y="1775594"/>
              <a:ext cx="33273" cy="33273"/>
            </a:xfrm>
            <a:prstGeom prst="ellipse">
              <a:avLst/>
            </a:prstGeom>
            <a:solidFill>
              <a:srgbClr val="1C1C1C"/>
            </a:solidFill>
            <a:ln>
              <a:noFill/>
            </a:ln>
            <a:effectLst>
              <a:outerShdw blurRad="508000" rotWithShape="0" algn="t" dir="5400000" dist="381000">
                <a:schemeClr val="dk1">
                  <a:alpha val="20000"/>
                </a:schemeClr>
              </a:outerShdw>
            </a:effectLst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05" name="Google Shape;205;p60"/>
          <p:cNvCxnSpPr/>
          <p:nvPr/>
        </p:nvCxnSpPr>
        <p:spPr>
          <a:xfrm>
            <a:off x="365760" y="4526246"/>
            <a:ext cx="0" cy="12344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Google Shape;28;p34"/>
          <p:cNvCxnSpPr/>
          <p:nvPr/>
        </p:nvCxnSpPr>
        <p:spPr>
          <a:xfrm>
            <a:off x="365760" y="-1"/>
            <a:ext cx="0" cy="5760721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9" name="Google Shape;29;p34"/>
          <p:cNvCxnSpPr/>
          <p:nvPr/>
        </p:nvCxnSpPr>
        <p:spPr>
          <a:xfrm rot="10800000">
            <a:off x="0" y="4526246"/>
            <a:ext cx="609600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0" name="Google Shape;30;p34"/>
          <p:cNvSpPr/>
          <p:nvPr/>
        </p:nvSpPr>
        <p:spPr>
          <a:xfrm>
            <a:off x="0" y="-1"/>
            <a:ext cx="365760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8_Title and Content">
  <p:cSld name="28_Title and Content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7" name="Google Shape;207;p61"/>
          <p:cNvCxnSpPr/>
          <p:nvPr/>
        </p:nvCxnSpPr>
        <p:spPr>
          <a:xfrm>
            <a:off x="365760" y="3794760"/>
            <a:ext cx="0" cy="196596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08" name="Google Shape;208;p61"/>
          <p:cNvSpPr/>
          <p:nvPr/>
        </p:nvSpPr>
        <p:spPr>
          <a:xfrm>
            <a:off x="365760" y="0"/>
            <a:ext cx="11826240" cy="6858000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9" name="Google Shape;209;p61"/>
          <p:cNvCxnSpPr/>
          <p:nvPr/>
        </p:nvCxnSpPr>
        <p:spPr>
          <a:xfrm>
            <a:off x="365760" y="944880"/>
            <a:ext cx="0" cy="591312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0" name="Google Shape;210;p61"/>
          <p:cNvSpPr/>
          <p:nvPr/>
        </p:nvSpPr>
        <p:spPr>
          <a:xfrm>
            <a:off x="0" y="-1"/>
            <a:ext cx="365760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1" name="Google Shape;211;p61"/>
          <p:cNvCxnSpPr/>
          <p:nvPr/>
        </p:nvCxnSpPr>
        <p:spPr>
          <a:xfrm>
            <a:off x="365760" y="944880"/>
            <a:ext cx="0" cy="591312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12" name="Google Shape;212;p61"/>
          <p:cNvCxnSpPr/>
          <p:nvPr/>
        </p:nvCxnSpPr>
        <p:spPr>
          <a:xfrm rot="10800000">
            <a:off x="365760" y="4526280"/>
            <a:ext cx="5861420" cy="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>
  <p:cSld name="2_Title and Conte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5"/>
          <p:cNvSpPr/>
          <p:nvPr/>
        </p:nvSpPr>
        <p:spPr>
          <a:xfrm>
            <a:off x="5468291" y="0"/>
            <a:ext cx="6723697" cy="6857996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" name="Google Shape;33;p35"/>
          <p:cNvCxnSpPr/>
          <p:nvPr/>
        </p:nvCxnSpPr>
        <p:spPr>
          <a:xfrm>
            <a:off x="6384948" y="3908280"/>
            <a:ext cx="4890394" cy="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4" name="Google Shape;34;p35"/>
          <p:cNvCxnSpPr/>
          <p:nvPr/>
        </p:nvCxnSpPr>
        <p:spPr>
          <a:xfrm>
            <a:off x="6384948" y="4929349"/>
            <a:ext cx="4890394" cy="1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5" name="Google Shape;35;p35"/>
          <p:cNvCxnSpPr/>
          <p:nvPr/>
        </p:nvCxnSpPr>
        <p:spPr>
          <a:xfrm>
            <a:off x="6384948" y="2881265"/>
            <a:ext cx="4890393" cy="1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6" name="Google Shape;36;p35"/>
          <p:cNvCxnSpPr/>
          <p:nvPr/>
        </p:nvCxnSpPr>
        <p:spPr>
          <a:xfrm>
            <a:off x="6384948" y="1848339"/>
            <a:ext cx="4890393" cy="1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7" name="Google Shape;37;p35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>
  <p:cSld name="3_Title and Conten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Google Shape;39;p36"/>
          <p:cNvCxnSpPr/>
          <p:nvPr/>
        </p:nvCxnSpPr>
        <p:spPr>
          <a:xfrm>
            <a:off x="365760" y="4526246"/>
            <a:ext cx="0" cy="12344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0" name="Google Shape;40;p36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36"/>
          <p:cNvSpPr/>
          <p:nvPr/>
        </p:nvSpPr>
        <p:spPr>
          <a:xfrm>
            <a:off x="4551670" y="-1"/>
            <a:ext cx="3068320" cy="3063240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Content">
  <p:cSld name="4_Title and Conte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7"/>
          <p:cNvSpPr/>
          <p:nvPr/>
        </p:nvSpPr>
        <p:spPr>
          <a:xfrm>
            <a:off x="365751" y="-1"/>
            <a:ext cx="4184633" cy="6858001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4" name="Google Shape;44;p37"/>
          <p:cNvCxnSpPr/>
          <p:nvPr/>
        </p:nvCxnSpPr>
        <p:spPr>
          <a:xfrm>
            <a:off x="365760" y="4526246"/>
            <a:ext cx="0" cy="12344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5" name="Google Shape;45;p37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6" name="Google Shape;46;p37"/>
          <p:cNvCxnSpPr/>
          <p:nvPr/>
        </p:nvCxnSpPr>
        <p:spPr>
          <a:xfrm>
            <a:off x="365760" y="944880"/>
            <a:ext cx="0" cy="591312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7" name="Google Shape;47;p37"/>
          <p:cNvCxnSpPr/>
          <p:nvPr/>
        </p:nvCxnSpPr>
        <p:spPr>
          <a:xfrm>
            <a:off x="7227251" y="5311141"/>
            <a:ext cx="1" cy="653127"/>
          </a:xfrm>
          <a:prstGeom prst="straightConnector1">
            <a:avLst/>
          </a:prstGeom>
          <a:noFill/>
          <a:ln cap="flat" cmpd="sng" w="9525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8" name="Google Shape;48;p37"/>
          <p:cNvCxnSpPr/>
          <p:nvPr/>
        </p:nvCxnSpPr>
        <p:spPr>
          <a:xfrm>
            <a:off x="9516423" y="5311141"/>
            <a:ext cx="1" cy="653127"/>
          </a:xfrm>
          <a:prstGeom prst="straightConnector1">
            <a:avLst/>
          </a:prstGeom>
          <a:noFill/>
          <a:ln cap="flat" cmpd="sng" w="9525">
            <a:solidFill>
              <a:srgbClr val="F2F2F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Title and Content">
  <p:cSld name="5_Title and Conten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8"/>
          <p:cNvSpPr/>
          <p:nvPr/>
        </p:nvSpPr>
        <p:spPr>
          <a:xfrm flipH="1">
            <a:off x="365760" y="4526246"/>
            <a:ext cx="4185920" cy="2331754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38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38"/>
          <p:cNvSpPr/>
          <p:nvPr/>
        </p:nvSpPr>
        <p:spPr>
          <a:xfrm flipH="1">
            <a:off x="9123680" y="0"/>
            <a:ext cx="3068320" cy="233175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Title and Content">
  <p:cSld name="6_Title and Conten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9"/>
          <p:cNvSpPr/>
          <p:nvPr/>
        </p:nvSpPr>
        <p:spPr>
          <a:xfrm>
            <a:off x="5214026" y="4526246"/>
            <a:ext cx="3909653" cy="2331754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39"/>
          <p:cNvSpPr/>
          <p:nvPr/>
        </p:nvSpPr>
        <p:spPr>
          <a:xfrm>
            <a:off x="4551670" y="4526245"/>
            <a:ext cx="662356" cy="2331753"/>
          </a:xfrm>
          <a:prstGeom prst="rect">
            <a:avLst/>
          </a:prstGeom>
          <a:solidFill>
            <a:schemeClr val="lt1">
              <a:alpha val="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6" name="Google Shape;56;p39"/>
          <p:cNvCxnSpPr/>
          <p:nvPr/>
        </p:nvCxnSpPr>
        <p:spPr>
          <a:xfrm>
            <a:off x="5214026" y="2404118"/>
            <a:ext cx="0" cy="212212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57" name="Google Shape;57;p39"/>
          <p:cNvCxnSpPr/>
          <p:nvPr/>
        </p:nvCxnSpPr>
        <p:spPr>
          <a:xfrm>
            <a:off x="365760" y="4526246"/>
            <a:ext cx="0" cy="12344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8" name="Google Shape;58;p39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Title and Content">
  <p:cSld name="7_Title and Conten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0"/>
          <p:cNvSpPr/>
          <p:nvPr/>
        </p:nvSpPr>
        <p:spPr>
          <a:xfrm>
            <a:off x="9123681" y="-1"/>
            <a:ext cx="3068320" cy="4512825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40"/>
          <p:cNvSpPr/>
          <p:nvPr/>
        </p:nvSpPr>
        <p:spPr>
          <a:xfrm>
            <a:off x="9123681" y="4512824"/>
            <a:ext cx="3068320" cy="234517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2" name="Google Shape;62;p40"/>
          <p:cNvCxnSpPr/>
          <p:nvPr/>
        </p:nvCxnSpPr>
        <p:spPr>
          <a:xfrm>
            <a:off x="365760" y="4526246"/>
            <a:ext cx="0" cy="12344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3" name="Google Shape;63;p40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4" name="Google Shape;64;p40"/>
          <p:cNvCxnSpPr/>
          <p:nvPr/>
        </p:nvCxnSpPr>
        <p:spPr>
          <a:xfrm>
            <a:off x="9760610" y="2314612"/>
            <a:ext cx="1791309" cy="0"/>
          </a:xfrm>
          <a:prstGeom prst="straightConnector1">
            <a:avLst/>
          </a:prstGeom>
          <a:noFill/>
          <a:ln cap="flat" cmpd="sng" w="9525">
            <a:solidFill>
              <a:srgbClr val="333333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5" name="Google Shape;65;p40"/>
          <p:cNvCxnSpPr/>
          <p:nvPr/>
        </p:nvCxnSpPr>
        <p:spPr>
          <a:xfrm>
            <a:off x="9760610" y="1465092"/>
            <a:ext cx="1791309" cy="0"/>
          </a:xfrm>
          <a:prstGeom prst="straightConnector1">
            <a:avLst/>
          </a:prstGeom>
          <a:noFill/>
          <a:ln cap="flat" cmpd="sng" w="9525">
            <a:solidFill>
              <a:srgbClr val="333333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6" name="Google Shape;66;p40"/>
          <p:cNvCxnSpPr/>
          <p:nvPr/>
        </p:nvCxnSpPr>
        <p:spPr>
          <a:xfrm>
            <a:off x="9760610" y="3164130"/>
            <a:ext cx="1791309" cy="0"/>
          </a:xfrm>
          <a:prstGeom prst="straightConnector1">
            <a:avLst/>
          </a:prstGeom>
          <a:noFill/>
          <a:ln cap="flat" cmpd="sng" w="9525">
            <a:solidFill>
              <a:srgbClr val="333333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32" Type="http://schemas.openxmlformats.org/officeDocument/2006/relationships/theme" Target="../theme/theme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1"/>
          <p:cNvPicPr preferRelativeResize="0"/>
          <p:nvPr/>
        </p:nvPicPr>
        <p:blipFill rotWithShape="1">
          <a:blip r:embed="rId3">
            <a:alphaModFix/>
          </a:blip>
          <a:srcRect b="0" l="16667" r="16666" t="0"/>
          <a:stretch/>
        </p:blipFill>
        <p:spPr>
          <a:xfrm>
            <a:off x="4550838" y="0"/>
            <a:ext cx="4571990" cy="6858000"/>
          </a:xfrm>
          <a:custGeom>
            <a:rect b="b" l="l" r="r" t="t"/>
            <a:pathLst>
              <a:path extrusionOk="0" h="6858000" w="4571990">
                <a:moveTo>
                  <a:pt x="0" y="0"/>
                </a:moveTo>
                <a:lnTo>
                  <a:pt x="4571990" y="0"/>
                </a:lnTo>
                <a:lnTo>
                  <a:pt x="457199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19" name="Google Shape;219;p1"/>
          <p:cNvSpPr/>
          <p:nvPr/>
        </p:nvSpPr>
        <p:spPr>
          <a:xfrm>
            <a:off x="4550838" y="0"/>
            <a:ext cx="4571990" cy="6858000"/>
          </a:xfrm>
          <a:prstGeom prst="rect">
            <a:avLst/>
          </a:prstGeom>
          <a:solidFill>
            <a:srgbClr val="1C1C1C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1"/>
          <p:cNvSpPr txBox="1"/>
          <p:nvPr/>
        </p:nvSpPr>
        <p:spPr>
          <a:xfrm>
            <a:off x="1282417" y="2186369"/>
            <a:ext cx="2352606" cy="2926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Sport Event Promotion</a:t>
            </a:r>
            <a:endParaRPr/>
          </a:p>
        </p:txBody>
      </p:sp>
      <p:sp>
        <p:nvSpPr>
          <p:cNvPr id="221" name="Google Shape;221;p1"/>
          <p:cNvSpPr txBox="1"/>
          <p:nvPr/>
        </p:nvSpPr>
        <p:spPr>
          <a:xfrm>
            <a:off x="1282417" y="870624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This Is</a:t>
            </a:r>
            <a:endParaRPr/>
          </a:p>
        </p:txBody>
      </p:sp>
      <p:sp>
        <p:nvSpPr>
          <p:cNvPr id="222" name="Google Shape;222;p1"/>
          <p:cNvSpPr txBox="1"/>
          <p:nvPr/>
        </p:nvSpPr>
        <p:spPr>
          <a:xfrm>
            <a:off x="1264628" y="955263"/>
            <a:ext cx="2370395" cy="12311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RAGE</a:t>
            </a:r>
            <a:endParaRPr baseline="30000" sz="8000">
              <a:solidFill>
                <a:srgbClr val="1C1C1C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23" name="Google Shape;223;p1"/>
          <p:cNvSpPr txBox="1"/>
          <p:nvPr/>
        </p:nvSpPr>
        <p:spPr>
          <a:xfrm>
            <a:off x="1282417" y="2479013"/>
            <a:ext cx="2352606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Nam condimentum magna a tellus vel varius nisi mattis. Cras in orci quis velit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24" name="Google Shape;224;p1"/>
          <p:cNvSpPr txBox="1"/>
          <p:nvPr/>
        </p:nvSpPr>
        <p:spPr>
          <a:xfrm>
            <a:off x="1282417" y="5778555"/>
            <a:ext cx="235344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Slide Pages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Temp.</a:t>
            </a:r>
            <a:endParaRPr/>
          </a:p>
        </p:txBody>
      </p:sp>
      <p:sp>
        <p:nvSpPr>
          <p:cNvPr id="225" name="Google Shape;225;p1"/>
          <p:cNvSpPr/>
          <p:nvPr/>
        </p:nvSpPr>
        <p:spPr>
          <a:xfrm>
            <a:off x="1285007" y="5101447"/>
            <a:ext cx="2350009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30</a:t>
            </a:r>
            <a:r>
              <a:rPr baseline="30000" lang="en-US" sz="4900">
                <a:solidFill>
                  <a:srgbClr val="1C1C1C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+</a:t>
            </a:r>
            <a:endParaRPr/>
          </a:p>
        </p:txBody>
      </p:sp>
      <p:cxnSp>
        <p:nvCxnSpPr>
          <p:cNvPr id="226" name="Google Shape;226;p1"/>
          <p:cNvCxnSpPr/>
          <p:nvPr/>
        </p:nvCxnSpPr>
        <p:spPr>
          <a:xfrm rot="10800000">
            <a:off x="7934960" y="4526246"/>
            <a:ext cx="118787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27" name="Google Shape;227;p1"/>
          <p:cNvSpPr txBox="1"/>
          <p:nvPr/>
        </p:nvSpPr>
        <p:spPr>
          <a:xfrm>
            <a:off x="9763759" y="875416"/>
            <a:ext cx="1786458" cy="8070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Sales</a:t>
            </a:r>
            <a:endParaRPr sz="14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 diam imperdiet iaculis vitae ut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28" name="Google Shape;228;p1"/>
          <p:cNvSpPr txBox="1"/>
          <p:nvPr/>
        </p:nvSpPr>
        <p:spPr>
          <a:xfrm>
            <a:off x="9763759" y="2147287"/>
            <a:ext cx="1786458" cy="8070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FE0000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UP TO 90%</a:t>
            </a:r>
            <a:endParaRPr sz="1400">
              <a:solidFill>
                <a:srgbClr val="FE0000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Proin vitae arcu morbious volutpat dignissim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229" name="Google Shape;229;p1"/>
          <p:cNvCxnSpPr/>
          <p:nvPr/>
        </p:nvCxnSpPr>
        <p:spPr>
          <a:xfrm>
            <a:off x="9763759" y="1914859"/>
            <a:ext cx="492761" cy="0"/>
          </a:xfrm>
          <a:prstGeom prst="straightConnector1">
            <a:avLst/>
          </a:prstGeom>
          <a:noFill/>
          <a:ln cap="flat" cmpd="sng" w="9525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30" name="Google Shape;230;p1"/>
          <p:cNvSpPr/>
          <p:nvPr/>
        </p:nvSpPr>
        <p:spPr>
          <a:xfrm>
            <a:off x="9763762" y="5300304"/>
            <a:ext cx="595484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A5A5A5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20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A5A5A5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22</a:t>
            </a:r>
            <a:endParaRPr sz="1200">
              <a:solidFill>
                <a:srgbClr val="A5A5A5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31" name="Google Shape;231;p1"/>
          <p:cNvSpPr txBox="1"/>
          <p:nvPr/>
        </p:nvSpPr>
        <p:spPr>
          <a:xfrm>
            <a:off x="9763760" y="5914661"/>
            <a:ext cx="59548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A5A5A5"/>
                </a:solidFill>
                <a:latin typeface="Poppins Light"/>
                <a:ea typeface="Poppins Light"/>
                <a:cs typeface="Poppins Light"/>
                <a:sym typeface="Poppins Light"/>
              </a:rPr>
              <a:t>Grab</a:t>
            </a:r>
            <a:endParaRPr/>
          </a:p>
        </p:txBody>
      </p:sp>
      <p:sp>
        <p:nvSpPr>
          <p:cNvPr id="232" name="Google Shape;232;p1"/>
          <p:cNvSpPr/>
          <p:nvPr/>
        </p:nvSpPr>
        <p:spPr>
          <a:xfrm>
            <a:off x="10358821" y="5300304"/>
            <a:ext cx="595484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E0000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20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23</a:t>
            </a:r>
            <a:endParaRPr sz="12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33" name="Google Shape;233;p1"/>
          <p:cNvSpPr txBox="1"/>
          <p:nvPr/>
        </p:nvSpPr>
        <p:spPr>
          <a:xfrm>
            <a:off x="10358819" y="5914661"/>
            <a:ext cx="59548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Pull</a:t>
            </a:r>
            <a:endParaRPr/>
          </a:p>
        </p:txBody>
      </p:sp>
      <p:sp>
        <p:nvSpPr>
          <p:cNvPr id="234" name="Google Shape;234;p1"/>
          <p:cNvSpPr/>
          <p:nvPr/>
        </p:nvSpPr>
        <p:spPr>
          <a:xfrm>
            <a:off x="10954733" y="5300304"/>
            <a:ext cx="595484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A5A5A5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20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A5A5A5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24</a:t>
            </a:r>
            <a:endParaRPr sz="1200">
              <a:solidFill>
                <a:srgbClr val="A5A5A5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35" name="Google Shape;235;p1"/>
          <p:cNvSpPr txBox="1"/>
          <p:nvPr/>
        </p:nvSpPr>
        <p:spPr>
          <a:xfrm>
            <a:off x="10954731" y="5914661"/>
            <a:ext cx="59548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A5A5A5"/>
                </a:solidFill>
                <a:latin typeface="Poppins Light"/>
                <a:ea typeface="Poppins Light"/>
                <a:cs typeface="Poppins Light"/>
                <a:sym typeface="Poppins Light"/>
              </a:rPr>
              <a:t>Pay</a:t>
            </a:r>
            <a:endParaRPr/>
          </a:p>
        </p:txBody>
      </p:sp>
      <p:sp>
        <p:nvSpPr>
          <p:cNvPr id="236" name="Google Shape;236;p1"/>
          <p:cNvSpPr txBox="1"/>
          <p:nvPr/>
        </p:nvSpPr>
        <p:spPr>
          <a:xfrm>
            <a:off x="5192880" y="789679"/>
            <a:ext cx="1779577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Elit vivamus laoreet phasellus </a:t>
            </a:r>
            <a:endParaRPr/>
          </a:p>
        </p:txBody>
      </p:sp>
      <p:sp>
        <p:nvSpPr>
          <p:cNvPr id="237" name="Google Shape;237;p1"/>
          <p:cNvSpPr txBox="1"/>
          <p:nvPr/>
        </p:nvSpPr>
        <p:spPr>
          <a:xfrm>
            <a:off x="5192879" y="607502"/>
            <a:ext cx="177957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Description</a:t>
            </a:r>
            <a:endParaRPr/>
          </a:p>
        </p:txBody>
      </p:sp>
      <p:sp>
        <p:nvSpPr>
          <p:cNvPr id="238" name="Google Shape;238;p1"/>
          <p:cNvSpPr txBox="1"/>
          <p:nvPr/>
        </p:nvSpPr>
        <p:spPr>
          <a:xfrm>
            <a:off x="9763759" y="3419158"/>
            <a:ext cx="1786458" cy="5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Event</a:t>
            </a:r>
            <a:endParaRPr sz="14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Cras in orci quis velitan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4" name="Google Shape;454;p10"/>
          <p:cNvPicPr preferRelativeResize="0"/>
          <p:nvPr/>
        </p:nvPicPr>
        <p:blipFill rotWithShape="1">
          <a:blip r:embed="rId3">
            <a:alphaModFix/>
          </a:blip>
          <a:srcRect b="24161" l="0" r="0" t="24162"/>
          <a:stretch/>
        </p:blipFill>
        <p:spPr>
          <a:xfrm>
            <a:off x="365759" y="0"/>
            <a:ext cx="8757889" cy="4526246"/>
          </a:xfrm>
          <a:custGeom>
            <a:rect b="b" l="l" r="r" t="t"/>
            <a:pathLst>
              <a:path extrusionOk="0" h="4526246" w="8757889">
                <a:moveTo>
                  <a:pt x="0" y="0"/>
                </a:moveTo>
                <a:lnTo>
                  <a:pt x="8757889" y="0"/>
                </a:lnTo>
                <a:lnTo>
                  <a:pt x="8757889" y="4526246"/>
                </a:lnTo>
                <a:lnTo>
                  <a:pt x="0" y="4526246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455" name="Google Shape;455;p10"/>
          <p:cNvPicPr preferRelativeResize="0"/>
          <p:nvPr/>
        </p:nvPicPr>
        <p:blipFill rotWithShape="1">
          <a:blip r:embed="rId3">
            <a:alphaModFix/>
          </a:blip>
          <a:srcRect b="11949" l="0" r="0" t="11950"/>
          <a:stretch/>
        </p:blipFill>
        <p:spPr>
          <a:xfrm>
            <a:off x="9123680" y="4522616"/>
            <a:ext cx="3068320" cy="2335384"/>
          </a:xfrm>
          <a:custGeom>
            <a:rect b="b" l="l" r="r" t="t"/>
            <a:pathLst>
              <a:path extrusionOk="0" h="2335384" w="3068320">
                <a:moveTo>
                  <a:pt x="0" y="0"/>
                </a:moveTo>
                <a:lnTo>
                  <a:pt x="3068320" y="0"/>
                </a:lnTo>
                <a:lnTo>
                  <a:pt x="3068320" y="2335384"/>
                </a:lnTo>
                <a:lnTo>
                  <a:pt x="0" y="233538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56" name="Google Shape;456;p10"/>
          <p:cNvSpPr/>
          <p:nvPr/>
        </p:nvSpPr>
        <p:spPr>
          <a:xfrm>
            <a:off x="8209279" y="-2764"/>
            <a:ext cx="914402" cy="4525373"/>
          </a:xfrm>
          <a:prstGeom prst="rect">
            <a:avLst/>
          </a:prstGeom>
          <a:solidFill>
            <a:srgbClr val="1C1C1C">
              <a:alpha val="6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7" name="Google Shape;457;p10"/>
          <p:cNvSpPr txBox="1"/>
          <p:nvPr/>
        </p:nvSpPr>
        <p:spPr>
          <a:xfrm>
            <a:off x="9763759" y="3733955"/>
            <a:ext cx="1779577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Consectetur adipiscing elit. vivamus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58" name="Google Shape;458;p10"/>
          <p:cNvSpPr/>
          <p:nvPr/>
        </p:nvSpPr>
        <p:spPr>
          <a:xfrm>
            <a:off x="9766350" y="3303068"/>
            <a:ext cx="262892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14</a:t>
            </a:r>
            <a:endParaRPr sz="16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59" name="Google Shape;459;p10"/>
          <p:cNvSpPr txBox="1"/>
          <p:nvPr/>
        </p:nvSpPr>
        <p:spPr>
          <a:xfrm>
            <a:off x="1282417" y="5102578"/>
            <a:ext cx="2581660" cy="12311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19</a:t>
            </a:r>
            <a:r>
              <a:rPr lang="en-US" sz="8000">
                <a:solidFill>
                  <a:srgbClr val="FE0000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68</a:t>
            </a:r>
            <a:endParaRPr sz="8000">
              <a:solidFill>
                <a:srgbClr val="FE0000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460" name="Google Shape;460;p10"/>
          <p:cNvSpPr txBox="1"/>
          <p:nvPr/>
        </p:nvSpPr>
        <p:spPr>
          <a:xfrm>
            <a:off x="1282417" y="5017939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Established Since</a:t>
            </a:r>
            <a:endParaRPr/>
          </a:p>
        </p:txBody>
      </p:sp>
      <p:sp>
        <p:nvSpPr>
          <p:cNvPr id="461" name="Google Shape;461;p10"/>
          <p:cNvSpPr txBox="1"/>
          <p:nvPr/>
        </p:nvSpPr>
        <p:spPr>
          <a:xfrm>
            <a:off x="4551681" y="5453132"/>
            <a:ext cx="1779581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We Have Experience</a:t>
            </a:r>
            <a:endParaRPr/>
          </a:p>
        </p:txBody>
      </p:sp>
      <p:sp>
        <p:nvSpPr>
          <p:cNvPr id="462" name="Google Shape;462;p10"/>
          <p:cNvSpPr txBox="1"/>
          <p:nvPr/>
        </p:nvSpPr>
        <p:spPr>
          <a:xfrm>
            <a:off x="4551681" y="5815632"/>
            <a:ext cx="3657599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dignissim dolor non mollis. Etiam accumsan, ante eu luctus tincidunt, nulla ante</a:t>
            </a:r>
            <a:endParaRPr/>
          </a:p>
        </p:txBody>
      </p:sp>
      <p:sp>
        <p:nvSpPr>
          <p:cNvPr id="463" name="Google Shape;463;p10"/>
          <p:cNvSpPr/>
          <p:nvPr/>
        </p:nvSpPr>
        <p:spPr>
          <a:xfrm>
            <a:off x="4554272" y="5023402"/>
            <a:ext cx="368691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‘68</a:t>
            </a:r>
            <a:endParaRPr sz="16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64" name="Google Shape;464;p10"/>
          <p:cNvSpPr/>
          <p:nvPr/>
        </p:nvSpPr>
        <p:spPr>
          <a:xfrm>
            <a:off x="10656719" y="1498627"/>
            <a:ext cx="895200" cy="765378"/>
          </a:xfrm>
          <a:prstGeom prst="rect">
            <a:avLst/>
          </a:prstGeom>
          <a:noFill/>
          <a:ln cap="flat" cmpd="sng" w="12700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Google Shape;465;p10"/>
          <p:cNvSpPr/>
          <p:nvPr/>
        </p:nvSpPr>
        <p:spPr>
          <a:xfrm>
            <a:off x="9879476" y="1639108"/>
            <a:ext cx="66152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A5A5A5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‘67</a:t>
            </a:r>
            <a:endParaRPr sz="1200">
              <a:solidFill>
                <a:srgbClr val="A5A5A5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66" name="Google Shape;466;p10"/>
          <p:cNvSpPr txBox="1"/>
          <p:nvPr/>
        </p:nvSpPr>
        <p:spPr>
          <a:xfrm>
            <a:off x="9879474" y="1948148"/>
            <a:ext cx="66152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A5A5A5"/>
                </a:solidFill>
                <a:latin typeface="Poppins Light"/>
                <a:ea typeface="Poppins Light"/>
                <a:cs typeface="Poppins Light"/>
                <a:sym typeface="Poppins Light"/>
              </a:rPr>
              <a:t>Stay</a:t>
            </a:r>
            <a:endParaRPr/>
          </a:p>
        </p:txBody>
      </p:sp>
      <p:sp>
        <p:nvSpPr>
          <p:cNvPr id="467" name="Google Shape;467;p10"/>
          <p:cNvSpPr/>
          <p:nvPr/>
        </p:nvSpPr>
        <p:spPr>
          <a:xfrm>
            <a:off x="10774682" y="1639108"/>
            <a:ext cx="66152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‘68</a:t>
            </a:r>
            <a:endParaRPr sz="1200">
              <a:solidFill>
                <a:srgbClr val="D6FF00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68" name="Google Shape;468;p10"/>
          <p:cNvSpPr txBox="1"/>
          <p:nvPr/>
        </p:nvSpPr>
        <p:spPr>
          <a:xfrm>
            <a:off x="10774680" y="1948148"/>
            <a:ext cx="66152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Build</a:t>
            </a:r>
            <a:endParaRPr/>
          </a:p>
        </p:txBody>
      </p:sp>
      <p:sp>
        <p:nvSpPr>
          <p:cNvPr id="469" name="Google Shape;469;p10"/>
          <p:cNvSpPr/>
          <p:nvPr/>
        </p:nvSpPr>
        <p:spPr>
          <a:xfrm>
            <a:off x="10774682" y="871163"/>
            <a:ext cx="66152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A5A5A5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‘66</a:t>
            </a:r>
            <a:endParaRPr sz="1200">
              <a:solidFill>
                <a:srgbClr val="A5A5A5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70" name="Google Shape;470;p10"/>
          <p:cNvSpPr txBox="1"/>
          <p:nvPr/>
        </p:nvSpPr>
        <p:spPr>
          <a:xfrm>
            <a:off x="10774680" y="1180203"/>
            <a:ext cx="66152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A5A5A5"/>
                </a:solidFill>
                <a:latin typeface="Poppins Light"/>
                <a:ea typeface="Poppins Light"/>
                <a:cs typeface="Poppins Light"/>
                <a:sym typeface="Poppins Light"/>
              </a:rPr>
              <a:t>Stay</a:t>
            </a:r>
            <a:endParaRPr/>
          </a:p>
        </p:txBody>
      </p:sp>
      <p:sp>
        <p:nvSpPr>
          <p:cNvPr id="471" name="Google Shape;471;p10"/>
          <p:cNvSpPr/>
          <p:nvPr/>
        </p:nvSpPr>
        <p:spPr>
          <a:xfrm>
            <a:off x="9879476" y="865929"/>
            <a:ext cx="66152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A5A5A5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‘65</a:t>
            </a:r>
            <a:endParaRPr sz="1200">
              <a:solidFill>
                <a:srgbClr val="A5A5A5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72" name="Google Shape;472;p10"/>
          <p:cNvSpPr txBox="1"/>
          <p:nvPr/>
        </p:nvSpPr>
        <p:spPr>
          <a:xfrm>
            <a:off x="9879474" y="1174969"/>
            <a:ext cx="66152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A5A5A5"/>
                </a:solidFill>
                <a:latin typeface="Poppins Light"/>
                <a:ea typeface="Poppins Light"/>
                <a:cs typeface="Poppins Light"/>
                <a:sym typeface="Poppins Light"/>
              </a:rPr>
              <a:t>Move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7" name="Google Shape;477;p11"/>
          <p:cNvPicPr preferRelativeResize="0"/>
          <p:nvPr/>
        </p:nvPicPr>
        <p:blipFill rotWithShape="1">
          <a:blip r:embed="rId3">
            <a:alphaModFix/>
          </a:blip>
          <a:srcRect b="21319" l="0" r="0" t="21319"/>
          <a:stretch/>
        </p:blipFill>
        <p:spPr>
          <a:xfrm>
            <a:off x="4551661" y="1903370"/>
            <a:ext cx="4571993" cy="2622874"/>
          </a:xfrm>
          <a:custGeom>
            <a:rect b="b" l="l" r="r" t="t"/>
            <a:pathLst>
              <a:path extrusionOk="0" h="2622874" w="4571993">
                <a:moveTo>
                  <a:pt x="0" y="0"/>
                </a:moveTo>
                <a:lnTo>
                  <a:pt x="4571993" y="0"/>
                </a:lnTo>
                <a:lnTo>
                  <a:pt x="4571993" y="2622874"/>
                </a:lnTo>
                <a:lnTo>
                  <a:pt x="0" y="262287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478" name="Google Shape;478;p11"/>
          <p:cNvPicPr preferRelativeResize="0"/>
          <p:nvPr/>
        </p:nvPicPr>
        <p:blipFill rotWithShape="1">
          <a:blip r:embed="rId3">
            <a:alphaModFix/>
          </a:blip>
          <a:srcRect b="7267" l="0" r="0" t="7268"/>
          <a:stretch/>
        </p:blipFill>
        <p:spPr>
          <a:xfrm flipH="1">
            <a:off x="9123654" y="1903370"/>
            <a:ext cx="3068320" cy="2622874"/>
          </a:xfrm>
          <a:custGeom>
            <a:rect b="b" l="l" r="r" t="t"/>
            <a:pathLst>
              <a:path extrusionOk="0" h="2622874" w="4571993">
                <a:moveTo>
                  <a:pt x="0" y="0"/>
                </a:moveTo>
                <a:lnTo>
                  <a:pt x="4571993" y="0"/>
                </a:lnTo>
                <a:lnTo>
                  <a:pt x="4571993" y="2622874"/>
                </a:lnTo>
                <a:lnTo>
                  <a:pt x="0" y="262287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79" name="Google Shape;479;p11"/>
          <p:cNvSpPr/>
          <p:nvPr/>
        </p:nvSpPr>
        <p:spPr>
          <a:xfrm flipH="1">
            <a:off x="4551658" y="1903370"/>
            <a:ext cx="4571995" cy="2622874"/>
          </a:xfrm>
          <a:prstGeom prst="rect">
            <a:avLst/>
          </a:prstGeom>
          <a:solidFill>
            <a:srgbClr val="1C1C1C">
              <a:alpha val="6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Google Shape;480;p11"/>
          <p:cNvSpPr txBox="1"/>
          <p:nvPr/>
        </p:nvSpPr>
        <p:spPr>
          <a:xfrm>
            <a:off x="1203675" y="1035637"/>
            <a:ext cx="2352608" cy="19236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50+</a:t>
            </a:r>
            <a:endParaRPr sz="4000">
              <a:solidFill>
                <a:srgbClr val="D6FF00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481" name="Google Shape;481;p11"/>
          <p:cNvSpPr txBox="1"/>
          <p:nvPr/>
        </p:nvSpPr>
        <p:spPr>
          <a:xfrm>
            <a:off x="1282417" y="950998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Our Benefits</a:t>
            </a:r>
            <a:endParaRPr/>
          </a:p>
        </p:txBody>
      </p:sp>
      <p:sp>
        <p:nvSpPr>
          <p:cNvPr id="482" name="Google Shape;482;p11"/>
          <p:cNvSpPr txBox="1"/>
          <p:nvPr/>
        </p:nvSpPr>
        <p:spPr>
          <a:xfrm>
            <a:off x="1282417" y="2959241"/>
            <a:ext cx="2352608" cy="8070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Sales</a:t>
            </a:r>
            <a:endParaRPr sz="14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 diam imperdiet iaculis vitae ut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83" name="Google Shape;483;p11"/>
          <p:cNvSpPr txBox="1"/>
          <p:nvPr/>
        </p:nvSpPr>
        <p:spPr>
          <a:xfrm>
            <a:off x="1282417" y="4231112"/>
            <a:ext cx="2352608" cy="8070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UP TO +90</a:t>
            </a:r>
            <a:endParaRPr sz="14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Proin vitae arcu nibh morbious volutpat dignissim dolor.</a:t>
            </a:r>
            <a:endParaRPr/>
          </a:p>
        </p:txBody>
      </p:sp>
      <p:cxnSp>
        <p:nvCxnSpPr>
          <p:cNvPr id="484" name="Google Shape;484;p11"/>
          <p:cNvCxnSpPr/>
          <p:nvPr/>
        </p:nvCxnSpPr>
        <p:spPr>
          <a:xfrm>
            <a:off x="1282417" y="5270555"/>
            <a:ext cx="2352608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85" name="Google Shape;485;p11"/>
          <p:cNvSpPr txBox="1"/>
          <p:nvPr/>
        </p:nvSpPr>
        <p:spPr>
          <a:xfrm>
            <a:off x="1282417" y="5502983"/>
            <a:ext cx="2352608" cy="5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$120,400</a:t>
            </a:r>
            <a:endParaRPr sz="14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Eget metus euismod lacinia.</a:t>
            </a:r>
            <a:endParaRPr/>
          </a:p>
        </p:txBody>
      </p:sp>
      <p:grpSp>
        <p:nvGrpSpPr>
          <p:cNvPr id="486" name="Google Shape;486;p11"/>
          <p:cNvGrpSpPr/>
          <p:nvPr/>
        </p:nvGrpSpPr>
        <p:grpSpPr>
          <a:xfrm>
            <a:off x="5200499" y="596039"/>
            <a:ext cx="3288181" cy="699294"/>
            <a:chOff x="5200499" y="596039"/>
            <a:chExt cx="3288181" cy="699294"/>
          </a:xfrm>
        </p:grpSpPr>
        <p:sp>
          <p:nvSpPr>
            <p:cNvPr id="487" name="Google Shape;487;p11"/>
            <p:cNvSpPr txBox="1"/>
            <p:nvPr/>
          </p:nvSpPr>
          <p:spPr>
            <a:xfrm>
              <a:off x="5200500" y="811483"/>
              <a:ext cx="3288180" cy="4838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rgbClr val="1C1C1C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Mauris feugiat lectus eget facilisis mattis. Nam nec ex congue risus pretium</a:t>
              </a:r>
              <a:endParaRPr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488" name="Google Shape;488;p11"/>
            <p:cNvSpPr txBox="1"/>
            <p:nvPr/>
          </p:nvSpPr>
          <p:spPr>
            <a:xfrm>
              <a:off x="5200499" y="596039"/>
              <a:ext cx="1779577" cy="2154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A5A5A5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Description</a:t>
              </a:r>
              <a:endParaRPr/>
            </a:p>
          </p:txBody>
        </p:sp>
      </p:grpSp>
      <p:cxnSp>
        <p:nvCxnSpPr>
          <p:cNvPr id="489" name="Google Shape;489;p11"/>
          <p:cNvCxnSpPr/>
          <p:nvPr/>
        </p:nvCxnSpPr>
        <p:spPr>
          <a:xfrm>
            <a:off x="1282417" y="3998684"/>
            <a:ext cx="508283" cy="0"/>
          </a:xfrm>
          <a:prstGeom prst="straightConnector1">
            <a:avLst/>
          </a:prstGeom>
          <a:noFill/>
          <a:ln cap="flat" cmpd="sng" w="9525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90" name="Google Shape;490;p11"/>
          <p:cNvSpPr txBox="1"/>
          <p:nvPr/>
        </p:nvSpPr>
        <p:spPr>
          <a:xfrm>
            <a:off x="9763759" y="5646141"/>
            <a:ext cx="731519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Consecteturalit.</a:t>
            </a:r>
            <a:endParaRPr/>
          </a:p>
        </p:txBody>
      </p:sp>
      <p:sp>
        <p:nvSpPr>
          <p:cNvPr id="491" name="Google Shape;491;p11"/>
          <p:cNvSpPr/>
          <p:nvPr/>
        </p:nvSpPr>
        <p:spPr>
          <a:xfrm>
            <a:off x="9766349" y="5215254"/>
            <a:ext cx="728926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47</a:t>
            </a:r>
            <a:endParaRPr sz="16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92" name="Google Shape;492;p11"/>
          <p:cNvSpPr txBox="1"/>
          <p:nvPr/>
        </p:nvSpPr>
        <p:spPr>
          <a:xfrm>
            <a:off x="10820403" y="5646141"/>
            <a:ext cx="731519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Consecteturalit.</a:t>
            </a:r>
            <a:endParaRPr/>
          </a:p>
        </p:txBody>
      </p:sp>
      <p:sp>
        <p:nvSpPr>
          <p:cNvPr id="493" name="Google Shape;493;p11"/>
          <p:cNvSpPr/>
          <p:nvPr/>
        </p:nvSpPr>
        <p:spPr>
          <a:xfrm>
            <a:off x="10822993" y="5215254"/>
            <a:ext cx="728926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250</a:t>
            </a:r>
            <a:endParaRPr sz="16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8" name="Google Shape;498;p12"/>
          <p:cNvPicPr preferRelativeResize="0"/>
          <p:nvPr/>
        </p:nvPicPr>
        <p:blipFill rotWithShape="1">
          <a:blip r:embed="rId3">
            <a:alphaModFix/>
          </a:blip>
          <a:srcRect b="0" l="9611" r="9610" t="0"/>
          <a:stretch/>
        </p:blipFill>
        <p:spPr>
          <a:xfrm>
            <a:off x="5465725" y="-1"/>
            <a:ext cx="3655387" cy="4526237"/>
          </a:xfrm>
          <a:custGeom>
            <a:rect b="b" l="l" r="r" t="t"/>
            <a:pathLst>
              <a:path extrusionOk="0" h="4526237" w="3655387">
                <a:moveTo>
                  <a:pt x="0" y="0"/>
                </a:moveTo>
                <a:lnTo>
                  <a:pt x="3655387" y="0"/>
                </a:lnTo>
                <a:lnTo>
                  <a:pt x="3655387" y="4526237"/>
                </a:lnTo>
                <a:lnTo>
                  <a:pt x="0" y="4526237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499" name="Google Shape;499;p12"/>
          <p:cNvPicPr preferRelativeResize="0"/>
          <p:nvPr/>
        </p:nvPicPr>
        <p:blipFill rotWithShape="1">
          <a:blip r:embed="rId3">
            <a:alphaModFix/>
          </a:blip>
          <a:srcRect b="0" l="16082" r="16081" t="0"/>
          <a:stretch/>
        </p:blipFill>
        <p:spPr>
          <a:xfrm>
            <a:off x="9121113" y="8"/>
            <a:ext cx="3070884" cy="4526229"/>
          </a:xfrm>
          <a:custGeom>
            <a:rect b="b" l="l" r="r" t="t"/>
            <a:pathLst>
              <a:path extrusionOk="0" h="4526229" w="3070884">
                <a:moveTo>
                  <a:pt x="0" y="0"/>
                </a:moveTo>
                <a:lnTo>
                  <a:pt x="3070884" y="0"/>
                </a:lnTo>
                <a:lnTo>
                  <a:pt x="3070884" y="4526229"/>
                </a:lnTo>
                <a:lnTo>
                  <a:pt x="0" y="4526229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500" name="Google Shape;500;p12"/>
          <p:cNvPicPr preferRelativeResize="0"/>
          <p:nvPr/>
        </p:nvPicPr>
        <p:blipFill rotWithShape="1">
          <a:blip r:embed="rId3">
            <a:alphaModFix/>
          </a:blip>
          <a:srcRect b="22145" l="0" r="0" t="22146"/>
          <a:stretch/>
        </p:blipFill>
        <p:spPr>
          <a:xfrm>
            <a:off x="365757" y="4526246"/>
            <a:ext cx="4185901" cy="2331759"/>
          </a:xfrm>
          <a:custGeom>
            <a:rect b="b" l="l" r="r" t="t"/>
            <a:pathLst>
              <a:path extrusionOk="0" h="2331759" w="4185901">
                <a:moveTo>
                  <a:pt x="0" y="0"/>
                </a:moveTo>
                <a:lnTo>
                  <a:pt x="4185901" y="0"/>
                </a:lnTo>
                <a:lnTo>
                  <a:pt x="4185901" y="2331759"/>
                </a:lnTo>
                <a:lnTo>
                  <a:pt x="0" y="2331759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01" name="Google Shape;501;p12"/>
          <p:cNvSpPr/>
          <p:nvPr/>
        </p:nvSpPr>
        <p:spPr>
          <a:xfrm flipH="1">
            <a:off x="365754" y="4526246"/>
            <a:ext cx="4185901" cy="2331753"/>
          </a:xfrm>
          <a:prstGeom prst="rect">
            <a:avLst/>
          </a:prstGeom>
          <a:solidFill>
            <a:srgbClr val="1C1C1C">
              <a:alpha val="6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2" name="Google Shape;502;p12"/>
          <p:cNvSpPr txBox="1"/>
          <p:nvPr/>
        </p:nvSpPr>
        <p:spPr>
          <a:xfrm>
            <a:off x="1236060" y="1035637"/>
            <a:ext cx="2398965" cy="19236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SET</a:t>
            </a:r>
            <a:endParaRPr sz="4000">
              <a:solidFill>
                <a:srgbClr val="D6FF00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503" name="Google Shape;503;p12"/>
          <p:cNvSpPr txBox="1"/>
          <p:nvPr/>
        </p:nvSpPr>
        <p:spPr>
          <a:xfrm>
            <a:off x="1282417" y="950998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Our Latest Collection</a:t>
            </a:r>
            <a:endParaRPr/>
          </a:p>
        </p:txBody>
      </p:sp>
      <p:sp>
        <p:nvSpPr>
          <p:cNvPr id="504" name="Google Shape;504;p12"/>
          <p:cNvSpPr txBox="1"/>
          <p:nvPr/>
        </p:nvSpPr>
        <p:spPr>
          <a:xfrm>
            <a:off x="1282418" y="2967783"/>
            <a:ext cx="2352608" cy="12455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Nam condimentum maga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tellus ccumsan  vel varius nausa nisiporta vestibulum mi. Nunc ut turpis a lacus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05" name="Google Shape;505;p12"/>
          <p:cNvSpPr/>
          <p:nvPr/>
        </p:nvSpPr>
        <p:spPr>
          <a:xfrm rot="-5400000">
            <a:off x="3896552" y="1667671"/>
            <a:ext cx="2226821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Complete Event</a:t>
            </a:r>
            <a:endParaRPr/>
          </a:p>
        </p:txBody>
      </p:sp>
      <p:sp>
        <p:nvSpPr>
          <p:cNvPr id="506" name="Google Shape;506;p12"/>
          <p:cNvSpPr/>
          <p:nvPr/>
        </p:nvSpPr>
        <p:spPr>
          <a:xfrm>
            <a:off x="4830155" y="3324217"/>
            <a:ext cx="359612" cy="356616"/>
          </a:xfrm>
          <a:prstGeom prst="ellipse">
            <a:avLst/>
          </a:prstGeom>
          <a:noFill/>
          <a:ln cap="flat" cmpd="sng" w="12700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C1C1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7" name="Google Shape;507;p12"/>
          <p:cNvSpPr/>
          <p:nvPr/>
        </p:nvSpPr>
        <p:spPr>
          <a:xfrm>
            <a:off x="4830154" y="3361432"/>
            <a:ext cx="359613" cy="3566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15</a:t>
            </a:r>
            <a:endParaRPr sz="8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08" name="Google Shape;508;p12"/>
          <p:cNvSpPr/>
          <p:nvPr/>
        </p:nvSpPr>
        <p:spPr>
          <a:xfrm>
            <a:off x="7301400" y="5692125"/>
            <a:ext cx="1819704" cy="946369"/>
          </a:xfrm>
          <a:prstGeom prst="rect">
            <a:avLst/>
          </a:prstGeom>
          <a:noFill/>
          <a:ln cap="flat" cmpd="sng" w="19050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9" name="Google Shape;509;p12"/>
          <p:cNvSpPr txBox="1"/>
          <p:nvPr/>
        </p:nvSpPr>
        <p:spPr>
          <a:xfrm>
            <a:off x="7562743" y="6222070"/>
            <a:ext cx="139956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Now On 70% Off</a:t>
            </a:r>
            <a:endParaRPr baseline="30000"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10" name="Google Shape;510;p12"/>
          <p:cNvSpPr/>
          <p:nvPr/>
        </p:nvSpPr>
        <p:spPr>
          <a:xfrm>
            <a:off x="7565335" y="5939270"/>
            <a:ext cx="1399562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Sport Set</a:t>
            </a:r>
            <a:endParaRPr sz="11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11" name="Google Shape;511;p12"/>
          <p:cNvSpPr txBox="1"/>
          <p:nvPr/>
        </p:nvSpPr>
        <p:spPr>
          <a:xfrm>
            <a:off x="7562743" y="5271038"/>
            <a:ext cx="139956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A5A5A5"/>
                </a:solidFill>
                <a:latin typeface="Poppins Light"/>
                <a:ea typeface="Poppins Light"/>
                <a:cs typeface="Poppins Light"/>
                <a:sym typeface="Poppins Light"/>
              </a:rPr>
              <a:t>25% Rate Up</a:t>
            </a:r>
            <a:endParaRPr baseline="30000" sz="1100">
              <a:solidFill>
                <a:srgbClr val="A5A5A5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12" name="Google Shape;512;p12"/>
          <p:cNvSpPr/>
          <p:nvPr/>
        </p:nvSpPr>
        <p:spPr>
          <a:xfrm>
            <a:off x="7565335" y="4988238"/>
            <a:ext cx="1399562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A5A5A5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Spring Set</a:t>
            </a:r>
            <a:endParaRPr sz="1100">
              <a:solidFill>
                <a:srgbClr val="A5A5A5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13" name="Google Shape;513;p12"/>
          <p:cNvSpPr txBox="1"/>
          <p:nvPr/>
        </p:nvSpPr>
        <p:spPr>
          <a:xfrm>
            <a:off x="5729665" y="5271038"/>
            <a:ext cx="139956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A5A5A5"/>
                </a:solidFill>
                <a:latin typeface="Poppins Light"/>
                <a:ea typeface="Poppins Light"/>
                <a:cs typeface="Poppins Light"/>
                <a:sym typeface="Poppins Light"/>
              </a:rPr>
              <a:t>Started At April</a:t>
            </a:r>
            <a:endParaRPr baseline="30000" sz="1100">
              <a:solidFill>
                <a:srgbClr val="A5A5A5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14" name="Google Shape;514;p12"/>
          <p:cNvSpPr/>
          <p:nvPr/>
        </p:nvSpPr>
        <p:spPr>
          <a:xfrm>
            <a:off x="5732257" y="4988238"/>
            <a:ext cx="1399562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A5A5A5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Summer Set</a:t>
            </a:r>
            <a:endParaRPr sz="1100">
              <a:solidFill>
                <a:srgbClr val="A5A5A5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15" name="Google Shape;515;p12"/>
          <p:cNvSpPr txBox="1"/>
          <p:nvPr/>
        </p:nvSpPr>
        <p:spPr>
          <a:xfrm>
            <a:off x="9395137" y="5271038"/>
            <a:ext cx="139956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A5A5A5"/>
                </a:solidFill>
                <a:latin typeface="Poppins Light"/>
                <a:ea typeface="Poppins Light"/>
                <a:cs typeface="Poppins Light"/>
                <a:sym typeface="Poppins Light"/>
              </a:rPr>
              <a:t>Now On 70% Off</a:t>
            </a:r>
            <a:endParaRPr baseline="30000" sz="1100">
              <a:solidFill>
                <a:srgbClr val="A5A5A5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16" name="Google Shape;516;p12"/>
          <p:cNvSpPr/>
          <p:nvPr/>
        </p:nvSpPr>
        <p:spPr>
          <a:xfrm>
            <a:off x="9397729" y="4988238"/>
            <a:ext cx="1399562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A5A5A5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Autumn Set</a:t>
            </a:r>
            <a:endParaRPr sz="1100">
              <a:solidFill>
                <a:srgbClr val="A5A5A5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17" name="Google Shape;517;p12"/>
          <p:cNvSpPr txBox="1"/>
          <p:nvPr/>
        </p:nvSpPr>
        <p:spPr>
          <a:xfrm>
            <a:off x="5729665" y="6224400"/>
            <a:ext cx="139956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A5A5A5"/>
                </a:solidFill>
                <a:latin typeface="Poppins Light"/>
                <a:ea typeface="Poppins Light"/>
                <a:cs typeface="Poppins Light"/>
                <a:sym typeface="Poppins Light"/>
              </a:rPr>
              <a:t>Available In Monday</a:t>
            </a:r>
            <a:endParaRPr baseline="30000" sz="1100">
              <a:solidFill>
                <a:srgbClr val="A5A5A5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18" name="Google Shape;518;p12"/>
          <p:cNvSpPr/>
          <p:nvPr/>
        </p:nvSpPr>
        <p:spPr>
          <a:xfrm>
            <a:off x="5732257" y="5941600"/>
            <a:ext cx="1399562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A5A5A5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Luxury Set</a:t>
            </a:r>
            <a:endParaRPr sz="1100">
              <a:solidFill>
                <a:srgbClr val="A5A5A5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19" name="Google Shape;519;p12"/>
          <p:cNvSpPr txBox="1"/>
          <p:nvPr/>
        </p:nvSpPr>
        <p:spPr>
          <a:xfrm>
            <a:off x="9395137" y="6224400"/>
            <a:ext cx="139956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A5A5A5"/>
                </a:solidFill>
                <a:latin typeface="Poppins Light"/>
                <a:ea typeface="Poppins Light"/>
                <a:cs typeface="Poppins Light"/>
                <a:sym typeface="Poppins Light"/>
              </a:rPr>
              <a:t>Coming Soon…</a:t>
            </a:r>
            <a:endParaRPr baseline="30000" sz="1100">
              <a:solidFill>
                <a:srgbClr val="A5A5A5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20" name="Google Shape;520;p12"/>
          <p:cNvSpPr/>
          <p:nvPr/>
        </p:nvSpPr>
        <p:spPr>
          <a:xfrm>
            <a:off x="9397729" y="5941600"/>
            <a:ext cx="1399562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A5A5A5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Winter Set</a:t>
            </a:r>
            <a:endParaRPr sz="1100">
              <a:solidFill>
                <a:srgbClr val="A5A5A5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21" name="Google Shape;521;p12"/>
          <p:cNvSpPr txBox="1"/>
          <p:nvPr/>
        </p:nvSpPr>
        <p:spPr>
          <a:xfrm>
            <a:off x="1282413" y="4927127"/>
            <a:ext cx="2352613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Get</a:t>
            </a:r>
            <a:endParaRPr/>
          </a:p>
        </p:txBody>
      </p:sp>
      <p:sp>
        <p:nvSpPr>
          <p:cNvPr id="522" name="Google Shape;522;p12"/>
          <p:cNvSpPr txBox="1"/>
          <p:nvPr/>
        </p:nvSpPr>
        <p:spPr>
          <a:xfrm>
            <a:off x="1279828" y="5719357"/>
            <a:ext cx="2352608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 diamnaum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imperdiet iaculis vitae ut metus nam condiment</a:t>
            </a:r>
            <a:endParaRPr/>
          </a:p>
        </p:txBody>
      </p:sp>
      <p:sp>
        <p:nvSpPr>
          <p:cNvPr id="523" name="Google Shape;523;p12"/>
          <p:cNvSpPr/>
          <p:nvPr/>
        </p:nvSpPr>
        <p:spPr>
          <a:xfrm>
            <a:off x="1282418" y="5110329"/>
            <a:ext cx="2352608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All Items</a:t>
            </a:r>
            <a:endParaRPr baseline="30000" sz="16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524" name="Google Shape;524;p12"/>
          <p:cNvCxnSpPr/>
          <p:nvPr/>
        </p:nvCxnSpPr>
        <p:spPr>
          <a:xfrm>
            <a:off x="9118585" y="-1"/>
            <a:ext cx="0" cy="4526237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0" name="Google Shape;530;p13"/>
          <p:cNvPicPr preferRelativeResize="0"/>
          <p:nvPr/>
        </p:nvPicPr>
        <p:blipFill rotWithShape="1">
          <a:blip r:embed="rId3">
            <a:alphaModFix/>
          </a:blip>
          <a:srcRect b="0" l="27627" r="27627" t="0"/>
          <a:stretch/>
        </p:blipFill>
        <p:spPr>
          <a:xfrm>
            <a:off x="9123680" y="0"/>
            <a:ext cx="3068320" cy="6858000"/>
          </a:xfrm>
          <a:custGeom>
            <a:rect b="b" l="l" r="r" t="t"/>
            <a:pathLst>
              <a:path extrusionOk="0" h="6858000" w="3068320">
                <a:moveTo>
                  <a:pt x="0" y="0"/>
                </a:moveTo>
                <a:lnTo>
                  <a:pt x="3068320" y="0"/>
                </a:lnTo>
                <a:lnTo>
                  <a:pt x="306832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31" name="Google Shape;531;p13"/>
          <p:cNvSpPr txBox="1"/>
          <p:nvPr/>
        </p:nvSpPr>
        <p:spPr>
          <a:xfrm>
            <a:off x="1200643" y="1501574"/>
            <a:ext cx="3269231" cy="19236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NOW</a:t>
            </a:r>
            <a:endParaRPr sz="4000">
              <a:solidFill>
                <a:srgbClr val="D6FF00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532" name="Google Shape;532;p13"/>
          <p:cNvSpPr txBox="1"/>
          <p:nvPr/>
        </p:nvSpPr>
        <p:spPr>
          <a:xfrm>
            <a:off x="1282417" y="1416935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Great Sale Is Open</a:t>
            </a:r>
            <a:endParaRPr/>
          </a:p>
        </p:txBody>
      </p:sp>
      <p:sp>
        <p:nvSpPr>
          <p:cNvPr id="533" name="Google Shape;533;p13"/>
          <p:cNvSpPr txBox="1"/>
          <p:nvPr/>
        </p:nvSpPr>
        <p:spPr>
          <a:xfrm>
            <a:off x="1282417" y="3433720"/>
            <a:ext cx="3269243" cy="991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Nam nec ex congue risus pretium vehicula hendrerit et ipsum. Praesent eget maximus nisi. Proin pellentesque eget metus euismod lacinian tincidunt enim porta. </a:t>
            </a:r>
            <a:endParaRPr/>
          </a:p>
        </p:txBody>
      </p:sp>
      <p:sp>
        <p:nvSpPr>
          <p:cNvPr id="534" name="Google Shape;534;p13"/>
          <p:cNvSpPr txBox="1"/>
          <p:nvPr/>
        </p:nvSpPr>
        <p:spPr>
          <a:xfrm>
            <a:off x="6105785" y="1771944"/>
            <a:ext cx="2455778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21 March 2022</a:t>
            </a:r>
            <a:endParaRPr/>
          </a:p>
        </p:txBody>
      </p:sp>
      <p:sp>
        <p:nvSpPr>
          <p:cNvPr id="535" name="Google Shape;535;p13"/>
          <p:cNvSpPr txBox="1"/>
          <p:nvPr/>
        </p:nvSpPr>
        <p:spPr>
          <a:xfrm>
            <a:off x="6105784" y="2209165"/>
            <a:ext cx="2455773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 diam iaculis vitae ut metus nam.</a:t>
            </a:r>
            <a:endParaRPr/>
          </a:p>
        </p:txBody>
      </p:sp>
      <p:sp>
        <p:nvSpPr>
          <p:cNvPr id="536" name="Google Shape;536;p13"/>
          <p:cNvSpPr/>
          <p:nvPr/>
        </p:nvSpPr>
        <p:spPr>
          <a:xfrm>
            <a:off x="6108374" y="1341057"/>
            <a:ext cx="2455773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NOW OPEN</a:t>
            </a:r>
            <a:endParaRPr baseline="30000" sz="16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37" name="Google Shape;537;p13"/>
          <p:cNvSpPr txBox="1"/>
          <p:nvPr/>
        </p:nvSpPr>
        <p:spPr>
          <a:xfrm>
            <a:off x="6105784" y="3433720"/>
            <a:ext cx="2455773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Nam nec ex congue risus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pretium vehicula hendrerit et ipsum. Praesent </a:t>
            </a:r>
            <a:endParaRPr/>
          </a:p>
        </p:txBody>
      </p:sp>
      <p:sp>
        <p:nvSpPr>
          <p:cNvPr id="538" name="Google Shape;538;p13"/>
          <p:cNvSpPr/>
          <p:nvPr/>
        </p:nvSpPr>
        <p:spPr>
          <a:xfrm>
            <a:off x="2917038" y="4777740"/>
            <a:ext cx="1637758" cy="57868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39" name="Google Shape;539;p13"/>
          <p:cNvCxnSpPr/>
          <p:nvPr/>
        </p:nvCxnSpPr>
        <p:spPr>
          <a:xfrm>
            <a:off x="1282417" y="4777740"/>
            <a:ext cx="3269243" cy="0"/>
          </a:xfrm>
          <a:prstGeom prst="straightConnector1">
            <a:avLst/>
          </a:prstGeom>
          <a:noFill/>
          <a:ln cap="flat" cmpd="sng" w="9525">
            <a:solidFill>
              <a:srgbClr val="33333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40" name="Google Shape;540;p13"/>
          <p:cNvSpPr txBox="1"/>
          <p:nvPr/>
        </p:nvSpPr>
        <p:spPr>
          <a:xfrm>
            <a:off x="1437848" y="4836048"/>
            <a:ext cx="1320592" cy="4773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Open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FE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08:00 AM</a:t>
            </a:r>
            <a:endParaRPr/>
          </a:p>
        </p:txBody>
      </p:sp>
      <p:sp>
        <p:nvSpPr>
          <p:cNvPr id="541" name="Google Shape;541;p13"/>
          <p:cNvSpPr txBox="1"/>
          <p:nvPr/>
        </p:nvSpPr>
        <p:spPr>
          <a:xfrm>
            <a:off x="3069355" y="4852014"/>
            <a:ext cx="1320592" cy="44537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7F7F7F"/>
                </a:solidFill>
                <a:latin typeface="Poppins Light"/>
                <a:ea typeface="Poppins Light"/>
                <a:cs typeface="Poppins Light"/>
                <a:sym typeface="Poppins Light"/>
              </a:rPr>
              <a:t>10:00 PM</a:t>
            </a:r>
            <a:endParaRPr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Closed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42" name="Google Shape;542;p13"/>
          <p:cNvSpPr txBox="1"/>
          <p:nvPr/>
        </p:nvSpPr>
        <p:spPr>
          <a:xfrm>
            <a:off x="6105784" y="5196281"/>
            <a:ext cx="2455773" cy="991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Aliquam eget erat vitae nisl dignissim semper et vitae diam. Aliquam rhoncus fringilla tempor. Maecenas rhoncus.</a:t>
            </a:r>
            <a:endParaRPr/>
          </a:p>
        </p:txBody>
      </p:sp>
      <p:cxnSp>
        <p:nvCxnSpPr>
          <p:cNvPr id="543" name="Google Shape;543;p13"/>
          <p:cNvCxnSpPr/>
          <p:nvPr/>
        </p:nvCxnSpPr>
        <p:spPr>
          <a:xfrm>
            <a:off x="5432734" y="4528227"/>
            <a:ext cx="3690946" cy="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8" name="Google Shape;548;p14"/>
          <p:cNvPicPr preferRelativeResize="0"/>
          <p:nvPr/>
        </p:nvPicPr>
        <p:blipFill rotWithShape="1">
          <a:blip r:embed="rId3">
            <a:alphaModFix/>
          </a:blip>
          <a:srcRect b="12414" l="0" r="0" t="12414"/>
          <a:stretch/>
        </p:blipFill>
        <p:spPr>
          <a:xfrm>
            <a:off x="1" y="-1"/>
            <a:ext cx="9123678" cy="6858001"/>
          </a:xfrm>
          <a:custGeom>
            <a:rect b="b" l="l" r="r" t="t"/>
            <a:pathLst>
              <a:path extrusionOk="0" h="6858001" w="9123678">
                <a:moveTo>
                  <a:pt x="0" y="0"/>
                </a:moveTo>
                <a:lnTo>
                  <a:pt x="9123678" y="0"/>
                </a:lnTo>
                <a:lnTo>
                  <a:pt x="9123678" y="4526247"/>
                </a:lnTo>
                <a:lnTo>
                  <a:pt x="5466998" y="4526247"/>
                </a:lnTo>
                <a:lnTo>
                  <a:pt x="5466998" y="6858001"/>
                </a:lnTo>
                <a:lnTo>
                  <a:pt x="0" y="6858001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549" name="Google Shape;549;p14"/>
          <p:cNvPicPr preferRelativeResize="0"/>
          <p:nvPr/>
        </p:nvPicPr>
        <p:blipFill rotWithShape="1">
          <a:blip r:embed="rId3">
            <a:alphaModFix/>
          </a:blip>
          <a:srcRect b="0" l="6227" r="6226" t="0"/>
          <a:stretch/>
        </p:blipFill>
        <p:spPr>
          <a:xfrm>
            <a:off x="9123680" y="1021080"/>
            <a:ext cx="3068320" cy="3505159"/>
          </a:xfrm>
          <a:custGeom>
            <a:rect b="b" l="l" r="r" t="t"/>
            <a:pathLst>
              <a:path extrusionOk="0" h="3505159" w="3068320">
                <a:moveTo>
                  <a:pt x="0" y="0"/>
                </a:moveTo>
                <a:lnTo>
                  <a:pt x="3068320" y="0"/>
                </a:lnTo>
                <a:lnTo>
                  <a:pt x="3068320" y="3505159"/>
                </a:lnTo>
                <a:lnTo>
                  <a:pt x="0" y="3505159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50" name="Google Shape;550;p14"/>
          <p:cNvSpPr/>
          <p:nvPr/>
        </p:nvSpPr>
        <p:spPr>
          <a:xfrm flipH="1">
            <a:off x="1" y="-1"/>
            <a:ext cx="9123678" cy="6858002"/>
          </a:xfrm>
          <a:prstGeom prst="rect">
            <a:avLst/>
          </a:prstGeom>
          <a:solidFill>
            <a:srgbClr val="1C1C1C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14"/>
          <p:cNvSpPr txBox="1"/>
          <p:nvPr/>
        </p:nvSpPr>
        <p:spPr>
          <a:xfrm>
            <a:off x="1203675" y="1501575"/>
            <a:ext cx="3175800" cy="19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JUMP</a:t>
            </a:r>
            <a:endParaRPr sz="4000">
              <a:solidFill>
                <a:srgbClr val="D6FF00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552" name="Google Shape;552;p14"/>
          <p:cNvSpPr txBox="1"/>
          <p:nvPr/>
        </p:nvSpPr>
        <p:spPr>
          <a:xfrm>
            <a:off x="1282417" y="1416935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Speed</a:t>
            </a:r>
            <a:endParaRPr/>
          </a:p>
        </p:txBody>
      </p:sp>
      <p:sp>
        <p:nvSpPr>
          <p:cNvPr id="553" name="Google Shape;553;p14"/>
          <p:cNvSpPr txBox="1"/>
          <p:nvPr/>
        </p:nvSpPr>
        <p:spPr>
          <a:xfrm>
            <a:off x="1282418" y="3433720"/>
            <a:ext cx="2352604" cy="991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Nam nec ex congue risus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pretium vehicula hendrerit ipsum praesent eget maximus roina pellentesque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554" name="Google Shape;554;p14"/>
          <p:cNvCxnSpPr/>
          <p:nvPr/>
        </p:nvCxnSpPr>
        <p:spPr>
          <a:xfrm>
            <a:off x="9766014" y="510540"/>
            <a:ext cx="1785905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55" name="Google Shape;555;p14"/>
          <p:cNvSpPr/>
          <p:nvPr/>
        </p:nvSpPr>
        <p:spPr>
          <a:xfrm>
            <a:off x="9766013" y="264319"/>
            <a:ext cx="661524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2022</a:t>
            </a:r>
            <a:endParaRPr sz="105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56" name="Google Shape;556;p14"/>
          <p:cNvSpPr txBox="1"/>
          <p:nvPr/>
        </p:nvSpPr>
        <p:spPr>
          <a:xfrm>
            <a:off x="9766014" y="585103"/>
            <a:ext cx="1264920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7F7F7F"/>
                </a:solidFill>
                <a:latin typeface="Poppins Light"/>
                <a:ea typeface="Poppins Light"/>
                <a:cs typeface="Poppins Light"/>
                <a:sym typeface="Poppins Light"/>
              </a:rPr>
              <a:t>Sales Experience</a:t>
            </a:r>
            <a:endParaRPr/>
          </a:p>
        </p:txBody>
      </p:sp>
      <p:sp>
        <p:nvSpPr>
          <p:cNvPr id="557" name="Google Shape;557;p14"/>
          <p:cNvSpPr/>
          <p:nvPr/>
        </p:nvSpPr>
        <p:spPr>
          <a:xfrm>
            <a:off x="6262724" y="5768109"/>
            <a:ext cx="1436291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Great Sales</a:t>
            </a:r>
            <a:endParaRPr sz="16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58" name="Google Shape;558;p14"/>
          <p:cNvSpPr txBox="1"/>
          <p:nvPr/>
        </p:nvSpPr>
        <p:spPr>
          <a:xfrm>
            <a:off x="6262725" y="5185251"/>
            <a:ext cx="2330670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imperdiet iaculis vitae ut metus. </a:t>
            </a:r>
            <a:endParaRPr/>
          </a:p>
        </p:txBody>
      </p:sp>
      <p:sp>
        <p:nvSpPr>
          <p:cNvPr id="559" name="Google Shape;559;p14"/>
          <p:cNvSpPr/>
          <p:nvPr/>
        </p:nvSpPr>
        <p:spPr>
          <a:xfrm flipH="1">
            <a:off x="4550369" y="4526246"/>
            <a:ext cx="916630" cy="2331760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Google Shape;560;p14"/>
          <p:cNvSpPr/>
          <p:nvPr/>
        </p:nvSpPr>
        <p:spPr>
          <a:xfrm>
            <a:off x="4828878" y="5512317"/>
            <a:ext cx="359612" cy="359612"/>
          </a:xfrm>
          <a:prstGeom prst="ellipse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1" name="Google Shape;561;p14"/>
          <p:cNvSpPr/>
          <p:nvPr/>
        </p:nvSpPr>
        <p:spPr>
          <a:xfrm>
            <a:off x="4828877" y="5552463"/>
            <a:ext cx="35961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&gt;</a:t>
            </a:r>
            <a:endParaRPr sz="8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62" name="Google Shape;562;p14"/>
          <p:cNvSpPr txBox="1"/>
          <p:nvPr/>
        </p:nvSpPr>
        <p:spPr>
          <a:xfrm>
            <a:off x="9763759" y="5664480"/>
            <a:ext cx="1779577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Consectetur adipiscing elit. vivamus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63" name="Google Shape;563;p14"/>
          <p:cNvSpPr/>
          <p:nvPr/>
        </p:nvSpPr>
        <p:spPr>
          <a:xfrm>
            <a:off x="9766350" y="5233593"/>
            <a:ext cx="460062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70+</a:t>
            </a:r>
            <a:endParaRPr sz="16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564" name="Google Shape;564;p14"/>
          <p:cNvCxnSpPr/>
          <p:nvPr/>
        </p:nvCxnSpPr>
        <p:spPr>
          <a:xfrm>
            <a:off x="365760" y="4526246"/>
            <a:ext cx="0" cy="1234474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65" name="Google Shape;565;p14"/>
          <p:cNvSpPr/>
          <p:nvPr/>
        </p:nvSpPr>
        <p:spPr>
          <a:xfrm>
            <a:off x="0" y="-1"/>
            <a:ext cx="365751" cy="4526247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15"/>
          <p:cNvSpPr txBox="1"/>
          <p:nvPr/>
        </p:nvSpPr>
        <p:spPr>
          <a:xfrm>
            <a:off x="1282417" y="1416935"/>
            <a:ext cx="1780813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Sales</a:t>
            </a:r>
            <a:endParaRPr/>
          </a:p>
        </p:txBody>
      </p:sp>
      <p:sp>
        <p:nvSpPr>
          <p:cNvPr id="571" name="Google Shape;571;p15"/>
          <p:cNvSpPr txBox="1"/>
          <p:nvPr/>
        </p:nvSpPr>
        <p:spPr>
          <a:xfrm>
            <a:off x="1282418" y="3963786"/>
            <a:ext cx="1780813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Nam nec ex congue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pretium vehicul hendrerit ipsum pr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72" name="Google Shape;572;p15"/>
          <p:cNvSpPr/>
          <p:nvPr/>
        </p:nvSpPr>
        <p:spPr>
          <a:xfrm>
            <a:off x="1282417" y="4887067"/>
            <a:ext cx="809517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FE0000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70</a:t>
            </a:r>
            <a:r>
              <a:rPr baseline="30000" lang="en-US" sz="4400">
                <a:solidFill>
                  <a:srgbClr val="FE0000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%</a:t>
            </a:r>
            <a:endParaRPr baseline="30000" sz="4400">
              <a:solidFill>
                <a:srgbClr val="FE0000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73" name="Google Shape;573;p15"/>
          <p:cNvSpPr txBox="1"/>
          <p:nvPr/>
        </p:nvSpPr>
        <p:spPr>
          <a:xfrm>
            <a:off x="1246858" y="1501573"/>
            <a:ext cx="1816382" cy="24622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RATE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UP</a:t>
            </a:r>
            <a:endParaRPr/>
          </a:p>
        </p:txBody>
      </p:sp>
      <p:sp>
        <p:nvSpPr>
          <p:cNvPr id="574" name="Google Shape;574;p15"/>
          <p:cNvSpPr txBox="1"/>
          <p:nvPr/>
        </p:nvSpPr>
        <p:spPr>
          <a:xfrm>
            <a:off x="9763759" y="1846665"/>
            <a:ext cx="1779581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Until 21:00 (</a:t>
            </a:r>
            <a:r>
              <a:rPr lang="en-US" sz="1200">
                <a:solidFill>
                  <a:srgbClr val="FE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Weekend</a:t>
            </a: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)</a:t>
            </a:r>
            <a:endParaRPr/>
          </a:p>
        </p:txBody>
      </p:sp>
      <p:sp>
        <p:nvSpPr>
          <p:cNvPr id="575" name="Google Shape;575;p15"/>
          <p:cNvSpPr txBox="1"/>
          <p:nvPr/>
        </p:nvSpPr>
        <p:spPr>
          <a:xfrm>
            <a:off x="9763759" y="2209165"/>
            <a:ext cx="1779577" cy="14995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Consectetur adipi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scing evivamus laoreet phasellus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suscipit lacinia tortor. Suspendisse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76" name="Google Shape;576;p15"/>
          <p:cNvSpPr/>
          <p:nvPr/>
        </p:nvSpPr>
        <p:spPr>
          <a:xfrm>
            <a:off x="9766350" y="1416935"/>
            <a:ext cx="1776986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08:00</a:t>
            </a:r>
            <a:endParaRPr sz="16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77" name="Google Shape;577;p15"/>
          <p:cNvSpPr txBox="1"/>
          <p:nvPr/>
        </p:nvSpPr>
        <p:spPr>
          <a:xfrm>
            <a:off x="9763759" y="4980429"/>
            <a:ext cx="1779577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Aliquam condime congue odio, at porta est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78" name="Google Shape;578;p15"/>
          <p:cNvSpPr txBox="1"/>
          <p:nvPr/>
        </p:nvSpPr>
        <p:spPr>
          <a:xfrm>
            <a:off x="9763759" y="5780199"/>
            <a:ext cx="1779581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Weekday Open</a:t>
            </a:r>
            <a:endParaRPr/>
          </a:p>
        </p:txBody>
      </p:sp>
      <p:sp>
        <p:nvSpPr>
          <p:cNvPr id="579" name="Google Shape;579;p15"/>
          <p:cNvSpPr/>
          <p:nvPr/>
        </p:nvSpPr>
        <p:spPr>
          <a:xfrm>
            <a:off x="9766350" y="5964865"/>
            <a:ext cx="1776986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10:00</a:t>
            </a:r>
            <a:endParaRPr sz="16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80" name="Google Shape;580;p15"/>
          <p:cNvSpPr/>
          <p:nvPr/>
        </p:nvSpPr>
        <p:spPr>
          <a:xfrm rot="-5400000">
            <a:off x="4666028" y="2877681"/>
            <a:ext cx="68787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Rate Up</a:t>
            </a:r>
            <a:endParaRPr/>
          </a:p>
        </p:txBody>
      </p:sp>
      <p:sp>
        <p:nvSpPr>
          <p:cNvPr id="581" name="Google Shape;581;p15"/>
          <p:cNvSpPr/>
          <p:nvPr/>
        </p:nvSpPr>
        <p:spPr>
          <a:xfrm>
            <a:off x="4830155" y="2113695"/>
            <a:ext cx="359612" cy="359612"/>
          </a:xfrm>
          <a:prstGeom prst="ellipse">
            <a:avLst/>
          </a:prstGeom>
          <a:noFill/>
          <a:ln cap="flat" cmpd="sng" w="12700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C1C1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2" name="Google Shape;582;p15"/>
          <p:cNvSpPr/>
          <p:nvPr/>
        </p:nvSpPr>
        <p:spPr>
          <a:xfrm>
            <a:off x="4830154" y="2153841"/>
            <a:ext cx="35961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7+</a:t>
            </a:r>
            <a:endParaRPr sz="8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83" name="Google Shape;583;p15"/>
          <p:cNvSpPr/>
          <p:nvPr/>
        </p:nvSpPr>
        <p:spPr>
          <a:xfrm rot="-5400000">
            <a:off x="4581758" y="1348052"/>
            <a:ext cx="85641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Seven Plus</a:t>
            </a:r>
            <a:endParaRPr/>
          </a:p>
        </p:txBody>
      </p:sp>
      <p:sp>
        <p:nvSpPr>
          <p:cNvPr id="584" name="Google Shape;584;p15"/>
          <p:cNvSpPr/>
          <p:nvPr/>
        </p:nvSpPr>
        <p:spPr>
          <a:xfrm>
            <a:off x="5829846" y="667985"/>
            <a:ext cx="809714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01/</a:t>
            </a:r>
            <a:r>
              <a:rPr lang="en-US" sz="11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03</a:t>
            </a:r>
            <a:endParaRPr/>
          </a:p>
        </p:txBody>
      </p:sp>
      <p:grpSp>
        <p:nvGrpSpPr>
          <p:cNvPr id="585" name="Google Shape;585;p15"/>
          <p:cNvGrpSpPr/>
          <p:nvPr/>
        </p:nvGrpSpPr>
        <p:grpSpPr>
          <a:xfrm>
            <a:off x="5829846" y="798790"/>
            <a:ext cx="2920604" cy="2920603"/>
            <a:chOff x="5829846" y="437072"/>
            <a:chExt cx="2920604" cy="2920603"/>
          </a:xfrm>
        </p:grpSpPr>
        <p:sp>
          <p:nvSpPr>
            <p:cNvPr id="586" name="Google Shape;586;p15"/>
            <p:cNvSpPr/>
            <p:nvPr/>
          </p:nvSpPr>
          <p:spPr>
            <a:xfrm>
              <a:off x="5829846" y="437072"/>
              <a:ext cx="2920604" cy="2920603"/>
            </a:xfrm>
            <a:prstGeom prst="ellipse">
              <a:avLst/>
            </a:prstGeom>
            <a:noFill/>
            <a:ln cap="flat" cmpd="sng" w="12700">
              <a:solidFill>
                <a:srgbClr val="1C1C1C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7" name="Google Shape;587;p15"/>
            <p:cNvSpPr/>
            <p:nvPr/>
          </p:nvSpPr>
          <p:spPr>
            <a:xfrm>
              <a:off x="6950126" y="1451368"/>
              <a:ext cx="691692" cy="352225"/>
            </a:xfrm>
            <a:custGeom>
              <a:rect b="b" l="l" r="r" t="t"/>
              <a:pathLst>
                <a:path extrusionOk="0" h="1065" w="2093">
                  <a:moveTo>
                    <a:pt x="2028" y="934"/>
                  </a:moveTo>
                  <a:lnTo>
                    <a:pt x="1113" y="934"/>
                  </a:lnTo>
                  <a:lnTo>
                    <a:pt x="1113" y="209"/>
                  </a:lnTo>
                  <a:lnTo>
                    <a:pt x="1275" y="347"/>
                  </a:lnTo>
                  <a:cubicBezTo>
                    <a:pt x="1303" y="370"/>
                    <a:pt x="1344" y="367"/>
                    <a:pt x="1367" y="339"/>
                  </a:cubicBezTo>
                  <a:cubicBezTo>
                    <a:pt x="1391" y="311"/>
                    <a:pt x="1387" y="270"/>
                    <a:pt x="1360" y="247"/>
                  </a:cubicBezTo>
                  <a:lnTo>
                    <a:pt x="1090" y="17"/>
                  </a:lnTo>
                  <a:cubicBezTo>
                    <a:pt x="1090" y="17"/>
                    <a:pt x="1090" y="17"/>
                    <a:pt x="1089" y="17"/>
                  </a:cubicBezTo>
                  <a:cubicBezTo>
                    <a:pt x="1089" y="16"/>
                    <a:pt x="1087" y="16"/>
                    <a:pt x="1087" y="15"/>
                  </a:cubicBezTo>
                  <a:cubicBezTo>
                    <a:pt x="1086" y="15"/>
                    <a:pt x="1085" y="14"/>
                    <a:pt x="1084" y="13"/>
                  </a:cubicBezTo>
                  <a:cubicBezTo>
                    <a:pt x="1084" y="12"/>
                    <a:pt x="1083" y="12"/>
                    <a:pt x="1082" y="11"/>
                  </a:cubicBezTo>
                  <a:cubicBezTo>
                    <a:pt x="1081" y="11"/>
                    <a:pt x="1080" y="10"/>
                    <a:pt x="1079" y="10"/>
                  </a:cubicBezTo>
                  <a:cubicBezTo>
                    <a:pt x="1079" y="9"/>
                    <a:pt x="1078" y="9"/>
                    <a:pt x="1077" y="9"/>
                  </a:cubicBezTo>
                  <a:cubicBezTo>
                    <a:pt x="1075" y="8"/>
                    <a:pt x="1074" y="8"/>
                    <a:pt x="1074" y="7"/>
                  </a:cubicBezTo>
                  <a:cubicBezTo>
                    <a:pt x="1073" y="6"/>
                    <a:pt x="1072" y="6"/>
                    <a:pt x="1071" y="6"/>
                  </a:cubicBezTo>
                  <a:cubicBezTo>
                    <a:pt x="1070" y="5"/>
                    <a:pt x="1069" y="5"/>
                    <a:pt x="1068" y="5"/>
                  </a:cubicBezTo>
                  <a:cubicBezTo>
                    <a:pt x="1067" y="4"/>
                    <a:pt x="1066" y="4"/>
                    <a:pt x="1065" y="4"/>
                  </a:cubicBezTo>
                  <a:cubicBezTo>
                    <a:pt x="1064" y="3"/>
                    <a:pt x="1063" y="3"/>
                    <a:pt x="1062" y="3"/>
                  </a:cubicBezTo>
                  <a:cubicBezTo>
                    <a:pt x="1061" y="3"/>
                    <a:pt x="1060" y="2"/>
                    <a:pt x="1059" y="2"/>
                  </a:cubicBezTo>
                  <a:cubicBezTo>
                    <a:pt x="1058" y="2"/>
                    <a:pt x="1056" y="2"/>
                    <a:pt x="1055" y="2"/>
                  </a:cubicBezTo>
                  <a:cubicBezTo>
                    <a:pt x="1055" y="2"/>
                    <a:pt x="1054" y="2"/>
                    <a:pt x="1053" y="1"/>
                  </a:cubicBezTo>
                  <a:cubicBezTo>
                    <a:pt x="1049" y="0"/>
                    <a:pt x="1045" y="0"/>
                    <a:pt x="1041" y="1"/>
                  </a:cubicBezTo>
                  <a:cubicBezTo>
                    <a:pt x="1040" y="1"/>
                    <a:pt x="1039" y="1"/>
                    <a:pt x="1038" y="2"/>
                  </a:cubicBezTo>
                  <a:cubicBezTo>
                    <a:pt x="1037" y="2"/>
                    <a:pt x="1036" y="2"/>
                    <a:pt x="1035" y="2"/>
                  </a:cubicBezTo>
                  <a:cubicBezTo>
                    <a:pt x="1033" y="2"/>
                    <a:pt x="1033" y="3"/>
                    <a:pt x="1032" y="3"/>
                  </a:cubicBezTo>
                  <a:cubicBezTo>
                    <a:pt x="1031" y="3"/>
                    <a:pt x="1030" y="3"/>
                    <a:pt x="1029" y="4"/>
                  </a:cubicBezTo>
                  <a:cubicBezTo>
                    <a:pt x="1027" y="4"/>
                    <a:pt x="1027" y="4"/>
                    <a:pt x="1026" y="5"/>
                  </a:cubicBezTo>
                  <a:cubicBezTo>
                    <a:pt x="1025" y="5"/>
                    <a:pt x="1024" y="5"/>
                    <a:pt x="1023" y="6"/>
                  </a:cubicBezTo>
                  <a:cubicBezTo>
                    <a:pt x="1022" y="6"/>
                    <a:pt x="1021" y="6"/>
                    <a:pt x="1020" y="7"/>
                  </a:cubicBezTo>
                  <a:cubicBezTo>
                    <a:pt x="1019" y="8"/>
                    <a:pt x="1018" y="8"/>
                    <a:pt x="1018" y="9"/>
                  </a:cubicBezTo>
                  <a:cubicBezTo>
                    <a:pt x="1017" y="9"/>
                    <a:pt x="1016" y="10"/>
                    <a:pt x="1015" y="10"/>
                  </a:cubicBezTo>
                  <a:cubicBezTo>
                    <a:pt x="1014" y="10"/>
                    <a:pt x="1013" y="11"/>
                    <a:pt x="1012" y="11"/>
                  </a:cubicBezTo>
                  <a:cubicBezTo>
                    <a:pt x="1012" y="12"/>
                    <a:pt x="1011" y="12"/>
                    <a:pt x="1010" y="13"/>
                  </a:cubicBezTo>
                  <a:cubicBezTo>
                    <a:pt x="1009" y="14"/>
                    <a:pt x="1008" y="14"/>
                    <a:pt x="1007" y="15"/>
                  </a:cubicBezTo>
                  <a:cubicBezTo>
                    <a:pt x="1007" y="16"/>
                    <a:pt x="1006" y="16"/>
                    <a:pt x="1005" y="17"/>
                  </a:cubicBezTo>
                  <a:cubicBezTo>
                    <a:pt x="1005" y="17"/>
                    <a:pt x="1005" y="17"/>
                    <a:pt x="1005" y="17"/>
                  </a:cubicBezTo>
                  <a:lnTo>
                    <a:pt x="733" y="248"/>
                  </a:lnTo>
                  <a:cubicBezTo>
                    <a:pt x="706" y="272"/>
                    <a:pt x="702" y="313"/>
                    <a:pt x="726" y="340"/>
                  </a:cubicBezTo>
                  <a:cubicBezTo>
                    <a:pt x="739" y="356"/>
                    <a:pt x="757" y="363"/>
                    <a:pt x="776" y="363"/>
                  </a:cubicBezTo>
                  <a:cubicBezTo>
                    <a:pt x="791" y="363"/>
                    <a:pt x="806" y="358"/>
                    <a:pt x="819" y="347"/>
                  </a:cubicBezTo>
                  <a:lnTo>
                    <a:pt x="982" y="209"/>
                  </a:lnTo>
                  <a:lnTo>
                    <a:pt x="982" y="934"/>
                  </a:lnTo>
                  <a:lnTo>
                    <a:pt x="66" y="934"/>
                  </a:lnTo>
                  <a:cubicBezTo>
                    <a:pt x="30" y="934"/>
                    <a:pt x="0" y="964"/>
                    <a:pt x="0" y="1000"/>
                  </a:cubicBezTo>
                  <a:cubicBezTo>
                    <a:pt x="0" y="1036"/>
                    <a:pt x="30" y="1065"/>
                    <a:pt x="66" y="1065"/>
                  </a:cubicBezTo>
                  <a:lnTo>
                    <a:pt x="2028" y="1065"/>
                  </a:lnTo>
                  <a:cubicBezTo>
                    <a:pt x="2064" y="1065"/>
                    <a:pt x="2093" y="1036"/>
                    <a:pt x="2093" y="1000"/>
                  </a:cubicBezTo>
                  <a:cubicBezTo>
                    <a:pt x="2093" y="964"/>
                    <a:pt x="2064" y="934"/>
                    <a:pt x="2028" y="9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8" name="Google Shape;588;p15"/>
            <p:cNvSpPr txBox="1"/>
            <p:nvPr/>
          </p:nvSpPr>
          <p:spPr>
            <a:xfrm>
              <a:off x="6406198" y="1859529"/>
              <a:ext cx="1779577" cy="4838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rgbClr val="333333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Consectetur adipi </a:t>
              </a:r>
              <a:endParaRPr/>
            </a:p>
            <a:p>
              <a:pPr indent="0" lvl="0" marL="0" marR="0" rtl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rgbClr val="333333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scing eviv</a:t>
              </a:r>
              <a:endParaRPr sz="1100">
                <a:solidFill>
                  <a:srgbClr val="333333"/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pic>
        <p:nvPicPr>
          <p:cNvPr id="589" name="Google Shape;589;p15"/>
          <p:cNvPicPr preferRelativeResize="0"/>
          <p:nvPr/>
        </p:nvPicPr>
        <p:blipFill rotWithShape="1">
          <a:blip r:embed="rId3">
            <a:alphaModFix/>
          </a:blip>
          <a:srcRect b="17983" l="0" r="0" t="17984"/>
          <a:stretch/>
        </p:blipFill>
        <p:spPr>
          <a:xfrm>
            <a:off x="5468294" y="4518183"/>
            <a:ext cx="3655386" cy="2339817"/>
          </a:xfrm>
          <a:custGeom>
            <a:rect b="b" l="l" r="r" t="t"/>
            <a:pathLst>
              <a:path extrusionOk="0" h="2339817" w="3655386">
                <a:moveTo>
                  <a:pt x="0" y="0"/>
                </a:moveTo>
                <a:lnTo>
                  <a:pt x="3655386" y="0"/>
                </a:lnTo>
                <a:lnTo>
                  <a:pt x="3655386" y="2339817"/>
                </a:lnTo>
                <a:lnTo>
                  <a:pt x="0" y="2339817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" name="Google Shape;594;p16"/>
          <p:cNvPicPr preferRelativeResize="0"/>
          <p:nvPr/>
        </p:nvPicPr>
        <p:blipFill rotWithShape="1">
          <a:blip r:embed="rId3">
            <a:alphaModFix/>
          </a:blip>
          <a:srcRect b="5661" l="0" r="0" t="5661"/>
          <a:stretch/>
        </p:blipFill>
        <p:spPr>
          <a:xfrm>
            <a:off x="365751" y="0"/>
            <a:ext cx="5102552" cy="4526246"/>
          </a:xfrm>
          <a:custGeom>
            <a:rect b="b" l="l" r="r" t="t"/>
            <a:pathLst>
              <a:path extrusionOk="0" h="4526246" w="5102552">
                <a:moveTo>
                  <a:pt x="0" y="0"/>
                </a:moveTo>
                <a:lnTo>
                  <a:pt x="5102552" y="0"/>
                </a:lnTo>
                <a:lnTo>
                  <a:pt x="5102552" y="4526246"/>
                </a:lnTo>
                <a:lnTo>
                  <a:pt x="0" y="452624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95" name="Google Shape;595;p16"/>
          <p:cNvSpPr txBox="1"/>
          <p:nvPr/>
        </p:nvSpPr>
        <p:spPr>
          <a:xfrm>
            <a:off x="6384952" y="1227031"/>
            <a:ext cx="1780813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Sales</a:t>
            </a:r>
            <a:endParaRPr/>
          </a:p>
        </p:txBody>
      </p:sp>
      <p:sp>
        <p:nvSpPr>
          <p:cNvPr id="596" name="Google Shape;596;p16"/>
          <p:cNvSpPr txBox="1"/>
          <p:nvPr/>
        </p:nvSpPr>
        <p:spPr>
          <a:xfrm>
            <a:off x="6384953" y="3773882"/>
            <a:ext cx="1780813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sed diam imperdiet iaculi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597" name="Google Shape;597;p16"/>
          <p:cNvSpPr txBox="1"/>
          <p:nvPr/>
        </p:nvSpPr>
        <p:spPr>
          <a:xfrm>
            <a:off x="6349393" y="1311669"/>
            <a:ext cx="1816382" cy="24622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INS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PIRE</a:t>
            </a:r>
            <a:endParaRPr/>
          </a:p>
        </p:txBody>
      </p:sp>
      <p:sp>
        <p:nvSpPr>
          <p:cNvPr id="598" name="Google Shape;598;p16"/>
          <p:cNvSpPr/>
          <p:nvPr/>
        </p:nvSpPr>
        <p:spPr>
          <a:xfrm>
            <a:off x="6384952" y="4644335"/>
            <a:ext cx="1780813" cy="282828"/>
          </a:xfrm>
          <a:prstGeom prst="roundRect">
            <a:avLst>
              <a:gd fmla="val 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9" name="Google Shape;599;p16"/>
          <p:cNvSpPr/>
          <p:nvPr/>
        </p:nvSpPr>
        <p:spPr>
          <a:xfrm>
            <a:off x="6384953" y="4644334"/>
            <a:ext cx="1356967" cy="282828"/>
          </a:xfrm>
          <a:prstGeom prst="roundRect">
            <a:avLst>
              <a:gd fmla="val 0" name="adj"/>
            </a:avLst>
          </a:prstGeom>
          <a:solidFill>
            <a:srgbClr val="FE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0" name="Google Shape;600;p16"/>
          <p:cNvSpPr txBox="1"/>
          <p:nvPr/>
        </p:nvSpPr>
        <p:spPr>
          <a:xfrm>
            <a:off x="6384952" y="5353969"/>
            <a:ext cx="1780812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E0000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75</a:t>
            </a:r>
            <a:r>
              <a:rPr lang="en-US" sz="1200">
                <a:solidFill>
                  <a:srgbClr val="D8D8D8"/>
                </a:solidFill>
                <a:latin typeface="Poppins Light"/>
                <a:ea typeface="Poppins Light"/>
                <a:cs typeface="Poppins Light"/>
                <a:sym typeface="Poppins Light"/>
              </a:rPr>
              <a:t>/100 Ratio</a:t>
            </a:r>
            <a:endParaRPr/>
          </a:p>
        </p:txBody>
      </p:sp>
      <p:sp>
        <p:nvSpPr>
          <p:cNvPr id="601" name="Google Shape;601;p16"/>
          <p:cNvSpPr txBox="1"/>
          <p:nvPr/>
        </p:nvSpPr>
        <p:spPr>
          <a:xfrm>
            <a:off x="6384952" y="5015415"/>
            <a:ext cx="1780812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2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Ratio</a:t>
            </a:r>
            <a:endParaRPr/>
          </a:p>
        </p:txBody>
      </p:sp>
      <p:cxnSp>
        <p:nvCxnSpPr>
          <p:cNvPr id="602" name="Google Shape;602;p16"/>
          <p:cNvCxnSpPr/>
          <p:nvPr/>
        </p:nvCxnSpPr>
        <p:spPr>
          <a:xfrm>
            <a:off x="7741920" y="4587240"/>
            <a:ext cx="0" cy="403901"/>
          </a:xfrm>
          <a:prstGeom prst="straightConnector1">
            <a:avLst/>
          </a:prstGeom>
          <a:noFill/>
          <a:ln cap="flat" cmpd="sng" w="9525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03" name="Google Shape;603;p16"/>
          <p:cNvSpPr/>
          <p:nvPr/>
        </p:nvSpPr>
        <p:spPr>
          <a:xfrm>
            <a:off x="9763759" y="2328014"/>
            <a:ext cx="1788160" cy="1100984"/>
          </a:xfrm>
          <a:prstGeom prst="rect">
            <a:avLst/>
          </a:prstGeom>
          <a:noFill/>
          <a:ln cap="flat" cmpd="sng" w="19050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4" name="Google Shape;604;p16"/>
          <p:cNvSpPr/>
          <p:nvPr/>
        </p:nvSpPr>
        <p:spPr>
          <a:xfrm>
            <a:off x="10463553" y="2506346"/>
            <a:ext cx="388572" cy="379456"/>
          </a:xfrm>
          <a:custGeom>
            <a:rect b="b" l="l" r="r" t="t"/>
            <a:pathLst>
              <a:path extrusionOk="0" h="2572" w="2631">
                <a:moveTo>
                  <a:pt x="2486" y="977"/>
                </a:moveTo>
                <a:cubicBezTo>
                  <a:pt x="2420" y="921"/>
                  <a:pt x="2337" y="890"/>
                  <a:pt x="2253" y="890"/>
                </a:cubicBezTo>
                <a:lnTo>
                  <a:pt x="2169" y="890"/>
                </a:lnTo>
                <a:lnTo>
                  <a:pt x="1863" y="890"/>
                </a:lnTo>
                <a:lnTo>
                  <a:pt x="1689" y="890"/>
                </a:lnTo>
                <a:lnTo>
                  <a:pt x="1689" y="482"/>
                </a:lnTo>
                <a:cubicBezTo>
                  <a:pt x="1689" y="311"/>
                  <a:pt x="1639" y="187"/>
                  <a:pt x="1540" y="115"/>
                </a:cubicBezTo>
                <a:cubicBezTo>
                  <a:pt x="1384" y="0"/>
                  <a:pt x="1168" y="65"/>
                  <a:pt x="1159" y="68"/>
                </a:cubicBezTo>
                <a:cubicBezTo>
                  <a:pt x="1132" y="77"/>
                  <a:pt x="1114" y="102"/>
                  <a:pt x="1114" y="130"/>
                </a:cubicBezTo>
                <a:lnTo>
                  <a:pt x="1114" y="586"/>
                </a:lnTo>
                <a:cubicBezTo>
                  <a:pt x="1114" y="735"/>
                  <a:pt x="1043" y="861"/>
                  <a:pt x="903" y="961"/>
                </a:cubicBezTo>
                <a:cubicBezTo>
                  <a:pt x="798" y="1037"/>
                  <a:pt x="691" y="1069"/>
                  <a:pt x="680" y="1073"/>
                </a:cubicBezTo>
                <a:lnTo>
                  <a:pt x="664" y="1077"/>
                </a:lnTo>
                <a:cubicBezTo>
                  <a:pt x="641" y="1038"/>
                  <a:pt x="599" y="1011"/>
                  <a:pt x="550" y="1011"/>
                </a:cubicBezTo>
                <a:lnTo>
                  <a:pt x="132" y="1011"/>
                </a:lnTo>
                <a:cubicBezTo>
                  <a:pt x="59" y="1011"/>
                  <a:pt x="0" y="1071"/>
                  <a:pt x="0" y="1144"/>
                </a:cubicBezTo>
                <a:lnTo>
                  <a:pt x="0" y="2371"/>
                </a:lnTo>
                <a:cubicBezTo>
                  <a:pt x="0" y="2444"/>
                  <a:pt x="59" y="2504"/>
                  <a:pt x="132" y="2504"/>
                </a:cubicBezTo>
                <a:lnTo>
                  <a:pt x="551" y="2504"/>
                </a:lnTo>
                <a:cubicBezTo>
                  <a:pt x="592" y="2504"/>
                  <a:pt x="629" y="2485"/>
                  <a:pt x="653" y="2456"/>
                </a:cubicBezTo>
                <a:cubicBezTo>
                  <a:pt x="720" y="2527"/>
                  <a:pt x="815" y="2572"/>
                  <a:pt x="918" y="2572"/>
                </a:cubicBezTo>
                <a:lnTo>
                  <a:pt x="1272" y="2572"/>
                </a:lnTo>
                <a:lnTo>
                  <a:pt x="1309" y="2572"/>
                </a:lnTo>
                <a:lnTo>
                  <a:pt x="2035" y="2572"/>
                </a:lnTo>
                <a:cubicBezTo>
                  <a:pt x="2281" y="2572"/>
                  <a:pt x="2439" y="2443"/>
                  <a:pt x="2467" y="2217"/>
                </a:cubicBezTo>
                <a:lnTo>
                  <a:pt x="2611" y="1321"/>
                </a:lnTo>
                <a:cubicBezTo>
                  <a:pt x="2631" y="1192"/>
                  <a:pt x="2583" y="1060"/>
                  <a:pt x="2486" y="977"/>
                </a:cubicBezTo>
                <a:close/>
                <a:moveTo>
                  <a:pt x="554" y="2371"/>
                </a:moveTo>
                <a:cubicBezTo>
                  <a:pt x="554" y="2373"/>
                  <a:pt x="552" y="2375"/>
                  <a:pt x="550" y="2375"/>
                </a:cubicBezTo>
                <a:lnTo>
                  <a:pt x="132" y="2375"/>
                </a:lnTo>
                <a:cubicBezTo>
                  <a:pt x="130" y="2375"/>
                  <a:pt x="129" y="2373"/>
                  <a:pt x="129" y="2371"/>
                </a:cubicBezTo>
                <a:lnTo>
                  <a:pt x="129" y="1144"/>
                </a:lnTo>
                <a:cubicBezTo>
                  <a:pt x="129" y="1142"/>
                  <a:pt x="130" y="1140"/>
                  <a:pt x="132" y="1140"/>
                </a:cubicBezTo>
                <a:lnTo>
                  <a:pt x="551" y="1140"/>
                </a:lnTo>
                <a:cubicBezTo>
                  <a:pt x="553" y="1140"/>
                  <a:pt x="555" y="1142"/>
                  <a:pt x="555" y="1144"/>
                </a:cubicBezTo>
                <a:lnTo>
                  <a:pt x="555" y="2371"/>
                </a:lnTo>
                <a:lnTo>
                  <a:pt x="554" y="2371"/>
                </a:lnTo>
                <a:close/>
                <a:moveTo>
                  <a:pt x="2483" y="1300"/>
                </a:moveTo>
                <a:lnTo>
                  <a:pt x="2339" y="2199"/>
                </a:lnTo>
                <a:cubicBezTo>
                  <a:pt x="2339" y="2199"/>
                  <a:pt x="2339" y="2200"/>
                  <a:pt x="2338" y="2201"/>
                </a:cubicBezTo>
                <a:cubicBezTo>
                  <a:pt x="2318" y="2362"/>
                  <a:pt x="2216" y="2444"/>
                  <a:pt x="2034" y="2444"/>
                </a:cubicBezTo>
                <a:lnTo>
                  <a:pt x="1308" y="2444"/>
                </a:lnTo>
                <a:lnTo>
                  <a:pt x="1272" y="2444"/>
                </a:lnTo>
                <a:lnTo>
                  <a:pt x="918" y="2444"/>
                </a:lnTo>
                <a:cubicBezTo>
                  <a:pt x="803" y="2444"/>
                  <a:pt x="704" y="2358"/>
                  <a:pt x="686" y="2245"/>
                </a:cubicBezTo>
                <a:cubicBezTo>
                  <a:pt x="686" y="2242"/>
                  <a:pt x="685" y="2238"/>
                  <a:pt x="684" y="2234"/>
                </a:cubicBezTo>
                <a:lnTo>
                  <a:pt x="684" y="1205"/>
                </a:lnTo>
                <a:lnTo>
                  <a:pt x="712" y="1198"/>
                </a:lnTo>
                <a:cubicBezTo>
                  <a:pt x="713" y="1198"/>
                  <a:pt x="713" y="1198"/>
                  <a:pt x="714" y="1198"/>
                </a:cubicBezTo>
                <a:cubicBezTo>
                  <a:pt x="720" y="1196"/>
                  <a:pt x="847" y="1160"/>
                  <a:pt x="975" y="1069"/>
                </a:cubicBezTo>
                <a:cubicBezTo>
                  <a:pt x="1151" y="944"/>
                  <a:pt x="1243" y="777"/>
                  <a:pt x="1243" y="586"/>
                </a:cubicBezTo>
                <a:lnTo>
                  <a:pt x="1243" y="181"/>
                </a:lnTo>
                <a:cubicBezTo>
                  <a:pt x="1299" y="172"/>
                  <a:pt x="1395" y="167"/>
                  <a:pt x="1464" y="219"/>
                </a:cubicBezTo>
                <a:cubicBezTo>
                  <a:pt x="1528" y="266"/>
                  <a:pt x="1560" y="354"/>
                  <a:pt x="1560" y="482"/>
                </a:cubicBezTo>
                <a:lnTo>
                  <a:pt x="1560" y="954"/>
                </a:lnTo>
                <a:cubicBezTo>
                  <a:pt x="1560" y="989"/>
                  <a:pt x="1589" y="1018"/>
                  <a:pt x="1624" y="1018"/>
                </a:cubicBezTo>
                <a:lnTo>
                  <a:pt x="1863" y="1018"/>
                </a:lnTo>
                <a:lnTo>
                  <a:pt x="2169" y="1018"/>
                </a:lnTo>
                <a:lnTo>
                  <a:pt x="2253" y="1018"/>
                </a:lnTo>
                <a:cubicBezTo>
                  <a:pt x="2307" y="1018"/>
                  <a:pt x="2360" y="1038"/>
                  <a:pt x="2402" y="1075"/>
                </a:cubicBezTo>
                <a:cubicBezTo>
                  <a:pt x="2466" y="1129"/>
                  <a:pt x="2497" y="1215"/>
                  <a:pt x="2483" y="1300"/>
                </a:cubicBezTo>
                <a:close/>
              </a:path>
            </a:pathLst>
          </a:custGeom>
          <a:solidFill>
            <a:srgbClr val="FE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05" name="Google Shape;605;p16"/>
          <p:cNvGrpSpPr/>
          <p:nvPr/>
        </p:nvGrpSpPr>
        <p:grpSpPr>
          <a:xfrm>
            <a:off x="10464693" y="1400851"/>
            <a:ext cx="386293" cy="340713"/>
            <a:chOff x="8283576" y="1093788"/>
            <a:chExt cx="538163" cy="474663"/>
          </a:xfrm>
        </p:grpSpPr>
        <p:sp>
          <p:nvSpPr>
            <p:cNvPr id="606" name="Google Shape;606;p16"/>
            <p:cNvSpPr/>
            <p:nvPr/>
          </p:nvSpPr>
          <p:spPr>
            <a:xfrm>
              <a:off x="8283576" y="1093788"/>
              <a:ext cx="538163" cy="474663"/>
            </a:xfrm>
            <a:custGeom>
              <a:rect b="b" l="l" r="r" t="t"/>
              <a:pathLst>
                <a:path extrusionOk="0" h="2310" w="2616">
                  <a:moveTo>
                    <a:pt x="2230" y="336"/>
                  </a:moveTo>
                  <a:cubicBezTo>
                    <a:pt x="1983" y="119"/>
                    <a:pt x="1656" y="0"/>
                    <a:pt x="1308" y="0"/>
                  </a:cubicBezTo>
                  <a:cubicBezTo>
                    <a:pt x="960" y="0"/>
                    <a:pt x="633" y="119"/>
                    <a:pt x="386" y="336"/>
                  </a:cubicBezTo>
                  <a:cubicBezTo>
                    <a:pt x="137" y="554"/>
                    <a:pt x="0" y="845"/>
                    <a:pt x="0" y="1155"/>
                  </a:cubicBezTo>
                  <a:cubicBezTo>
                    <a:pt x="0" y="1407"/>
                    <a:pt x="94" y="1653"/>
                    <a:pt x="266" y="1853"/>
                  </a:cubicBezTo>
                  <a:cubicBezTo>
                    <a:pt x="230" y="1932"/>
                    <a:pt x="177" y="1995"/>
                    <a:pt x="109" y="2039"/>
                  </a:cubicBezTo>
                  <a:cubicBezTo>
                    <a:pt x="74" y="2063"/>
                    <a:pt x="57" y="2103"/>
                    <a:pt x="66" y="2144"/>
                  </a:cubicBezTo>
                  <a:cubicBezTo>
                    <a:pt x="75" y="2185"/>
                    <a:pt x="108" y="2214"/>
                    <a:pt x="148" y="2220"/>
                  </a:cubicBezTo>
                  <a:cubicBezTo>
                    <a:pt x="190" y="2226"/>
                    <a:pt x="231" y="2228"/>
                    <a:pt x="273" y="2228"/>
                  </a:cubicBezTo>
                  <a:cubicBezTo>
                    <a:pt x="406" y="2228"/>
                    <a:pt x="526" y="2200"/>
                    <a:pt x="633" y="2144"/>
                  </a:cubicBezTo>
                  <a:cubicBezTo>
                    <a:pt x="836" y="2253"/>
                    <a:pt x="1069" y="2310"/>
                    <a:pt x="1308" y="2310"/>
                  </a:cubicBezTo>
                  <a:cubicBezTo>
                    <a:pt x="1656" y="2310"/>
                    <a:pt x="1983" y="2191"/>
                    <a:pt x="2230" y="1974"/>
                  </a:cubicBezTo>
                  <a:cubicBezTo>
                    <a:pt x="2479" y="1756"/>
                    <a:pt x="2616" y="1465"/>
                    <a:pt x="2616" y="1155"/>
                  </a:cubicBezTo>
                  <a:cubicBezTo>
                    <a:pt x="2616" y="845"/>
                    <a:pt x="2479" y="554"/>
                    <a:pt x="2230" y="336"/>
                  </a:cubicBezTo>
                  <a:close/>
                  <a:moveTo>
                    <a:pt x="1308" y="2180"/>
                  </a:moveTo>
                  <a:cubicBezTo>
                    <a:pt x="1079" y="2180"/>
                    <a:pt x="856" y="2123"/>
                    <a:pt x="664" y="2014"/>
                  </a:cubicBezTo>
                  <a:cubicBezTo>
                    <a:pt x="654" y="2008"/>
                    <a:pt x="643" y="2005"/>
                    <a:pt x="632" y="2005"/>
                  </a:cubicBezTo>
                  <a:cubicBezTo>
                    <a:pt x="621" y="2005"/>
                    <a:pt x="609" y="2008"/>
                    <a:pt x="599" y="2014"/>
                  </a:cubicBezTo>
                  <a:cubicBezTo>
                    <a:pt x="505" y="2071"/>
                    <a:pt x="396" y="2099"/>
                    <a:pt x="273" y="2099"/>
                  </a:cubicBezTo>
                  <a:cubicBezTo>
                    <a:pt x="263" y="2099"/>
                    <a:pt x="253" y="2099"/>
                    <a:pt x="243" y="2099"/>
                  </a:cubicBezTo>
                  <a:cubicBezTo>
                    <a:pt x="313" y="2037"/>
                    <a:pt x="366" y="1958"/>
                    <a:pt x="401" y="1862"/>
                  </a:cubicBezTo>
                  <a:cubicBezTo>
                    <a:pt x="410" y="1840"/>
                    <a:pt x="404" y="1814"/>
                    <a:pt x="388" y="1796"/>
                  </a:cubicBezTo>
                  <a:cubicBezTo>
                    <a:pt x="219" y="1613"/>
                    <a:pt x="129" y="1391"/>
                    <a:pt x="129" y="1155"/>
                  </a:cubicBezTo>
                  <a:cubicBezTo>
                    <a:pt x="129" y="589"/>
                    <a:pt x="658" y="130"/>
                    <a:pt x="1308" y="130"/>
                  </a:cubicBezTo>
                  <a:cubicBezTo>
                    <a:pt x="1958" y="130"/>
                    <a:pt x="2487" y="590"/>
                    <a:pt x="2487" y="1155"/>
                  </a:cubicBezTo>
                  <a:cubicBezTo>
                    <a:pt x="2487" y="1721"/>
                    <a:pt x="1958" y="2180"/>
                    <a:pt x="1308" y="218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7" name="Google Shape;607;p16"/>
            <p:cNvSpPr/>
            <p:nvPr/>
          </p:nvSpPr>
          <p:spPr>
            <a:xfrm>
              <a:off x="8426451" y="1230313"/>
              <a:ext cx="254000" cy="228600"/>
            </a:xfrm>
            <a:custGeom>
              <a:rect b="b" l="l" r="r" t="t"/>
              <a:pathLst>
                <a:path extrusionOk="0" h="1105" w="1234">
                  <a:moveTo>
                    <a:pt x="856" y="1"/>
                  </a:moveTo>
                  <a:cubicBezTo>
                    <a:pt x="768" y="1"/>
                    <a:pt x="684" y="31"/>
                    <a:pt x="617" y="86"/>
                  </a:cubicBezTo>
                  <a:cubicBezTo>
                    <a:pt x="550" y="30"/>
                    <a:pt x="466" y="0"/>
                    <a:pt x="377" y="0"/>
                  </a:cubicBezTo>
                  <a:cubicBezTo>
                    <a:pt x="277" y="0"/>
                    <a:pt x="182" y="40"/>
                    <a:pt x="110" y="111"/>
                  </a:cubicBezTo>
                  <a:cubicBezTo>
                    <a:pt x="39" y="183"/>
                    <a:pt x="0" y="278"/>
                    <a:pt x="0" y="379"/>
                  </a:cubicBezTo>
                  <a:cubicBezTo>
                    <a:pt x="0" y="479"/>
                    <a:pt x="39" y="575"/>
                    <a:pt x="110" y="646"/>
                  </a:cubicBezTo>
                  <a:lnTo>
                    <a:pt x="537" y="1073"/>
                  </a:lnTo>
                  <a:cubicBezTo>
                    <a:pt x="558" y="1094"/>
                    <a:pt x="587" y="1105"/>
                    <a:pt x="617" y="1105"/>
                  </a:cubicBezTo>
                  <a:cubicBezTo>
                    <a:pt x="647" y="1105"/>
                    <a:pt x="675" y="1094"/>
                    <a:pt x="697" y="1073"/>
                  </a:cubicBezTo>
                  <a:lnTo>
                    <a:pt x="1123" y="646"/>
                  </a:lnTo>
                  <a:cubicBezTo>
                    <a:pt x="1195" y="575"/>
                    <a:pt x="1234" y="480"/>
                    <a:pt x="1234" y="379"/>
                  </a:cubicBezTo>
                  <a:cubicBezTo>
                    <a:pt x="1234" y="278"/>
                    <a:pt x="1195" y="183"/>
                    <a:pt x="1123" y="111"/>
                  </a:cubicBezTo>
                  <a:cubicBezTo>
                    <a:pt x="1052" y="40"/>
                    <a:pt x="957" y="1"/>
                    <a:pt x="856" y="1"/>
                  </a:cubicBezTo>
                  <a:close/>
                  <a:moveTo>
                    <a:pt x="1031" y="555"/>
                  </a:moveTo>
                  <a:lnTo>
                    <a:pt x="617" y="970"/>
                  </a:lnTo>
                  <a:lnTo>
                    <a:pt x="202" y="554"/>
                  </a:lnTo>
                  <a:cubicBezTo>
                    <a:pt x="156" y="507"/>
                    <a:pt x="129" y="444"/>
                    <a:pt x="129" y="378"/>
                  </a:cubicBezTo>
                  <a:cubicBezTo>
                    <a:pt x="129" y="312"/>
                    <a:pt x="155" y="249"/>
                    <a:pt x="202" y="202"/>
                  </a:cubicBezTo>
                  <a:cubicBezTo>
                    <a:pt x="249" y="155"/>
                    <a:pt x="311" y="130"/>
                    <a:pt x="377" y="130"/>
                  </a:cubicBezTo>
                  <a:cubicBezTo>
                    <a:pt x="444" y="130"/>
                    <a:pt x="507" y="155"/>
                    <a:pt x="553" y="203"/>
                  </a:cubicBezTo>
                  <a:lnTo>
                    <a:pt x="571" y="221"/>
                  </a:lnTo>
                  <a:cubicBezTo>
                    <a:pt x="584" y="233"/>
                    <a:pt x="600" y="239"/>
                    <a:pt x="617" y="239"/>
                  </a:cubicBezTo>
                  <a:cubicBezTo>
                    <a:pt x="634" y="239"/>
                    <a:pt x="650" y="232"/>
                    <a:pt x="663" y="221"/>
                  </a:cubicBezTo>
                  <a:lnTo>
                    <a:pt x="680" y="203"/>
                  </a:lnTo>
                  <a:cubicBezTo>
                    <a:pt x="727" y="156"/>
                    <a:pt x="790" y="130"/>
                    <a:pt x="856" y="130"/>
                  </a:cubicBezTo>
                  <a:cubicBezTo>
                    <a:pt x="922" y="130"/>
                    <a:pt x="985" y="156"/>
                    <a:pt x="1032" y="203"/>
                  </a:cubicBezTo>
                  <a:cubicBezTo>
                    <a:pt x="1079" y="250"/>
                    <a:pt x="1105" y="313"/>
                    <a:pt x="1105" y="379"/>
                  </a:cubicBezTo>
                  <a:cubicBezTo>
                    <a:pt x="1105" y="446"/>
                    <a:pt x="1079" y="508"/>
                    <a:pt x="1031" y="555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08" name="Google Shape;608;p16"/>
          <p:cNvGrpSpPr/>
          <p:nvPr/>
        </p:nvGrpSpPr>
        <p:grpSpPr>
          <a:xfrm>
            <a:off x="10464693" y="3603986"/>
            <a:ext cx="386293" cy="386293"/>
            <a:chOff x="9253539" y="1062038"/>
            <a:chExt cx="538163" cy="538163"/>
          </a:xfrm>
        </p:grpSpPr>
        <p:sp>
          <p:nvSpPr>
            <p:cNvPr id="609" name="Google Shape;609;p16"/>
            <p:cNvSpPr/>
            <p:nvPr/>
          </p:nvSpPr>
          <p:spPr>
            <a:xfrm>
              <a:off x="9253539" y="1062038"/>
              <a:ext cx="538163" cy="538163"/>
            </a:xfrm>
            <a:custGeom>
              <a:rect b="b" l="l" r="r" t="t"/>
              <a:pathLst>
                <a:path extrusionOk="0" h="2616" w="2617">
                  <a:moveTo>
                    <a:pt x="2398" y="0"/>
                  </a:moveTo>
                  <a:lnTo>
                    <a:pt x="219" y="0"/>
                  </a:lnTo>
                  <a:cubicBezTo>
                    <a:pt x="99" y="0"/>
                    <a:pt x="0" y="98"/>
                    <a:pt x="0" y="219"/>
                  </a:cubicBezTo>
                  <a:lnTo>
                    <a:pt x="0" y="2397"/>
                  </a:lnTo>
                  <a:cubicBezTo>
                    <a:pt x="0" y="2518"/>
                    <a:pt x="99" y="2616"/>
                    <a:pt x="219" y="2616"/>
                  </a:cubicBezTo>
                  <a:lnTo>
                    <a:pt x="2397" y="2616"/>
                  </a:lnTo>
                  <a:cubicBezTo>
                    <a:pt x="2518" y="2616"/>
                    <a:pt x="2616" y="2518"/>
                    <a:pt x="2616" y="2397"/>
                  </a:cubicBezTo>
                  <a:lnTo>
                    <a:pt x="2616" y="219"/>
                  </a:lnTo>
                  <a:cubicBezTo>
                    <a:pt x="2617" y="98"/>
                    <a:pt x="2518" y="0"/>
                    <a:pt x="2398" y="0"/>
                  </a:cubicBezTo>
                  <a:close/>
                  <a:moveTo>
                    <a:pt x="2488" y="2398"/>
                  </a:moveTo>
                  <a:cubicBezTo>
                    <a:pt x="2488" y="2447"/>
                    <a:pt x="2447" y="2487"/>
                    <a:pt x="2398" y="2487"/>
                  </a:cubicBezTo>
                  <a:lnTo>
                    <a:pt x="219" y="2487"/>
                  </a:lnTo>
                  <a:cubicBezTo>
                    <a:pt x="170" y="2487"/>
                    <a:pt x="129" y="2447"/>
                    <a:pt x="129" y="2398"/>
                  </a:cubicBezTo>
                  <a:lnTo>
                    <a:pt x="129" y="219"/>
                  </a:lnTo>
                  <a:cubicBezTo>
                    <a:pt x="129" y="169"/>
                    <a:pt x="170" y="129"/>
                    <a:pt x="219" y="129"/>
                  </a:cubicBezTo>
                  <a:lnTo>
                    <a:pt x="2397" y="129"/>
                  </a:lnTo>
                  <a:cubicBezTo>
                    <a:pt x="2447" y="129"/>
                    <a:pt x="2487" y="169"/>
                    <a:pt x="2487" y="219"/>
                  </a:cubicBezTo>
                  <a:lnTo>
                    <a:pt x="2487" y="2398"/>
                  </a:lnTo>
                  <a:lnTo>
                    <a:pt x="2488" y="239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0" name="Google Shape;610;p16"/>
            <p:cNvSpPr/>
            <p:nvPr/>
          </p:nvSpPr>
          <p:spPr>
            <a:xfrm>
              <a:off x="9344026" y="1389063"/>
              <a:ext cx="127000" cy="127000"/>
            </a:xfrm>
            <a:custGeom>
              <a:rect b="b" l="l" r="r" t="t"/>
              <a:pathLst>
                <a:path extrusionOk="0" h="616" w="622">
                  <a:moveTo>
                    <a:pt x="597" y="26"/>
                  </a:moveTo>
                  <a:cubicBezTo>
                    <a:pt x="572" y="0"/>
                    <a:pt x="531" y="0"/>
                    <a:pt x="506" y="26"/>
                  </a:cubicBezTo>
                  <a:lnTo>
                    <a:pt x="311" y="220"/>
                  </a:lnTo>
                  <a:lnTo>
                    <a:pt x="117" y="26"/>
                  </a:lnTo>
                  <a:cubicBezTo>
                    <a:pt x="92" y="0"/>
                    <a:pt x="51" y="0"/>
                    <a:pt x="25" y="26"/>
                  </a:cubicBezTo>
                  <a:cubicBezTo>
                    <a:pt x="0" y="51"/>
                    <a:pt x="0" y="92"/>
                    <a:pt x="25" y="117"/>
                  </a:cubicBezTo>
                  <a:lnTo>
                    <a:pt x="220" y="311"/>
                  </a:lnTo>
                  <a:lnTo>
                    <a:pt x="25" y="506"/>
                  </a:lnTo>
                  <a:cubicBezTo>
                    <a:pt x="0" y="531"/>
                    <a:pt x="0" y="572"/>
                    <a:pt x="25" y="597"/>
                  </a:cubicBezTo>
                  <a:cubicBezTo>
                    <a:pt x="38" y="610"/>
                    <a:pt x="55" y="616"/>
                    <a:pt x="71" y="616"/>
                  </a:cubicBezTo>
                  <a:cubicBezTo>
                    <a:pt x="88" y="616"/>
                    <a:pt x="104" y="610"/>
                    <a:pt x="117" y="597"/>
                  </a:cubicBezTo>
                  <a:lnTo>
                    <a:pt x="311" y="403"/>
                  </a:lnTo>
                  <a:lnTo>
                    <a:pt x="506" y="597"/>
                  </a:lnTo>
                  <a:cubicBezTo>
                    <a:pt x="518" y="610"/>
                    <a:pt x="535" y="616"/>
                    <a:pt x="551" y="616"/>
                  </a:cubicBezTo>
                  <a:cubicBezTo>
                    <a:pt x="568" y="616"/>
                    <a:pt x="584" y="610"/>
                    <a:pt x="597" y="597"/>
                  </a:cubicBezTo>
                  <a:cubicBezTo>
                    <a:pt x="622" y="572"/>
                    <a:pt x="622" y="531"/>
                    <a:pt x="597" y="506"/>
                  </a:cubicBezTo>
                  <a:lnTo>
                    <a:pt x="403" y="311"/>
                  </a:lnTo>
                  <a:lnTo>
                    <a:pt x="597" y="117"/>
                  </a:lnTo>
                  <a:cubicBezTo>
                    <a:pt x="622" y="92"/>
                    <a:pt x="622" y="51"/>
                    <a:pt x="597" y="26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1" name="Google Shape;611;p16"/>
            <p:cNvSpPr/>
            <p:nvPr/>
          </p:nvSpPr>
          <p:spPr>
            <a:xfrm>
              <a:off x="9324976" y="1138238"/>
              <a:ext cx="165100" cy="165100"/>
            </a:xfrm>
            <a:custGeom>
              <a:rect b="b" l="l" r="r" t="t"/>
              <a:pathLst>
                <a:path extrusionOk="0" h="807" w="807">
                  <a:moveTo>
                    <a:pt x="743" y="339"/>
                  </a:moveTo>
                  <a:lnTo>
                    <a:pt x="468" y="339"/>
                  </a:lnTo>
                  <a:lnTo>
                    <a:pt x="468" y="64"/>
                  </a:lnTo>
                  <a:cubicBezTo>
                    <a:pt x="468" y="29"/>
                    <a:pt x="439" y="0"/>
                    <a:pt x="404" y="0"/>
                  </a:cubicBezTo>
                  <a:cubicBezTo>
                    <a:pt x="368" y="0"/>
                    <a:pt x="339" y="29"/>
                    <a:pt x="339" y="64"/>
                  </a:cubicBezTo>
                  <a:lnTo>
                    <a:pt x="339" y="339"/>
                  </a:lnTo>
                  <a:lnTo>
                    <a:pt x="65" y="339"/>
                  </a:lnTo>
                  <a:cubicBezTo>
                    <a:pt x="29" y="339"/>
                    <a:pt x="0" y="368"/>
                    <a:pt x="0" y="403"/>
                  </a:cubicBezTo>
                  <a:cubicBezTo>
                    <a:pt x="0" y="439"/>
                    <a:pt x="29" y="468"/>
                    <a:pt x="65" y="468"/>
                  </a:cubicBezTo>
                  <a:lnTo>
                    <a:pt x="339" y="468"/>
                  </a:lnTo>
                  <a:lnTo>
                    <a:pt x="339" y="742"/>
                  </a:lnTo>
                  <a:cubicBezTo>
                    <a:pt x="339" y="778"/>
                    <a:pt x="368" y="807"/>
                    <a:pt x="404" y="807"/>
                  </a:cubicBezTo>
                  <a:cubicBezTo>
                    <a:pt x="439" y="807"/>
                    <a:pt x="468" y="778"/>
                    <a:pt x="468" y="742"/>
                  </a:cubicBezTo>
                  <a:lnTo>
                    <a:pt x="468" y="468"/>
                  </a:lnTo>
                  <a:lnTo>
                    <a:pt x="743" y="468"/>
                  </a:lnTo>
                  <a:cubicBezTo>
                    <a:pt x="778" y="468"/>
                    <a:pt x="807" y="439"/>
                    <a:pt x="807" y="403"/>
                  </a:cubicBezTo>
                  <a:cubicBezTo>
                    <a:pt x="807" y="368"/>
                    <a:pt x="778" y="339"/>
                    <a:pt x="743" y="339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Google Shape;612;p16"/>
            <p:cNvSpPr/>
            <p:nvPr/>
          </p:nvSpPr>
          <p:spPr>
            <a:xfrm>
              <a:off x="9567864" y="1473201"/>
              <a:ext cx="144463" cy="25400"/>
            </a:xfrm>
            <a:custGeom>
              <a:rect b="b" l="l" r="r" t="t"/>
              <a:pathLst>
                <a:path extrusionOk="0" h="129" w="707">
                  <a:moveTo>
                    <a:pt x="643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lnTo>
                    <a:pt x="643" y="129"/>
                  </a:lnTo>
                  <a:cubicBezTo>
                    <a:pt x="678" y="129"/>
                    <a:pt x="707" y="100"/>
                    <a:pt x="707" y="65"/>
                  </a:cubicBezTo>
                  <a:cubicBezTo>
                    <a:pt x="707" y="29"/>
                    <a:pt x="679" y="0"/>
                    <a:pt x="64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3" name="Google Shape;613;p16"/>
            <p:cNvSpPr/>
            <p:nvPr/>
          </p:nvSpPr>
          <p:spPr>
            <a:xfrm>
              <a:off x="9567864" y="1408113"/>
              <a:ext cx="144463" cy="25400"/>
            </a:xfrm>
            <a:custGeom>
              <a:rect b="b" l="l" r="r" t="t"/>
              <a:pathLst>
                <a:path extrusionOk="0" h="129" w="707">
                  <a:moveTo>
                    <a:pt x="643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lnTo>
                    <a:pt x="643" y="129"/>
                  </a:lnTo>
                  <a:cubicBezTo>
                    <a:pt x="678" y="129"/>
                    <a:pt x="707" y="100"/>
                    <a:pt x="707" y="65"/>
                  </a:cubicBezTo>
                  <a:cubicBezTo>
                    <a:pt x="707" y="29"/>
                    <a:pt x="679" y="0"/>
                    <a:pt x="64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4" name="Google Shape;614;p16"/>
            <p:cNvSpPr/>
            <p:nvPr/>
          </p:nvSpPr>
          <p:spPr>
            <a:xfrm>
              <a:off x="9556751" y="1208088"/>
              <a:ext cx="146050" cy="26988"/>
            </a:xfrm>
            <a:custGeom>
              <a:rect b="b" l="l" r="r" t="t"/>
              <a:pathLst>
                <a:path extrusionOk="0" h="129" w="708">
                  <a:moveTo>
                    <a:pt x="643" y="129"/>
                  </a:moveTo>
                  <a:cubicBezTo>
                    <a:pt x="679" y="129"/>
                    <a:pt x="708" y="100"/>
                    <a:pt x="708" y="64"/>
                  </a:cubicBezTo>
                  <a:cubicBezTo>
                    <a:pt x="708" y="29"/>
                    <a:pt x="679" y="0"/>
                    <a:pt x="643" y="0"/>
                  </a:cubicBezTo>
                  <a:lnTo>
                    <a:pt x="64" y="0"/>
                  </a:lnTo>
                  <a:cubicBezTo>
                    <a:pt x="29" y="0"/>
                    <a:pt x="0" y="29"/>
                    <a:pt x="0" y="64"/>
                  </a:cubicBezTo>
                  <a:cubicBezTo>
                    <a:pt x="0" y="100"/>
                    <a:pt x="29" y="129"/>
                    <a:pt x="64" y="129"/>
                  </a:cubicBezTo>
                  <a:lnTo>
                    <a:pt x="643" y="12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15" name="Google Shape;615;p16"/>
          <p:cNvGrpSpPr/>
          <p:nvPr/>
        </p:nvGrpSpPr>
        <p:grpSpPr>
          <a:xfrm>
            <a:off x="10504006" y="4720632"/>
            <a:ext cx="307667" cy="386293"/>
            <a:chOff x="10237789" y="3157538"/>
            <a:chExt cx="428625" cy="538163"/>
          </a:xfrm>
        </p:grpSpPr>
        <p:sp>
          <p:nvSpPr>
            <p:cNvPr id="616" name="Google Shape;616;p16"/>
            <p:cNvSpPr/>
            <p:nvPr/>
          </p:nvSpPr>
          <p:spPr>
            <a:xfrm>
              <a:off x="10237789" y="3157538"/>
              <a:ext cx="428625" cy="538163"/>
            </a:xfrm>
            <a:custGeom>
              <a:rect b="b" l="l" r="r" t="t"/>
              <a:pathLst>
                <a:path extrusionOk="0" h="2616" w="2091">
                  <a:moveTo>
                    <a:pt x="2091" y="2267"/>
                  </a:moveTo>
                  <a:lnTo>
                    <a:pt x="1940" y="571"/>
                  </a:lnTo>
                  <a:cubicBezTo>
                    <a:pt x="1938" y="537"/>
                    <a:pt x="1909" y="512"/>
                    <a:pt x="1875" y="512"/>
                  </a:cubicBezTo>
                  <a:lnTo>
                    <a:pt x="1558" y="512"/>
                  </a:lnTo>
                  <a:cubicBezTo>
                    <a:pt x="1557" y="230"/>
                    <a:pt x="1328" y="0"/>
                    <a:pt x="1046" y="0"/>
                  </a:cubicBezTo>
                  <a:cubicBezTo>
                    <a:pt x="763" y="0"/>
                    <a:pt x="534" y="230"/>
                    <a:pt x="533" y="512"/>
                  </a:cubicBezTo>
                  <a:lnTo>
                    <a:pt x="216" y="512"/>
                  </a:lnTo>
                  <a:cubicBezTo>
                    <a:pt x="182" y="512"/>
                    <a:pt x="154" y="537"/>
                    <a:pt x="151" y="571"/>
                  </a:cubicBezTo>
                  <a:lnTo>
                    <a:pt x="0" y="2267"/>
                  </a:lnTo>
                  <a:cubicBezTo>
                    <a:pt x="0" y="2269"/>
                    <a:pt x="0" y="2271"/>
                    <a:pt x="0" y="2273"/>
                  </a:cubicBezTo>
                  <a:cubicBezTo>
                    <a:pt x="0" y="2462"/>
                    <a:pt x="174" y="2616"/>
                    <a:pt x="388" y="2616"/>
                  </a:cubicBezTo>
                  <a:lnTo>
                    <a:pt x="1704" y="2616"/>
                  </a:lnTo>
                  <a:cubicBezTo>
                    <a:pt x="1917" y="2616"/>
                    <a:pt x="2091" y="2462"/>
                    <a:pt x="2091" y="2273"/>
                  </a:cubicBezTo>
                  <a:cubicBezTo>
                    <a:pt x="2091" y="2271"/>
                    <a:pt x="2091" y="2269"/>
                    <a:pt x="2091" y="2267"/>
                  </a:cubicBezTo>
                  <a:close/>
                  <a:moveTo>
                    <a:pt x="1046" y="130"/>
                  </a:moveTo>
                  <a:cubicBezTo>
                    <a:pt x="1256" y="130"/>
                    <a:pt x="1427" y="301"/>
                    <a:pt x="1428" y="512"/>
                  </a:cubicBezTo>
                  <a:lnTo>
                    <a:pt x="663" y="512"/>
                  </a:lnTo>
                  <a:cubicBezTo>
                    <a:pt x="664" y="301"/>
                    <a:pt x="835" y="130"/>
                    <a:pt x="1046" y="130"/>
                  </a:cubicBezTo>
                  <a:close/>
                  <a:moveTo>
                    <a:pt x="1704" y="2486"/>
                  </a:moveTo>
                  <a:lnTo>
                    <a:pt x="388" y="2486"/>
                  </a:lnTo>
                  <a:cubicBezTo>
                    <a:pt x="247" y="2486"/>
                    <a:pt x="132" y="2392"/>
                    <a:pt x="130" y="2275"/>
                  </a:cubicBezTo>
                  <a:lnTo>
                    <a:pt x="276" y="642"/>
                  </a:lnTo>
                  <a:lnTo>
                    <a:pt x="533" y="642"/>
                  </a:lnTo>
                  <a:lnTo>
                    <a:pt x="533" y="870"/>
                  </a:lnTo>
                  <a:cubicBezTo>
                    <a:pt x="533" y="905"/>
                    <a:pt x="563" y="935"/>
                    <a:pt x="598" y="935"/>
                  </a:cubicBezTo>
                  <a:cubicBezTo>
                    <a:pt x="634" y="935"/>
                    <a:pt x="663" y="905"/>
                    <a:pt x="663" y="870"/>
                  </a:cubicBezTo>
                  <a:lnTo>
                    <a:pt x="663" y="642"/>
                  </a:lnTo>
                  <a:lnTo>
                    <a:pt x="1428" y="642"/>
                  </a:lnTo>
                  <a:lnTo>
                    <a:pt x="1428" y="870"/>
                  </a:lnTo>
                  <a:cubicBezTo>
                    <a:pt x="1428" y="905"/>
                    <a:pt x="1457" y="935"/>
                    <a:pt x="1493" y="935"/>
                  </a:cubicBezTo>
                  <a:cubicBezTo>
                    <a:pt x="1529" y="935"/>
                    <a:pt x="1558" y="905"/>
                    <a:pt x="1558" y="870"/>
                  </a:cubicBezTo>
                  <a:lnTo>
                    <a:pt x="1558" y="642"/>
                  </a:lnTo>
                  <a:lnTo>
                    <a:pt x="1816" y="642"/>
                  </a:lnTo>
                  <a:lnTo>
                    <a:pt x="1961" y="2276"/>
                  </a:lnTo>
                  <a:cubicBezTo>
                    <a:pt x="1959" y="2392"/>
                    <a:pt x="1844" y="2486"/>
                    <a:pt x="1704" y="2486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Google Shape;617;p16"/>
            <p:cNvSpPr/>
            <p:nvPr/>
          </p:nvSpPr>
          <p:spPr>
            <a:xfrm>
              <a:off x="10372726" y="3430588"/>
              <a:ext cx="158750" cy="115888"/>
            </a:xfrm>
            <a:custGeom>
              <a:rect b="b" l="l" r="r" t="t"/>
              <a:pathLst>
                <a:path extrusionOk="0" h="565" w="775">
                  <a:moveTo>
                    <a:pt x="658" y="25"/>
                  </a:moveTo>
                  <a:lnTo>
                    <a:pt x="274" y="408"/>
                  </a:lnTo>
                  <a:lnTo>
                    <a:pt x="118" y="252"/>
                  </a:lnTo>
                  <a:cubicBezTo>
                    <a:pt x="93" y="226"/>
                    <a:pt x="51" y="226"/>
                    <a:pt x="26" y="252"/>
                  </a:cubicBezTo>
                  <a:cubicBezTo>
                    <a:pt x="0" y="277"/>
                    <a:pt x="0" y="318"/>
                    <a:pt x="26" y="344"/>
                  </a:cubicBezTo>
                  <a:lnTo>
                    <a:pt x="228" y="546"/>
                  </a:lnTo>
                  <a:cubicBezTo>
                    <a:pt x="241" y="559"/>
                    <a:pt x="258" y="565"/>
                    <a:pt x="274" y="565"/>
                  </a:cubicBezTo>
                  <a:cubicBezTo>
                    <a:pt x="291" y="565"/>
                    <a:pt x="307" y="559"/>
                    <a:pt x="320" y="546"/>
                  </a:cubicBezTo>
                  <a:lnTo>
                    <a:pt x="750" y="117"/>
                  </a:lnTo>
                  <a:cubicBezTo>
                    <a:pt x="775" y="91"/>
                    <a:pt x="775" y="50"/>
                    <a:pt x="750" y="25"/>
                  </a:cubicBezTo>
                  <a:cubicBezTo>
                    <a:pt x="724" y="0"/>
                    <a:pt x="683" y="0"/>
                    <a:pt x="658" y="25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18" name="Google Shape;618;p16"/>
          <p:cNvSpPr txBox="1"/>
          <p:nvPr/>
        </p:nvSpPr>
        <p:spPr>
          <a:xfrm>
            <a:off x="9984735" y="1953538"/>
            <a:ext cx="134620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7F7F7F"/>
                </a:solidFill>
                <a:latin typeface="Poppins Light"/>
                <a:ea typeface="Poppins Light"/>
                <a:cs typeface="Poppins Light"/>
                <a:sym typeface="Poppins Light"/>
              </a:rPr>
              <a:t>Loved Products</a:t>
            </a:r>
            <a:endParaRPr/>
          </a:p>
        </p:txBody>
      </p:sp>
      <p:sp>
        <p:nvSpPr>
          <p:cNvPr id="619" name="Google Shape;619;p16"/>
          <p:cNvSpPr txBox="1"/>
          <p:nvPr/>
        </p:nvSpPr>
        <p:spPr>
          <a:xfrm>
            <a:off x="9984735" y="3053424"/>
            <a:ext cx="134620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Likeable Fashion</a:t>
            </a:r>
            <a:endParaRPr/>
          </a:p>
        </p:txBody>
      </p:sp>
      <p:sp>
        <p:nvSpPr>
          <p:cNvPr id="620" name="Google Shape;620;p16"/>
          <p:cNvSpPr txBox="1"/>
          <p:nvPr/>
        </p:nvSpPr>
        <p:spPr>
          <a:xfrm>
            <a:off x="9984735" y="4156370"/>
            <a:ext cx="134620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7F7F7F"/>
                </a:solidFill>
                <a:latin typeface="Poppins Light"/>
                <a:ea typeface="Poppins Light"/>
                <a:cs typeface="Poppins Light"/>
                <a:sym typeface="Poppins Light"/>
              </a:rPr>
              <a:t>Worth Prices</a:t>
            </a:r>
            <a:endParaRPr/>
          </a:p>
        </p:txBody>
      </p:sp>
      <p:sp>
        <p:nvSpPr>
          <p:cNvPr id="621" name="Google Shape;621;p16"/>
          <p:cNvSpPr txBox="1"/>
          <p:nvPr/>
        </p:nvSpPr>
        <p:spPr>
          <a:xfrm>
            <a:off x="9984735" y="5253393"/>
            <a:ext cx="134620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7F7F7F"/>
                </a:solidFill>
                <a:latin typeface="Poppins Light"/>
                <a:ea typeface="Poppins Light"/>
                <a:cs typeface="Poppins Light"/>
                <a:sym typeface="Poppins Light"/>
              </a:rPr>
              <a:t>Affordable Gift</a:t>
            </a:r>
            <a:endParaRPr/>
          </a:p>
        </p:txBody>
      </p:sp>
      <p:sp>
        <p:nvSpPr>
          <p:cNvPr id="622" name="Google Shape;622;p16"/>
          <p:cNvSpPr txBox="1"/>
          <p:nvPr/>
        </p:nvSpPr>
        <p:spPr>
          <a:xfrm>
            <a:off x="1282418" y="4954257"/>
            <a:ext cx="3269218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333333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 diam imperdiet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333333"/>
                </a:solidFill>
                <a:latin typeface="Poppins Light"/>
                <a:ea typeface="Poppins Light"/>
                <a:cs typeface="Poppins Light"/>
                <a:sym typeface="Poppins Light"/>
              </a:rPr>
              <a:t>iaculis vitae ut metus. Nam condimentum magna a tellus</a:t>
            </a:r>
            <a:endParaRPr sz="1100">
              <a:solidFill>
                <a:srgbClr val="333333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623" name="Google Shape;623;p16"/>
          <p:cNvGrpSpPr/>
          <p:nvPr/>
        </p:nvGrpSpPr>
        <p:grpSpPr>
          <a:xfrm>
            <a:off x="1282418" y="6046574"/>
            <a:ext cx="388572" cy="340713"/>
            <a:chOff x="2468564" y="39688"/>
            <a:chExt cx="541338" cy="474663"/>
          </a:xfrm>
        </p:grpSpPr>
        <p:sp>
          <p:nvSpPr>
            <p:cNvPr id="624" name="Google Shape;624;p16"/>
            <p:cNvSpPr/>
            <p:nvPr/>
          </p:nvSpPr>
          <p:spPr>
            <a:xfrm>
              <a:off x="2468564" y="312738"/>
              <a:ext cx="320675" cy="112713"/>
            </a:xfrm>
            <a:custGeom>
              <a:rect b="b" l="l" r="r" t="t"/>
              <a:pathLst>
                <a:path extrusionOk="0" h="548" w="1558">
                  <a:moveTo>
                    <a:pt x="989" y="197"/>
                  </a:moveTo>
                  <a:lnTo>
                    <a:pt x="1415" y="327"/>
                  </a:lnTo>
                  <a:cubicBezTo>
                    <a:pt x="1415" y="329"/>
                    <a:pt x="1414" y="333"/>
                    <a:pt x="1413" y="335"/>
                  </a:cubicBezTo>
                  <a:cubicBezTo>
                    <a:pt x="1401" y="366"/>
                    <a:pt x="1378" y="384"/>
                    <a:pt x="1340" y="390"/>
                  </a:cubicBezTo>
                  <a:cubicBezTo>
                    <a:pt x="1200" y="412"/>
                    <a:pt x="967" y="398"/>
                    <a:pt x="965" y="398"/>
                  </a:cubicBezTo>
                  <a:cubicBezTo>
                    <a:pt x="929" y="396"/>
                    <a:pt x="898" y="423"/>
                    <a:pt x="896" y="459"/>
                  </a:cubicBezTo>
                  <a:cubicBezTo>
                    <a:pt x="894" y="495"/>
                    <a:pt x="921" y="526"/>
                    <a:pt x="957" y="528"/>
                  </a:cubicBezTo>
                  <a:cubicBezTo>
                    <a:pt x="967" y="528"/>
                    <a:pt x="1206" y="543"/>
                    <a:pt x="1361" y="518"/>
                  </a:cubicBezTo>
                  <a:cubicBezTo>
                    <a:pt x="1514" y="494"/>
                    <a:pt x="1558" y="358"/>
                    <a:pt x="1550" y="273"/>
                  </a:cubicBezTo>
                  <a:cubicBezTo>
                    <a:pt x="1548" y="246"/>
                    <a:pt x="1530" y="224"/>
                    <a:pt x="1504" y="216"/>
                  </a:cubicBezTo>
                  <a:lnTo>
                    <a:pt x="1026" y="72"/>
                  </a:lnTo>
                  <a:cubicBezTo>
                    <a:pt x="790" y="0"/>
                    <a:pt x="531" y="132"/>
                    <a:pt x="521" y="137"/>
                  </a:cubicBezTo>
                  <a:cubicBezTo>
                    <a:pt x="520" y="138"/>
                    <a:pt x="518" y="139"/>
                    <a:pt x="517" y="140"/>
                  </a:cubicBezTo>
                  <a:lnTo>
                    <a:pt x="41" y="427"/>
                  </a:lnTo>
                  <a:cubicBezTo>
                    <a:pt x="10" y="446"/>
                    <a:pt x="0" y="486"/>
                    <a:pt x="19" y="517"/>
                  </a:cubicBezTo>
                  <a:cubicBezTo>
                    <a:pt x="31" y="537"/>
                    <a:pt x="52" y="548"/>
                    <a:pt x="75" y="548"/>
                  </a:cubicBezTo>
                  <a:cubicBezTo>
                    <a:pt x="86" y="548"/>
                    <a:pt x="98" y="545"/>
                    <a:pt x="108" y="539"/>
                  </a:cubicBezTo>
                  <a:lnTo>
                    <a:pt x="582" y="254"/>
                  </a:lnTo>
                  <a:cubicBezTo>
                    <a:pt x="603" y="243"/>
                    <a:pt x="811" y="143"/>
                    <a:pt x="989" y="19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5" name="Google Shape;625;p16"/>
            <p:cNvSpPr/>
            <p:nvPr/>
          </p:nvSpPr>
          <p:spPr>
            <a:xfrm>
              <a:off x="2525714" y="293688"/>
              <a:ext cx="484188" cy="220663"/>
            </a:xfrm>
            <a:custGeom>
              <a:rect b="b" l="l" r="r" t="t"/>
              <a:pathLst>
                <a:path extrusionOk="0" h="1072" w="2352">
                  <a:moveTo>
                    <a:pt x="2337" y="178"/>
                  </a:moveTo>
                  <a:cubicBezTo>
                    <a:pt x="2299" y="109"/>
                    <a:pt x="2182" y="0"/>
                    <a:pt x="2005" y="78"/>
                  </a:cubicBezTo>
                  <a:cubicBezTo>
                    <a:pt x="1837" y="153"/>
                    <a:pt x="1484" y="323"/>
                    <a:pt x="1480" y="325"/>
                  </a:cubicBezTo>
                  <a:cubicBezTo>
                    <a:pt x="1447" y="341"/>
                    <a:pt x="1434" y="379"/>
                    <a:pt x="1449" y="412"/>
                  </a:cubicBezTo>
                  <a:cubicBezTo>
                    <a:pt x="1465" y="444"/>
                    <a:pt x="1504" y="458"/>
                    <a:pt x="1536" y="442"/>
                  </a:cubicBezTo>
                  <a:cubicBezTo>
                    <a:pt x="1540" y="441"/>
                    <a:pt x="1892" y="271"/>
                    <a:pt x="2058" y="198"/>
                  </a:cubicBezTo>
                  <a:cubicBezTo>
                    <a:pt x="2105" y="176"/>
                    <a:pt x="2145" y="176"/>
                    <a:pt x="2179" y="198"/>
                  </a:cubicBezTo>
                  <a:cubicBezTo>
                    <a:pt x="2180" y="198"/>
                    <a:pt x="2181" y="199"/>
                    <a:pt x="2182" y="199"/>
                  </a:cubicBezTo>
                  <a:lnTo>
                    <a:pt x="1295" y="849"/>
                  </a:lnTo>
                  <a:cubicBezTo>
                    <a:pt x="1232" y="895"/>
                    <a:pt x="1152" y="914"/>
                    <a:pt x="1075" y="902"/>
                  </a:cubicBezTo>
                  <a:lnTo>
                    <a:pt x="284" y="776"/>
                  </a:lnTo>
                  <a:cubicBezTo>
                    <a:pt x="266" y="773"/>
                    <a:pt x="247" y="778"/>
                    <a:pt x="232" y="790"/>
                  </a:cubicBezTo>
                  <a:lnTo>
                    <a:pt x="32" y="957"/>
                  </a:lnTo>
                  <a:cubicBezTo>
                    <a:pt x="4" y="980"/>
                    <a:pt x="0" y="1021"/>
                    <a:pt x="24" y="1049"/>
                  </a:cubicBezTo>
                  <a:cubicBezTo>
                    <a:pt x="37" y="1064"/>
                    <a:pt x="55" y="1072"/>
                    <a:pt x="74" y="1072"/>
                  </a:cubicBezTo>
                  <a:cubicBezTo>
                    <a:pt x="88" y="1072"/>
                    <a:pt x="103" y="1067"/>
                    <a:pt x="116" y="1057"/>
                  </a:cubicBezTo>
                  <a:lnTo>
                    <a:pt x="293" y="909"/>
                  </a:lnTo>
                  <a:lnTo>
                    <a:pt x="1055" y="1031"/>
                  </a:lnTo>
                  <a:cubicBezTo>
                    <a:pt x="1166" y="1049"/>
                    <a:pt x="1282" y="1021"/>
                    <a:pt x="1373" y="954"/>
                  </a:cubicBezTo>
                  <a:lnTo>
                    <a:pt x="2319" y="262"/>
                  </a:lnTo>
                  <a:cubicBezTo>
                    <a:pt x="2344" y="242"/>
                    <a:pt x="2352" y="207"/>
                    <a:pt x="2337" y="17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6" name="Google Shape;626;p16"/>
            <p:cNvSpPr/>
            <p:nvPr/>
          </p:nvSpPr>
          <p:spPr>
            <a:xfrm>
              <a:off x="2671764" y="158751"/>
              <a:ext cx="171450" cy="155575"/>
            </a:xfrm>
            <a:custGeom>
              <a:rect b="b" l="l" r="r" t="t"/>
              <a:pathLst>
                <a:path extrusionOk="0" h="761" w="835">
                  <a:moveTo>
                    <a:pt x="418" y="761"/>
                  </a:moveTo>
                  <a:cubicBezTo>
                    <a:pt x="520" y="761"/>
                    <a:pt x="615" y="721"/>
                    <a:pt x="687" y="649"/>
                  </a:cubicBezTo>
                  <a:cubicBezTo>
                    <a:pt x="835" y="501"/>
                    <a:pt x="835" y="260"/>
                    <a:pt x="687" y="112"/>
                  </a:cubicBezTo>
                  <a:cubicBezTo>
                    <a:pt x="615" y="40"/>
                    <a:pt x="520" y="0"/>
                    <a:pt x="418" y="0"/>
                  </a:cubicBezTo>
                  <a:cubicBezTo>
                    <a:pt x="316" y="0"/>
                    <a:pt x="221" y="40"/>
                    <a:pt x="149" y="112"/>
                  </a:cubicBezTo>
                  <a:cubicBezTo>
                    <a:pt x="0" y="260"/>
                    <a:pt x="0" y="501"/>
                    <a:pt x="149" y="649"/>
                  </a:cubicBezTo>
                  <a:cubicBezTo>
                    <a:pt x="221" y="721"/>
                    <a:pt x="316" y="761"/>
                    <a:pt x="418" y="761"/>
                  </a:cubicBezTo>
                  <a:close/>
                  <a:moveTo>
                    <a:pt x="241" y="204"/>
                  </a:moveTo>
                  <a:cubicBezTo>
                    <a:pt x="289" y="157"/>
                    <a:pt x="351" y="131"/>
                    <a:pt x="418" y="131"/>
                  </a:cubicBezTo>
                  <a:cubicBezTo>
                    <a:pt x="485" y="131"/>
                    <a:pt x="547" y="157"/>
                    <a:pt x="595" y="204"/>
                  </a:cubicBezTo>
                  <a:cubicBezTo>
                    <a:pt x="692" y="302"/>
                    <a:pt x="692" y="460"/>
                    <a:pt x="595" y="558"/>
                  </a:cubicBezTo>
                  <a:cubicBezTo>
                    <a:pt x="547" y="605"/>
                    <a:pt x="485" y="631"/>
                    <a:pt x="418" y="631"/>
                  </a:cubicBezTo>
                  <a:cubicBezTo>
                    <a:pt x="351" y="631"/>
                    <a:pt x="289" y="605"/>
                    <a:pt x="241" y="558"/>
                  </a:cubicBezTo>
                  <a:cubicBezTo>
                    <a:pt x="144" y="460"/>
                    <a:pt x="144" y="302"/>
                    <a:pt x="241" y="20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7" name="Google Shape;627;p16"/>
            <p:cNvSpPr/>
            <p:nvPr/>
          </p:nvSpPr>
          <p:spPr>
            <a:xfrm>
              <a:off x="2782889" y="39688"/>
              <a:ext cx="133350" cy="122238"/>
            </a:xfrm>
            <a:custGeom>
              <a:rect b="b" l="l" r="r" t="t"/>
              <a:pathLst>
                <a:path extrusionOk="0" h="594" w="651">
                  <a:moveTo>
                    <a:pt x="325" y="594"/>
                  </a:moveTo>
                  <a:cubicBezTo>
                    <a:pt x="405" y="594"/>
                    <a:pt x="479" y="563"/>
                    <a:pt x="535" y="507"/>
                  </a:cubicBezTo>
                  <a:cubicBezTo>
                    <a:pt x="651" y="391"/>
                    <a:pt x="651" y="203"/>
                    <a:pt x="535" y="87"/>
                  </a:cubicBezTo>
                  <a:cubicBezTo>
                    <a:pt x="479" y="31"/>
                    <a:pt x="405" y="0"/>
                    <a:pt x="325" y="0"/>
                  </a:cubicBezTo>
                  <a:cubicBezTo>
                    <a:pt x="246" y="0"/>
                    <a:pt x="171" y="31"/>
                    <a:pt x="115" y="87"/>
                  </a:cubicBezTo>
                  <a:cubicBezTo>
                    <a:pt x="0" y="203"/>
                    <a:pt x="0" y="391"/>
                    <a:pt x="115" y="507"/>
                  </a:cubicBezTo>
                  <a:cubicBezTo>
                    <a:pt x="171" y="563"/>
                    <a:pt x="246" y="594"/>
                    <a:pt x="325" y="594"/>
                  </a:cubicBezTo>
                  <a:close/>
                  <a:moveTo>
                    <a:pt x="208" y="179"/>
                  </a:moveTo>
                  <a:cubicBezTo>
                    <a:pt x="239" y="148"/>
                    <a:pt x="281" y="131"/>
                    <a:pt x="326" y="131"/>
                  </a:cubicBezTo>
                  <a:cubicBezTo>
                    <a:pt x="370" y="131"/>
                    <a:pt x="412" y="148"/>
                    <a:pt x="444" y="179"/>
                  </a:cubicBezTo>
                  <a:cubicBezTo>
                    <a:pt x="509" y="244"/>
                    <a:pt x="509" y="350"/>
                    <a:pt x="444" y="415"/>
                  </a:cubicBezTo>
                  <a:cubicBezTo>
                    <a:pt x="412" y="446"/>
                    <a:pt x="370" y="464"/>
                    <a:pt x="326" y="464"/>
                  </a:cubicBezTo>
                  <a:cubicBezTo>
                    <a:pt x="281" y="464"/>
                    <a:pt x="239" y="446"/>
                    <a:pt x="208" y="415"/>
                  </a:cubicBezTo>
                  <a:cubicBezTo>
                    <a:pt x="143" y="350"/>
                    <a:pt x="143" y="244"/>
                    <a:pt x="208" y="17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28" name="Google Shape;628;p16"/>
          <p:cNvCxnSpPr/>
          <p:nvPr/>
        </p:nvCxnSpPr>
        <p:spPr>
          <a:xfrm>
            <a:off x="365751" y="4526246"/>
            <a:ext cx="2541155" cy="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3" name="Google Shape;633;p17"/>
          <p:cNvPicPr preferRelativeResize="0"/>
          <p:nvPr/>
        </p:nvPicPr>
        <p:blipFill rotWithShape="1">
          <a:blip r:embed="rId3">
            <a:alphaModFix/>
          </a:blip>
          <a:srcRect b="0" l="12789" r="12788" t="0"/>
          <a:stretch/>
        </p:blipFill>
        <p:spPr>
          <a:xfrm>
            <a:off x="365751" y="-1"/>
            <a:ext cx="5102552" cy="6857989"/>
          </a:xfrm>
          <a:custGeom>
            <a:rect b="b" l="l" r="r" t="t"/>
            <a:pathLst>
              <a:path extrusionOk="0" h="4526246" w="5102552">
                <a:moveTo>
                  <a:pt x="0" y="0"/>
                </a:moveTo>
                <a:lnTo>
                  <a:pt x="5102552" y="0"/>
                </a:lnTo>
                <a:lnTo>
                  <a:pt x="5102552" y="4526246"/>
                </a:lnTo>
                <a:lnTo>
                  <a:pt x="0" y="452624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34" name="Google Shape;634;p17"/>
          <p:cNvSpPr txBox="1"/>
          <p:nvPr/>
        </p:nvSpPr>
        <p:spPr>
          <a:xfrm>
            <a:off x="6384952" y="1353985"/>
            <a:ext cx="1780813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This Is</a:t>
            </a:r>
            <a:endParaRPr/>
          </a:p>
        </p:txBody>
      </p:sp>
      <p:sp>
        <p:nvSpPr>
          <p:cNvPr id="635" name="Google Shape;635;p17"/>
          <p:cNvSpPr txBox="1"/>
          <p:nvPr/>
        </p:nvSpPr>
        <p:spPr>
          <a:xfrm>
            <a:off x="6315102" y="1438623"/>
            <a:ext cx="2250486" cy="19236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US</a:t>
            </a:r>
            <a:endParaRPr sz="4000">
              <a:solidFill>
                <a:srgbClr val="D6FF00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636" name="Google Shape;636;p17"/>
          <p:cNvSpPr txBox="1"/>
          <p:nvPr/>
        </p:nvSpPr>
        <p:spPr>
          <a:xfrm>
            <a:off x="6384952" y="3362227"/>
            <a:ext cx="2231439" cy="8070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FE0000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Intro</a:t>
            </a:r>
            <a:endParaRPr sz="1400">
              <a:solidFill>
                <a:srgbClr val="FE0000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 diam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imperdiet iaculis vitae ut metus. </a:t>
            </a:r>
            <a:endParaRPr/>
          </a:p>
        </p:txBody>
      </p:sp>
      <p:sp>
        <p:nvSpPr>
          <p:cNvPr id="637" name="Google Shape;637;p17"/>
          <p:cNvSpPr txBox="1"/>
          <p:nvPr/>
        </p:nvSpPr>
        <p:spPr>
          <a:xfrm>
            <a:off x="6384952" y="4746152"/>
            <a:ext cx="2231439" cy="8070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Message</a:t>
            </a:r>
            <a:endParaRPr sz="14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et pharetra nisl. Mauris feugiat lectusa.</a:t>
            </a:r>
            <a:endParaRPr/>
          </a:p>
        </p:txBody>
      </p:sp>
      <p:sp>
        <p:nvSpPr>
          <p:cNvPr id="638" name="Google Shape;638;p17"/>
          <p:cNvSpPr/>
          <p:nvPr/>
        </p:nvSpPr>
        <p:spPr>
          <a:xfrm>
            <a:off x="4736774" y="4526246"/>
            <a:ext cx="731520" cy="2331749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9" name="Google Shape;639;p17"/>
          <p:cNvSpPr/>
          <p:nvPr/>
        </p:nvSpPr>
        <p:spPr>
          <a:xfrm rot="-5400000">
            <a:off x="5004288" y="5637594"/>
            <a:ext cx="196494" cy="109051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0" name="Google Shape;640;p17"/>
          <p:cNvSpPr txBox="1"/>
          <p:nvPr/>
        </p:nvSpPr>
        <p:spPr>
          <a:xfrm>
            <a:off x="9062953" y="4746152"/>
            <a:ext cx="2231439" cy="8070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Outro</a:t>
            </a:r>
            <a:endParaRPr sz="14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et pharetra nisl. Mauris feugiat lectusa.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" name="Google Shape;645;p18"/>
          <p:cNvPicPr preferRelativeResize="0"/>
          <p:nvPr/>
        </p:nvPicPr>
        <p:blipFill rotWithShape="1">
          <a:blip r:embed="rId3">
            <a:alphaModFix/>
          </a:blip>
          <a:srcRect b="2042" l="0" r="0" t="2042"/>
          <a:stretch/>
        </p:blipFill>
        <p:spPr>
          <a:xfrm>
            <a:off x="5468275" y="1021075"/>
            <a:ext cx="3655404" cy="3505140"/>
          </a:xfrm>
          <a:custGeom>
            <a:rect b="b" l="l" r="r" t="t"/>
            <a:pathLst>
              <a:path extrusionOk="0" h="3505140" w="3655404">
                <a:moveTo>
                  <a:pt x="0" y="0"/>
                </a:moveTo>
                <a:lnTo>
                  <a:pt x="3655404" y="0"/>
                </a:lnTo>
                <a:lnTo>
                  <a:pt x="3655404" y="3505140"/>
                </a:lnTo>
                <a:lnTo>
                  <a:pt x="0" y="350514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646" name="Google Shape;646;p18"/>
          <p:cNvPicPr preferRelativeResize="0"/>
          <p:nvPr/>
        </p:nvPicPr>
        <p:blipFill rotWithShape="1">
          <a:blip r:embed="rId3">
            <a:alphaModFix/>
          </a:blip>
          <a:srcRect b="0" l="6227" r="6226" t="0"/>
          <a:stretch/>
        </p:blipFill>
        <p:spPr>
          <a:xfrm flipH="1">
            <a:off x="9123678" y="1021075"/>
            <a:ext cx="3068321" cy="3505140"/>
          </a:xfrm>
          <a:custGeom>
            <a:rect b="b" l="l" r="r" t="t"/>
            <a:pathLst>
              <a:path extrusionOk="0" h="3505140" w="3655404">
                <a:moveTo>
                  <a:pt x="0" y="0"/>
                </a:moveTo>
                <a:lnTo>
                  <a:pt x="3655404" y="0"/>
                </a:lnTo>
                <a:lnTo>
                  <a:pt x="3655404" y="3505140"/>
                </a:lnTo>
                <a:lnTo>
                  <a:pt x="0" y="350514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647" name="Google Shape;647;p18"/>
          <p:cNvPicPr preferRelativeResize="0"/>
          <p:nvPr/>
        </p:nvPicPr>
        <p:blipFill rotWithShape="1">
          <a:blip r:embed="rId3">
            <a:alphaModFix/>
          </a:blip>
          <a:srcRect b="17983" l="0" r="0" t="17984"/>
          <a:stretch/>
        </p:blipFill>
        <p:spPr>
          <a:xfrm>
            <a:off x="5468294" y="4518183"/>
            <a:ext cx="3655386" cy="2339817"/>
          </a:xfrm>
          <a:custGeom>
            <a:rect b="b" l="l" r="r" t="t"/>
            <a:pathLst>
              <a:path extrusionOk="0" h="2339817" w="3655386">
                <a:moveTo>
                  <a:pt x="0" y="0"/>
                </a:moveTo>
                <a:lnTo>
                  <a:pt x="3655386" y="0"/>
                </a:lnTo>
                <a:lnTo>
                  <a:pt x="3655386" y="2339817"/>
                </a:lnTo>
                <a:lnTo>
                  <a:pt x="0" y="2339817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48" name="Google Shape;648;p18"/>
          <p:cNvSpPr/>
          <p:nvPr/>
        </p:nvSpPr>
        <p:spPr>
          <a:xfrm>
            <a:off x="5468275" y="1021075"/>
            <a:ext cx="3655386" cy="3505140"/>
          </a:xfrm>
          <a:prstGeom prst="rect">
            <a:avLst/>
          </a:prstGeom>
          <a:solidFill>
            <a:srgbClr val="1C1C1C">
              <a:alpha val="6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9" name="Google Shape;649;p18"/>
          <p:cNvSpPr txBox="1"/>
          <p:nvPr/>
        </p:nvSpPr>
        <p:spPr>
          <a:xfrm>
            <a:off x="1287499" y="1154383"/>
            <a:ext cx="2371246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sed diam imperdiet.</a:t>
            </a:r>
            <a:endParaRPr/>
          </a:p>
        </p:txBody>
      </p:sp>
      <p:sp>
        <p:nvSpPr>
          <p:cNvPr id="650" name="Google Shape;650;p18"/>
          <p:cNvSpPr txBox="1"/>
          <p:nvPr/>
        </p:nvSpPr>
        <p:spPr>
          <a:xfrm>
            <a:off x="1251939" y="1638233"/>
            <a:ext cx="2418608" cy="24622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LIKE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IT</a:t>
            </a:r>
            <a:endParaRPr/>
          </a:p>
        </p:txBody>
      </p:sp>
      <p:sp>
        <p:nvSpPr>
          <p:cNvPr id="651" name="Google Shape;651;p18"/>
          <p:cNvSpPr txBox="1"/>
          <p:nvPr/>
        </p:nvSpPr>
        <p:spPr>
          <a:xfrm>
            <a:off x="9763759" y="518683"/>
            <a:ext cx="1779577" cy="2299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Consectetur adipiscing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652" name="Google Shape;652;p18"/>
          <p:cNvSpPr/>
          <p:nvPr/>
        </p:nvSpPr>
        <p:spPr>
          <a:xfrm>
            <a:off x="9766350" y="272461"/>
            <a:ext cx="492122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Love It</a:t>
            </a:r>
            <a:endParaRPr sz="16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653" name="Google Shape;653;p18"/>
          <p:cNvSpPr/>
          <p:nvPr/>
        </p:nvSpPr>
        <p:spPr>
          <a:xfrm>
            <a:off x="9768491" y="4799482"/>
            <a:ext cx="591612" cy="905978"/>
          </a:xfrm>
          <a:prstGeom prst="rect">
            <a:avLst/>
          </a:prstGeom>
          <a:noFill/>
          <a:ln cap="flat" cmpd="sng" w="19050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4" name="Google Shape;654;p18"/>
          <p:cNvSpPr/>
          <p:nvPr/>
        </p:nvSpPr>
        <p:spPr>
          <a:xfrm>
            <a:off x="9940866" y="4913917"/>
            <a:ext cx="246862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20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FE0000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22</a:t>
            </a:r>
            <a:endParaRPr sz="2200">
              <a:solidFill>
                <a:srgbClr val="FE0000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655" name="Google Shape;655;p18"/>
          <p:cNvSpPr/>
          <p:nvPr/>
        </p:nvSpPr>
        <p:spPr>
          <a:xfrm>
            <a:off x="10541620" y="4913917"/>
            <a:ext cx="232435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A5A5A5"/>
                </a:solidFill>
                <a:latin typeface="Barlow Condensed ExtraLight"/>
                <a:ea typeface="Barlow Condensed ExtraLight"/>
                <a:cs typeface="Barlow Condensed ExtraLight"/>
                <a:sym typeface="Barlow Condensed ExtraLight"/>
              </a:rPr>
              <a:t>20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A5A5A5"/>
                </a:solidFill>
                <a:latin typeface="Barlow Condensed ExtraLight"/>
                <a:ea typeface="Barlow Condensed ExtraLight"/>
                <a:cs typeface="Barlow Condensed ExtraLight"/>
                <a:sym typeface="Barlow Condensed ExtraLight"/>
              </a:rPr>
              <a:t>23</a:t>
            </a:r>
            <a:endParaRPr/>
          </a:p>
        </p:txBody>
      </p:sp>
      <p:sp>
        <p:nvSpPr>
          <p:cNvPr id="656" name="Google Shape;656;p18"/>
          <p:cNvSpPr/>
          <p:nvPr/>
        </p:nvSpPr>
        <p:spPr>
          <a:xfrm>
            <a:off x="11132954" y="4913917"/>
            <a:ext cx="232435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A5A5A5"/>
                </a:solidFill>
                <a:latin typeface="Barlow Condensed ExtraLight"/>
                <a:ea typeface="Barlow Condensed ExtraLight"/>
                <a:cs typeface="Barlow Condensed ExtraLight"/>
                <a:sym typeface="Barlow Condensed ExtraLight"/>
              </a:rPr>
              <a:t>20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A5A5A5"/>
                </a:solidFill>
                <a:latin typeface="Barlow Condensed ExtraLight"/>
                <a:ea typeface="Barlow Condensed ExtraLight"/>
                <a:cs typeface="Barlow Condensed ExtraLight"/>
                <a:sym typeface="Barlow Condensed ExtraLight"/>
              </a:rPr>
              <a:t>24</a:t>
            </a:r>
            <a:endParaRPr/>
          </a:p>
        </p:txBody>
      </p:sp>
      <p:sp>
        <p:nvSpPr>
          <p:cNvPr id="657" name="Google Shape;657;p18"/>
          <p:cNvSpPr/>
          <p:nvPr/>
        </p:nvSpPr>
        <p:spPr>
          <a:xfrm>
            <a:off x="9948079" y="5819895"/>
            <a:ext cx="232435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A5A5A5"/>
                </a:solidFill>
                <a:latin typeface="Barlow Condensed ExtraLight"/>
                <a:ea typeface="Barlow Condensed ExtraLight"/>
                <a:cs typeface="Barlow Condensed ExtraLight"/>
                <a:sym typeface="Barlow Condensed ExtraLight"/>
              </a:rPr>
              <a:t>20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A5A5A5"/>
                </a:solidFill>
                <a:latin typeface="Barlow Condensed ExtraLight"/>
                <a:ea typeface="Barlow Condensed ExtraLight"/>
                <a:cs typeface="Barlow Condensed ExtraLight"/>
                <a:sym typeface="Barlow Condensed ExtraLight"/>
              </a:rPr>
              <a:t>25</a:t>
            </a:r>
            <a:endParaRPr/>
          </a:p>
        </p:txBody>
      </p:sp>
      <p:sp>
        <p:nvSpPr>
          <p:cNvPr id="658" name="Google Shape;658;p18"/>
          <p:cNvSpPr/>
          <p:nvPr/>
        </p:nvSpPr>
        <p:spPr>
          <a:xfrm>
            <a:off x="10541620" y="5819895"/>
            <a:ext cx="232435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A5A5A5"/>
                </a:solidFill>
                <a:latin typeface="Barlow Condensed ExtraLight"/>
                <a:ea typeface="Barlow Condensed ExtraLight"/>
                <a:cs typeface="Barlow Condensed ExtraLight"/>
                <a:sym typeface="Barlow Condensed ExtraLight"/>
              </a:rPr>
              <a:t>20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A5A5A5"/>
                </a:solidFill>
                <a:latin typeface="Barlow Condensed ExtraLight"/>
                <a:ea typeface="Barlow Condensed ExtraLight"/>
                <a:cs typeface="Barlow Condensed ExtraLight"/>
                <a:sym typeface="Barlow Condensed ExtraLight"/>
              </a:rPr>
              <a:t>26</a:t>
            </a:r>
            <a:endParaRPr/>
          </a:p>
        </p:txBody>
      </p:sp>
      <p:sp>
        <p:nvSpPr>
          <p:cNvPr id="659" name="Google Shape;659;p18"/>
          <p:cNvSpPr/>
          <p:nvPr/>
        </p:nvSpPr>
        <p:spPr>
          <a:xfrm>
            <a:off x="11132954" y="5819895"/>
            <a:ext cx="232435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A5A5A5"/>
                </a:solidFill>
                <a:latin typeface="Barlow Condensed ExtraLight"/>
                <a:ea typeface="Barlow Condensed ExtraLight"/>
                <a:cs typeface="Barlow Condensed ExtraLight"/>
                <a:sym typeface="Barlow Condensed ExtraLight"/>
              </a:rPr>
              <a:t>20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A5A5A5"/>
                </a:solidFill>
                <a:latin typeface="Barlow Condensed ExtraLight"/>
                <a:ea typeface="Barlow Condensed ExtraLight"/>
                <a:cs typeface="Barlow Condensed ExtraLight"/>
                <a:sym typeface="Barlow Condensed ExtraLight"/>
              </a:rPr>
              <a:t>27</a:t>
            </a:r>
            <a:endParaRPr/>
          </a:p>
        </p:txBody>
      </p:sp>
      <p:sp>
        <p:nvSpPr>
          <p:cNvPr id="660" name="Google Shape;660;p18"/>
          <p:cNvSpPr txBox="1"/>
          <p:nvPr/>
        </p:nvSpPr>
        <p:spPr>
          <a:xfrm>
            <a:off x="1282417" y="4100446"/>
            <a:ext cx="2357821" cy="14995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Nam nec ex congue risus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pretium vehicula hendrerit ipsum eget maximus nisi.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171450" lvl="0" marL="1714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6FF00"/>
              </a:buClr>
              <a:buSzPts val="1100"/>
              <a:buFont typeface="Arial"/>
              <a:buChar char="•"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Proin pellentesque eget metus euismod lacinian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661" name="Google Shape;661;p18"/>
          <p:cNvGrpSpPr/>
          <p:nvPr/>
        </p:nvGrpSpPr>
        <p:grpSpPr>
          <a:xfrm>
            <a:off x="4830156" y="5512317"/>
            <a:ext cx="359612" cy="359612"/>
            <a:chOff x="4830156" y="4597930"/>
            <a:chExt cx="359612" cy="359612"/>
          </a:xfrm>
        </p:grpSpPr>
        <p:sp>
          <p:nvSpPr>
            <p:cNvPr id="662" name="Google Shape;662;p18"/>
            <p:cNvSpPr/>
            <p:nvPr/>
          </p:nvSpPr>
          <p:spPr>
            <a:xfrm>
              <a:off x="4830156" y="4597930"/>
              <a:ext cx="359612" cy="359612"/>
            </a:xfrm>
            <a:prstGeom prst="ellipse">
              <a:avLst/>
            </a:prstGeom>
            <a:noFill/>
            <a:ln cap="flat" cmpd="sng" w="12700">
              <a:solidFill>
                <a:srgbClr val="1C1C1C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1C1C1C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3" name="Google Shape;663;p18"/>
            <p:cNvSpPr/>
            <p:nvPr/>
          </p:nvSpPr>
          <p:spPr>
            <a:xfrm>
              <a:off x="4937088" y="4726614"/>
              <a:ext cx="143548" cy="129192"/>
            </a:xfrm>
            <a:custGeom>
              <a:rect b="b" l="l" r="r" t="t"/>
              <a:pathLst>
                <a:path extrusionOk="0" h="1105" w="1234">
                  <a:moveTo>
                    <a:pt x="856" y="1"/>
                  </a:moveTo>
                  <a:cubicBezTo>
                    <a:pt x="768" y="1"/>
                    <a:pt x="684" y="31"/>
                    <a:pt x="617" y="86"/>
                  </a:cubicBezTo>
                  <a:cubicBezTo>
                    <a:pt x="550" y="30"/>
                    <a:pt x="466" y="0"/>
                    <a:pt x="377" y="0"/>
                  </a:cubicBezTo>
                  <a:cubicBezTo>
                    <a:pt x="277" y="0"/>
                    <a:pt x="182" y="40"/>
                    <a:pt x="110" y="111"/>
                  </a:cubicBezTo>
                  <a:cubicBezTo>
                    <a:pt x="39" y="183"/>
                    <a:pt x="0" y="278"/>
                    <a:pt x="0" y="379"/>
                  </a:cubicBezTo>
                  <a:cubicBezTo>
                    <a:pt x="0" y="479"/>
                    <a:pt x="39" y="575"/>
                    <a:pt x="110" y="646"/>
                  </a:cubicBezTo>
                  <a:lnTo>
                    <a:pt x="537" y="1073"/>
                  </a:lnTo>
                  <a:cubicBezTo>
                    <a:pt x="558" y="1094"/>
                    <a:pt x="587" y="1105"/>
                    <a:pt x="617" y="1105"/>
                  </a:cubicBezTo>
                  <a:cubicBezTo>
                    <a:pt x="647" y="1105"/>
                    <a:pt x="675" y="1094"/>
                    <a:pt x="697" y="1073"/>
                  </a:cubicBezTo>
                  <a:lnTo>
                    <a:pt x="1123" y="646"/>
                  </a:lnTo>
                  <a:cubicBezTo>
                    <a:pt x="1195" y="575"/>
                    <a:pt x="1234" y="480"/>
                    <a:pt x="1234" y="379"/>
                  </a:cubicBezTo>
                  <a:cubicBezTo>
                    <a:pt x="1234" y="278"/>
                    <a:pt x="1195" y="183"/>
                    <a:pt x="1123" y="111"/>
                  </a:cubicBezTo>
                  <a:cubicBezTo>
                    <a:pt x="1052" y="40"/>
                    <a:pt x="957" y="1"/>
                    <a:pt x="856" y="1"/>
                  </a:cubicBezTo>
                  <a:close/>
                  <a:moveTo>
                    <a:pt x="1031" y="555"/>
                  </a:moveTo>
                  <a:lnTo>
                    <a:pt x="617" y="970"/>
                  </a:lnTo>
                  <a:lnTo>
                    <a:pt x="202" y="554"/>
                  </a:lnTo>
                  <a:cubicBezTo>
                    <a:pt x="156" y="507"/>
                    <a:pt x="129" y="444"/>
                    <a:pt x="129" y="378"/>
                  </a:cubicBezTo>
                  <a:cubicBezTo>
                    <a:pt x="129" y="312"/>
                    <a:pt x="155" y="249"/>
                    <a:pt x="202" y="202"/>
                  </a:cubicBezTo>
                  <a:cubicBezTo>
                    <a:pt x="249" y="155"/>
                    <a:pt x="311" y="130"/>
                    <a:pt x="377" y="130"/>
                  </a:cubicBezTo>
                  <a:cubicBezTo>
                    <a:pt x="444" y="130"/>
                    <a:pt x="507" y="155"/>
                    <a:pt x="553" y="203"/>
                  </a:cubicBezTo>
                  <a:lnTo>
                    <a:pt x="571" y="221"/>
                  </a:lnTo>
                  <a:cubicBezTo>
                    <a:pt x="584" y="233"/>
                    <a:pt x="600" y="239"/>
                    <a:pt x="617" y="239"/>
                  </a:cubicBezTo>
                  <a:cubicBezTo>
                    <a:pt x="634" y="239"/>
                    <a:pt x="650" y="232"/>
                    <a:pt x="663" y="221"/>
                  </a:cubicBezTo>
                  <a:lnTo>
                    <a:pt x="680" y="203"/>
                  </a:lnTo>
                  <a:cubicBezTo>
                    <a:pt x="727" y="156"/>
                    <a:pt x="790" y="130"/>
                    <a:pt x="856" y="130"/>
                  </a:cubicBezTo>
                  <a:cubicBezTo>
                    <a:pt x="922" y="130"/>
                    <a:pt x="985" y="156"/>
                    <a:pt x="1032" y="203"/>
                  </a:cubicBezTo>
                  <a:cubicBezTo>
                    <a:pt x="1079" y="250"/>
                    <a:pt x="1105" y="313"/>
                    <a:pt x="1105" y="379"/>
                  </a:cubicBezTo>
                  <a:cubicBezTo>
                    <a:pt x="1105" y="446"/>
                    <a:pt x="1079" y="508"/>
                    <a:pt x="1031" y="555"/>
                  </a:cubicBez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8" name="Google Shape;668;p19"/>
          <p:cNvPicPr preferRelativeResize="0"/>
          <p:nvPr/>
        </p:nvPicPr>
        <p:blipFill rotWithShape="1">
          <a:blip r:embed="rId3">
            <a:alphaModFix/>
          </a:blip>
          <a:srcRect b="0" l="16667" r="16666" t="0"/>
          <a:stretch/>
        </p:blipFill>
        <p:spPr>
          <a:xfrm>
            <a:off x="4551680" y="0"/>
            <a:ext cx="4572000" cy="6858000"/>
          </a:xfrm>
          <a:custGeom>
            <a:rect b="b" l="l" r="r" t="t"/>
            <a:pathLst>
              <a:path extrusionOk="0" h="6858000" w="4572000">
                <a:moveTo>
                  <a:pt x="0" y="0"/>
                </a:moveTo>
                <a:lnTo>
                  <a:pt x="4572000" y="0"/>
                </a:lnTo>
                <a:lnTo>
                  <a:pt x="457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69" name="Google Shape;669;p19"/>
          <p:cNvSpPr/>
          <p:nvPr/>
        </p:nvSpPr>
        <p:spPr>
          <a:xfrm>
            <a:off x="6704036" y="2484089"/>
            <a:ext cx="5487963" cy="20421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0" name="Google Shape;670;p19"/>
          <p:cNvSpPr txBox="1"/>
          <p:nvPr/>
        </p:nvSpPr>
        <p:spPr>
          <a:xfrm>
            <a:off x="7346700" y="3320950"/>
            <a:ext cx="1133801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etan pharetra nisanu Mauri</a:t>
            </a:r>
            <a:endParaRPr/>
          </a:p>
        </p:txBody>
      </p:sp>
      <p:sp>
        <p:nvSpPr>
          <p:cNvPr id="671" name="Google Shape;671;p19"/>
          <p:cNvSpPr/>
          <p:nvPr/>
        </p:nvSpPr>
        <p:spPr>
          <a:xfrm>
            <a:off x="7349290" y="2951618"/>
            <a:ext cx="113119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Age 9 – 50+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672" name="Google Shape;672;p19"/>
          <p:cNvCxnSpPr/>
          <p:nvPr/>
        </p:nvCxnSpPr>
        <p:spPr>
          <a:xfrm>
            <a:off x="9123175" y="2842227"/>
            <a:ext cx="0" cy="1325881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73" name="Google Shape;673;p19"/>
          <p:cNvSpPr txBox="1"/>
          <p:nvPr/>
        </p:nvSpPr>
        <p:spPr>
          <a:xfrm>
            <a:off x="9765845" y="3574866"/>
            <a:ext cx="1133801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Starting Price at 150 Bucks</a:t>
            </a:r>
            <a:endParaRPr/>
          </a:p>
        </p:txBody>
      </p:sp>
      <p:sp>
        <p:nvSpPr>
          <p:cNvPr id="674" name="Google Shape;674;p19"/>
          <p:cNvSpPr/>
          <p:nvPr/>
        </p:nvSpPr>
        <p:spPr>
          <a:xfrm>
            <a:off x="9768435" y="2931298"/>
            <a:ext cx="1131199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$150</a:t>
            </a:r>
            <a:endParaRPr sz="20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675" name="Google Shape;675;p19"/>
          <p:cNvSpPr txBox="1"/>
          <p:nvPr/>
        </p:nvSpPr>
        <p:spPr>
          <a:xfrm>
            <a:off x="1282417" y="3492743"/>
            <a:ext cx="2352608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Nam condimentum magna a tellus varius nisi.</a:t>
            </a:r>
            <a:endParaRPr/>
          </a:p>
        </p:txBody>
      </p:sp>
      <p:sp>
        <p:nvSpPr>
          <p:cNvPr id="676" name="Google Shape;676;p19"/>
          <p:cNvSpPr txBox="1"/>
          <p:nvPr/>
        </p:nvSpPr>
        <p:spPr>
          <a:xfrm>
            <a:off x="1282417" y="944880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Make It</a:t>
            </a:r>
            <a:endParaRPr/>
          </a:p>
        </p:txBody>
      </p:sp>
      <p:sp>
        <p:nvSpPr>
          <p:cNvPr id="677" name="Google Shape;677;p19"/>
          <p:cNvSpPr txBox="1"/>
          <p:nvPr/>
        </p:nvSpPr>
        <p:spPr>
          <a:xfrm>
            <a:off x="1264629" y="1029519"/>
            <a:ext cx="2370396" cy="24622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U’R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STYLE</a:t>
            </a:r>
            <a:endParaRPr baseline="30000" sz="8000">
              <a:solidFill>
                <a:srgbClr val="1C1C1C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678" name="Google Shape;678;p19"/>
          <p:cNvSpPr txBox="1"/>
          <p:nvPr/>
        </p:nvSpPr>
        <p:spPr>
          <a:xfrm>
            <a:off x="1282418" y="4921438"/>
            <a:ext cx="2352604" cy="991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Nam nec ex congue risus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pretium vehicula hendrerit ipsum praesent eget maximus roina pellentesque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"/>
          <p:cNvSpPr txBox="1"/>
          <p:nvPr/>
        </p:nvSpPr>
        <p:spPr>
          <a:xfrm>
            <a:off x="1241777" y="1736677"/>
            <a:ext cx="2352608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1.0</a:t>
            </a:r>
            <a:endParaRPr sz="12500">
              <a:solidFill>
                <a:srgbClr val="1C1C1C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45" name="Google Shape;245;p2"/>
          <p:cNvSpPr txBox="1"/>
          <p:nvPr/>
        </p:nvSpPr>
        <p:spPr>
          <a:xfrm>
            <a:off x="1282417" y="5101447"/>
            <a:ext cx="2352608" cy="8070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Section One</a:t>
            </a:r>
            <a:endParaRPr sz="14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3F3F3F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Consectetur adipiscing elitamus laoreet phasellus metus</a:t>
            </a:r>
            <a:endParaRPr sz="1100">
              <a:solidFill>
                <a:srgbClr val="3F3F3F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46" name="Google Shape;246;p2"/>
          <p:cNvSpPr txBox="1"/>
          <p:nvPr/>
        </p:nvSpPr>
        <p:spPr>
          <a:xfrm>
            <a:off x="1282417" y="1652038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Break Slide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3" name="Google Shape;683;p20"/>
          <p:cNvPicPr preferRelativeResize="0"/>
          <p:nvPr/>
        </p:nvPicPr>
        <p:blipFill rotWithShape="1">
          <a:blip r:embed="rId3">
            <a:alphaModFix/>
          </a:blip>
          <a:srcRect b="11684" l="0" r="0" t="11683"/>
          <a:stretch/>
        </p:blipFill>
        <p:spPr>
          <a:xfrm>
            <a:off x="4551680" y="0"/>
            <a:ext cx="4572000" cy="3502838"/>
          </a:xfrm>
          <a:custGeom>
            <a:rect b="b" l="l" r="r" t="t"/>
            <a:pathLst>
              <a:path extrusionOk="0" h="6858000" w="4572000">
                <a:moveTo>
                  <a:pt x="0" y="0"/>
                </a:moveTo>
                <a:lnTo>
                  <a:pt x="4572000" y="0"/>
                </a:lnTo>
                <a:lnTo>
                  <a:pt x="457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684" name="Google Shape;684;p20"/>
          <p:cNvPicPr preferRelativeResize="0"/>
          <p:nvPr/>
        </p:nvPicPr>
        <p:blipFill rotWithShape="1">
          <a:blip r:embed="rId3">
            <a:alphaModFix/>
          </a:blip>
          <a:srcRect b="12002" l="0" r="0" t="12002"/>
          <a:stretch/>
        </p:blipFill>
        <p:spPr>
          <a:xfrm>
            <a:off x="9123678" y="4526246"/>
            <a:ext cx="3068315" cy="2331754"/>
          </a:xfrm>
          <a:custGeom>
            <a:rect b="b" l="l" r="r" t="t"/>
            <a:pathLst>
              <a:path extrusionOk="0" h="2331754" w="3068315">
                <a:moveTo>
                  <a:pt x="0" y="0"/>
                </a:moveTo>
                <a:lnTo>
                  <a:pt x="3068315" y="0"/>
                </a:lnTo>
                <a:lnTo>
                  <a:pt x="3068315" y="2331754"/>
                </a:lnTo>
                <a:lnTo>
                  <a:pt x="0" y="233175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85" name="Google Shape;685;p20"/>
          <p:cNvSpPr txBox="1"/>
          <p:nvPr/>
        </p:nvSpPr>
        <p:spPr>
          <a:xfrm>
            <a:off x="1261600" y="1501575"/>
            <a:ext cx="2509800" cy="19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rgbClr val="FE0000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+</a:t>
            </a:r>
            <a:r>
              <a:rPr lang="en-US" sz="12500">
                <a:solidFill>
                  <a:srgbClr val="FE0000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60</a:t>
            </a:r>
            <a:r>
              <a:rPr baseline="30000" lang="en-US" sz="115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%</a:t>
            </a:r>
            <a:endParaRPr baseline="30000" sz="11500">
              <a:solidFill>
                <a:srgbClr val="D6FF00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686" name="Google Shape;686;p20"/>
          <p:cNvSpPr txBox="1"/>
          <p:nvPr/>
        </p:nvSpPr>
        <p:spPr>
          <a:xfrm>
            <a:off x="1282417" y="1416935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Discount Products</a:t>
            </a:r>
            <a:endParaRPr/>
          </a:p>
        </p:txBody>
      </p:sp>
      <p:sp>
        <p:nvSpPr>
          <p:cNvPr id="687" name="Google Shape;687;p20"/>
          <p:cNvSpPr txBox="1"/>
          <p:nvPr/>
        </p:nvSpPr>
        <p:spPr>
          <a:xfrm>
            <a:off x="1282418" y="3433720"/>
            <a:ext cx="2352604" cy="22612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Nam nec ex </a:t>
            </a: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congue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risus pretium vehicula hendrerit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 </a:t>
            </a:r>
            <a:endParaRPr/>
          </a:p>
          <a:p>
            <a:pPr indent="-171450" lvl="0" marL="1714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100"/>
              <a:buFont typeface="Arial"/>
              <a:buChar char="•"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Et ipsusan sa praeeget maximusmai nisi proin pellente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101600" lvl="0" marL="1714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171450" lvl="0" marL="1714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100"/>
              <a:buFont typeface="Arial"/>
              <a:buChar char="•"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euismod lacinian tincidunt enim porta pellentesque eget metus euism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688" name="Google Shape;688;p20"/>
          <p:cNvSpPr/>
          <p:nvPr/>
        </p:nvSpPr>
        <p:spPr>
          <a:xfrm>
            <a:off x="5204510" y="3876046"/>
            <a:ext cx="242565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Completed Event Discounts</a:t>
            </a:r>
            <a:endParaRPr/>
          </a:p>
        </p:txBody>
      </p:sp>
      <p:sp>
        <p:nvSpPr>
          <p:cNvPr id="689" name="Google Shape;689;p20"/>
          <p:cNvSpPr/>
          <p:nvPr/>
        </p:nvSpPr>
        <p:spPr>
          <a:xfrm>
            <a:off x="7971614" y="3759166"/>
            <a:ext cx="513080" cy="513080"/>
          </a:xfrm>
          <a:prstGeom prst="ellipse">
            <a:avLst/>
          </a:prstGeom>
          <a:noFill/>
          <a:ln cap="flat" cmpd="sng" w="12700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C1C1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0" name="Google Shape;690;p20"/>
          <p:cNvSpPr/>
          <p:nvPr/>
        </p:nvSpPr>
        <p:spPr>
          <a:xfrm>
            <a:off x="8048347" y="3876046"/>
            <a:ext cx="35961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25+</a:t>
            </a:r>
            <a:endParaRPr sz="8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691" name="Google Shape;691;p20"/>
          <p:cNvSpPr txBox="1"/>
          <p:nvPr/>
        </p:nvSpPr>
        <p:spPr>
          <a:xfrm>
            <a:off x="9763759" y="709948"/>
            <a:ext cx="177958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Save The Date!</a:t>
            </a:r>
            <a:endParaRPr/>
          </a:p>
        </p:txBody>
      </p:sp>
      <p:cxnSp>
        <p:nvCxnSpPr>
          <p:cNvPr id="692" name="Google Shape;692;p20"/>
          <p:cNvCxnSpPr/>
          <p:nvPr/>
        </p:nvCxnSpPr>
        <p:spPr>
          <a:xfrm>
            <a:off x="9766014" y="2310653"/>
            <a:ext cx="1785905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93" name="Google Shape;693;p20"/>
          <p:cNvCxnSpPr/>
          <p:nvPr/>
        </p:nvCxnSpPr>
        <p:spPr>
          <a:xfrm>
            <a:off x="9766014" y="1954243"/>
            <a:ext cx="1785905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94" name="Google Shape;694;p20"/>
          <p:cNvCxnSpPr/>
          <p:nvPr/>
        </p:nvCxnSpPr>
        <p:spPr>
          <a:xfrm>
            <a:off x="9766014" y="1597062"/>
            <a:ext cx="1785905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95" name="Google Shape;695;p20"/>
          <p:cNvCxnSpPr/>
          <p:nvPr/>
        </p:nvCxnSpPr>
        <p:spPr>
          <a:xfrm>
            <a:off x="9766014" y="2665731"/>
            <a:ext cx="1785905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96" name="Google Shape;696;p20"/>
          <p:cNvSpPr txBox="1"/>
          <p:nvPr/>
        </p:nvSpPr>
        <p:spPr>
          <a:xfrm>
            <a:off x="9763980" y="1316892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01</a:t>
            </a:r>
            <a:endParaRPr/>
          </a:p>
        </p:txBody>
      </p:sp>
      <p:sp>
        <p:nvSpPr>
          <p:cNvPr id="697" name="Google Shape;697;p20"/>
          <p:cNvSpPr txBox="1"/>
          <p:nvPr/>
        </p:nvSpPr>
        <p:spPr>
          <a:xfrm>
            <a:off x="10125561" y="1316892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02</a:t>
            </a:r>
            <a:endParaRPr/>
          </a:p>
        </p:txBody>
      </p:sp>
      <p:sp>
        <p:nvSpPr>
          <p:cNvPr id="698" name="Google Shape;698;p20"/>
          <p:cNvSpPr txBox="1"/>
          <p:nvPr/>
        </p:nvSpPr>
        <p:spPr>
          <a:xfrm>
            <a:off x="10482631" y="1316892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03</a:t>
            </a:r>
            <a:endParaRPr/>
          </a:p>
        </p:txBody>
      </p:sp>
      <p:sp>
        <p:nvSpPr>
          <p:cNvPr id="699" name="Google Shape;699;p20"/>
          <p:cNvSpPr txBox="1"/>
          <p:nvPr/>
        </p:nvSpPr>
        <p:spPr>
          <a:xfrm>
            <a:off x="10842009" y="1316892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04</a:t>
            </a:r>
            <a:endParaRPr/>
          </a:p>
        </p:txBody>
      </p:sp>
      <p:sp>
        <p:nvSpPr>
          <p:cNvPr id="700" name="Google Shape;700;p20"/>
          <p:cNvSpPr txBox="1"/>
          <p:nvPr/>
        </p:nvSpPr>
        <p:spPr>
          <a:xfrm>
            <a:off x="11188414" y="1316892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05</a:t>
            </a:r>
            <a:endParaRPr/>
          </a:p>
        </p:txBody>
      </p:sp>
      <p:sp>
        <p:nvSpPr>
          <p:cNvPr id="701" name="Google Shape;701;p20"/>
          <p:cNvSpPr txBox="1"/>
          <p:nvPr/>
        </p:nvSpPr>
        <p:spPr>
          <a:xfrm>
            <a:off x="9763980" y="1676561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06</a:t>
            </a:r>
            <a:endParaRPr/>
          </a:p>
        </p:txBody>
      </p:sp>
      <p:sp>
        <p:nvSpPr>
          <p:cNvPr id="702" name="Google Shape;702;p20"/>
          <p:cNvSpPr txBox="1"/>
          <p:nvPr/>
        </p:nvSpPr>
        <p:spPr>
          <a:xfrm>
            <a:off x="10125561" y="1676561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07</a:t>
            </a:r>
            <a:endParaRPr/>
          </a:p>
        </p:txBody>
      </p:sp>
      <p:sp>
        <p:nvSpPr>
          <p:cNvPr id="703" name="Google Shape;703;p20"/>
          <p:cNvSpPr txBox="1"/>
          <p:nvPr/>
        </p:nvSpPr>
        <p:spPr>
          <a:xfrm>
            <a:off x="10482631" y="1676561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08</a:t>
            </a:r>
            <a:endParaRPr/>
          </a:p>
        </p:txBody>
      </p:sp>
      <p:sp>
        <p:nvSpPr>
          <p:cNvPr id="704" name="Google Shape;704;p20"/>
          <p:cNvSpPr txBox="1"/>
          <p:nvPr/>
        </p:nvSpPr>
        <p:spPr>
          <a:xfrm>
            <a:off x="10842009" y="1676561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09</a:t>
            </a:r>
            <a:endParaRPr/>
          </a:p>
        </p:txBody>
      </p:sp>
      <p:sp>
        <p:nvSpPr>
          <p:cNvPr id="705" name="Google Shape;705;p20"/>
          <p:cNvSpPr txBox="1"/>
          <p:nvPr/>
        </p:nvSpPr>
        <p:spPr>
          <a:xfrm>
            <a:off x="11188414" y="1676561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10</a:t>
            </a:r>
            <a:endParaRPr/>
          </a:p>
        </p:txBody>
      </p:sp>
      <p:sp>
        <p:nvSpPr>
          <p:cNvPr id="706" name="Google Shape;706;p20"/>
          <p:cNvSpPr txBox="1"/>
          <p:nvPr/>
        </p:nvSpPr>
        <p:spPr>
          <a:xfrm>
            <a:off x="9763980" y="2038719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11</a:t>
            </a:r>
            <a:endParaRPr/>
          </a:p>
        </p:txBody>
      </p:sp>
      <p:sp>
        <p:nvSpPr>
          <p:cNvPr id="707" name="Google Shape;707;p20"/>
          <p:cNvSpPr txBox="1"/>
          <p:nvPr/>
        </p:nvSpPr>
        <p:spPr>
          <a:xfrm>
            <a:off x="10125561" y="2038719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12</a:t>
            </a:r>
            <a:endParaRPr/>
          </a:p>
        </p:txBody>
      </p:sp>
      <p:sp>
        <p:nvSpPr>
          <p:cNvPr id="708" name="Google Shape;708;p20"/>
          <p:cNvSpPr txBox="1"/>
          <p:nvPr/>
        </p:nvSpPr>
        <p:spPr>
          <a:xfrm>
            <a:off x="10482631" y="2038719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13</a:t>
            </a:r>
            <a:endParaRPr/>
          </a:p>
        </p:txBody>
      </p:sp>
      <p:sp>
        <p:nvSpPr>
          <p:cNvPr id="709" name="Google Shape;709;p20"/>
          <p:cNvSpPr txBox="1"/>
          <p:nvPr/>
        </p:nvSpPr>
        <p:spPr>
          <a:xfrm>
            <a:off x="10842009" y="2038719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14</a:t>
            </a:r>
            <a:endParaRPr/>
          </a:p>
        </p:txBody>
      </p:sp>
      <p:sp>
        <p:nvSpPr>
          <p:cNvPr id="710" name="Google Shape;710;p20"/>
          <p:cNvSpPr txBox="1"/>
          <p:nvPr/>
        </p:nvSpPr>
        <p:spPr>
          <a:xfrm>
            <a:off x="11188414" y="2038719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15</a:t>
            </a:r>
            <a:endParaRPr/>
          </a:p>
        </p:txBody>
      </p:sp>
      <p:sp>
        <p:nvSpPr>
          <p:cNvPr id="711" name="Google Shape;711;p20"/>
          <p:cNvSpPr txBox="1"/>
          <p:nvPr/>
        </p:nvSpPr>
        <p:spPr>
          <a:xfrm>
            <a:off x="9763980" y="2391669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16</a:t>
            </a:r>
            <a:endParaRPr/>
          </a:p>
        </p:txBody>
      </p:sp>
      <p:sp>
        <p:nvSpPr>
          <p:cNvPr id="712" name="Google Shape;712;p20"/>
          <p:cNvSpPr txBox="1"/>
          <p:nvPr/>
        </p:nvSpPr>
        <p:spPr>
          <a:xfrm>
            <a:off x="10125561" y="2391669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17</a:t>
            </a:r>
            <a:endParaRPr/>
          </a:p>
        </p:txBody>
      </p:sp>
      <p:sp>
        <p:nvSpPr>
          <p:cNvPr id="713" name="Google Shape;713;p20"/>
          <p:cNvSpPr txBox="1"/>
          <p:nvPr/>
        </p:nvSpPr>
        <p:spPr>
          <a:xfrm>
            <a:off x="10482631" y="2391669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18</a:t>
            </a:r>
            <a:endParaRPr/>
          </a:p>
        </p:txBody>
      </p:sp>
      <p:sp>
        <p:nvSpPr>
          <p:cNvPr id="714" name="Google Shape;714;p20"/>
          <p:cNvSpPr txBox="1"/>
          <p:nvPr/>
        </p:nvSpPr>
        <p:spPr>
          <a:xfrm>
            <a:off x="10842009" y="2391669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19</a:t>
            </a:r>
            <a:endParaRPr/>
          </a:p>
        </p:txBody>
      </p:sp>
      <p:sp>
        <p:nvSpPr>
          <p:cNvPr id="715" name="Google Shape;715;p20"/>
          <p:cNvSpPr txBox="1"/>
          <p:nvPr/>
        </p:nvSpPr>
        <p:spPr>
          <a:xfrm>
            <a:off x="11188414" y="2391669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20</a:t>
            </a:r>
            <a:endParaRPr/>
          </a:p>
        </p:txBody>
      </p:sp>
      <p:sp>
        <p:nvSpPr>
          <p:cNvPr id="716" name="Google Shape;716;p20"/>
          <p:cNvSpPr txBox="1"/>
          <p:nvPr/>
        </p:nvSpPr>
        <p:spPr>
          <a:xfrm>
            <a:off x="9763980" y="2743408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21</a:t>
            </a:r>
            <a:endParaRPr/>
          </a:p>
        </p:txBody>
      </p:sp>
      <p:sp>
        <p:nvSpPr>
          <p:cNvPr id="717" name="Google Shape;717;p20"/>
          <p:cNvSpPr txBox="1"/>
          <p:nvPr/>
        </p:nvSpPr>
        <p:spPr>
          <a:xfrm>
            <a:off x="10125561" y="2743408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22</a:t>
            </a:r>
            <a:endParaRPr/>
          </a:p>
        </p:txBody>
      </p:sp>
      <p:sp>
        <p:nvSpPr>
          <p:cNvPr id="718" name="Google Shape;718;p20"/>
          <p:cNvSpPr txBox="1"/>
          <p:nvPr/>
        </p:nvSpPr>
        <p:spPr>
          <a:xfrm>
            <a:off x="10482631" y="2743408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23</a:t>
            </a:r>
            <a:endParaRPr/>
          </a:p>
        </p:txBody>
      </p:sp>
      <p:cxnSp>
        <p:nvCxnSpPr>
          <p:cNvPr id="719" name="Google Shape;719;p20"/>
          <p:cNvCxnSpPr/>
          <p:nvPr/>
        </p:nvCxnSpPr>
        <p:spPr>
          <a:xfrm>
            <a:off x="9766014" y="3020809"/>
            <a:ext cx="1785905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20" name="Google Shape;720;p20"/>
          <p:cNvCxnSpPr/>
          <p:nvPr/>
        </p:nvCxnSpPr>
        <p:spPr>
          <a:xfrm>
            <a:off x="9766014" y="3375887"/>
            <a:ext cx="1785905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21" name="Google Shape;721;p20"/>
          <p:cNvSpPr txBox="1"/>
          <p:nvPr/>
        </p:nvSpPr>
        <p:spPr>
          <a:xfrm>
            <a:off x="10842009" y="2741651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24</a:t>
            </a:r>
            <a:endParaRPr/>
          </a:p>
        </p:txBody>
      </p:sp>
      <p:sp>
        <p:nvSpPr>
          <p:cNvPr id="722" name="Google Shape;722;p20"/>
          <p:cNvSpPr txBox="1"/>
          <p:nvPr/>
        </p:nvSpPr>
        <p:spPr>
          <a:xfrm>
            <a:off x="11188414" y="2741651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25</a:t>
            </a:r>
            <a:endParaRPr/>
          </a:p>
        </p:txBody>
      </p:sp>
      <p:sp>
        <p:nvSpPr>
          <p:cNvPr id="723" name="Google Shape;723;p20"/>
          <p:cNvSpPr txBox="1"/>
          <p:nvPr/>
        </p:nvSpPr>
        <p:spPr>
          <a:xfrm>
            <a:off x="9763980" y="3099032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26</a:t>
            </a:r>
            <a:endParaRPr/>
          </a:p>
        </p:txBody>
      </p:sp>
      <p:sp>
        <p:nvSpPr>
          <p:cNvPr id="724" name="Google Shape;724;p20"/>
          <p:cNvSpPr txBox="1"/>
          <p:nvPr/>
        </p:nvSpPr>
        <p:spPr>
          <a:xfrm>
            <a:off x="10125561" y="3099032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27</a:t>
            </a:r>
            <a:endParaRPr/>
          </a:p>
        </p:txBody>
      </p:sp>
      <p:sp>
        <p:nvSpPr>
          <p:cNvPr id="725" name="Google Shape;725;p20"/>
          <p:cNvSpPr txBox="1"/>
          <p:nvPr/>
        </p:nvSpPr>
        <p:spPr>
          <a:xfrm>
            <a:off x="10482631" y="3099032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28</a:t>
            </a:r>
            <a:endParaRPr/>
          </a:p>
        </p:txBody>
      </p:sp>
      <p:sp>
        <p:nvSpPr>
          <p:cNvPr id="726" name="Google Shape;726;p20"/>
          <p:cNvSpPr txBox="1"/>
          <p:nvPr/>
        </p:nvSpPr>
        <p:spPr>
          <a:xfrm>
            <a:off x="10842009" y="3097275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29</a:t>
            </a:r>
            <a:endParaRPr/>
          </a:p>
        </p:txBody>
      </p:sp>
      <p:sp>
        <p:nvSpPr>
          <p:cNvPr id="727" name="Google Shape;727;p20"/>
          <p:cNvSpPr txBox="1"/>
          <p:nvPr/>
        </p:nvSpPr>
        <p:spPr>
          <a:xfrm>
            <a:off x="11188414" y="3097275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30</a:t>
            </a:r>
            <a:endParaRPr/>
          </a:p>
        </p:txBody>
      </p:sp>
      <p:sp>
        <p:nvSpPr>
          <p:cNvPr id="728" name="Google Shape;728;p20"/>
          <p:cNvSpPr txBox="1"/>
          <p:nvPr/>
        </p:nvSpPr>
        <p:spPr>
          <a:xfrm>
            <a:off x="9763980" y="3454265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31</a:t>
            </a:r>
            <a:endParaRPr/>
          </a:p>
        </p:txBody>
      </p:sp>
      <p:sp>
        <p:nvSpPr>
          <p:cNvPr id="729" name="Google Shape;729;p20"/>
          <p:cNvSpPr txBox="1"/>
          <p:nvPr/>
        </p:nvSpPr>
        <p:spPr>
          <a:xfrm>
            <a:off x="10125561" y="3454265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32</a:t>
            </a:r>
            <a:endParaRPr/>
          </a:p>
        </p:txBody>
      </p:sp>
      <p:sp>
        <p:nvSpPr>
          <p:cNvPr id="730" name="Google Shape;730;p20"/>
          <p:cNvSpPr/>
          <p:nvPr/>
        </p:nvSpPr>
        <p:spPr>
          <a:xfrm rot="10800000">
            <a:off x="9762500" y="2307222"/>
            <a:ext cx="718800" cy="357809"/>
          </a:xfrm>
          <a:custGeom>
            <a:rect b="b" l="l" r="r" t="t"/>
            <a:pathLst>
              <a:path extrusionOk="0" h="3810" w="11148">
                <a:moveTo>
                  <a:pt x="11148" y="3810"/>
                </a:moveTo>
                <a:lnTo>
                  <a:pt x="0" y="3810"/>
                </a:lnTo>
                <a:lnTo>
                  <a:pt x="0" y="0"/>
                </a:lnTo>
                <a:lnTo>
                  <a:pt x="11148" y="0"/>
                </a:lnTo>
              </a:path>
            </a:pathLst>
          </a:custGeom>
          <a:noFill/>
          <a:ln cap="flat" cmpd="sng" w="12700">
            <a:solidFill>
              <a:srgbClr val="FE0000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1" name="Google Shape;731;p20"/>
          <p:cNvSpPr/>
          <p:nvPr/>
        </p:nvSpPr>
        <p:spPr>
          <a:xfrm>
            <a:off x="10833110" y="1951416"/>
            <a:ext cx="718800" cy="357809"/>
          </a:xfrm>
          <a:custGeom>
            <a:rect b="b" l="l" r="r" t="t"/>
            <a:pathLst>
              <a:path extrusionOk="0" h="3810" w="11148">
                <a:moveTo>
                  <a:pt x="11148" y="3810"/>
                </a:moveTo>
                <a:lnTo>
                  <a:pt x="0" y="3810"/>
                </a:lnTo>
                <a:lnTo>
                  <a:pt x="0" y="0"/>
                </a:lnTo>
                <a:lnTo>
                  <a:pt x="11148" y="0"/>
                </a:lnTo>
              </a:path>
            </a:pathLst>
          </a:custGeom>
          <a:noFill/>
          <a:ln cap="flat" cmpd="sng" w="12700">
            <a:solidFill>
              <a:srgbClr val="FE0000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2" name="Google Shape;732;p20"/>
          <p:cNvSpPr txBox="1"/>
          <p:nvPr/>
        </p:nvSpPr>
        <p:spPr>
          <a:xfrm>
            <a:off x="5204512" y="5557920"/>
            <a:ext cx="1434677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Elit vivamus laoreet phasellus </a:t>
            </a:r>
            <a:endParaRPr/>
          </a:p>
        </p:txBody>
      </p:sp>
      <p:sp>
        <p:nvSpPr>
          <p:cNvPr id="733" name="Google Shape;733;p20"/>
          <p:cNvSpPr txBox="1"/>
          <p:nvPr/>
        </p:nvSpPr>
        <p:spPr>
          <a:xfrm>
            <a:off x="5204511" y="5342476"/>
            <a:ext cx="1434677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7F7F7F"/>
                </a:solidFill>
                <a:latin typeface="Poppins Light"/>
                <a:ea typeface="Poppins Light"/>
                <a:cs typeface="Poppins Light"/>
                <a:sym typeface="Poppins Light"/>
              </a:rPr>
              <a:t>Desc.</a:t>
            </a:r>
            <a:endParaRPr/>
          </a:p>
        </p:txBody>
      </p:sp>
      <p:sp>
        <p:nvSpPr>
          <p:cNvPr id="734" name="Google Shape;734;p20"/>
          <p:cNvSpPr txBox="1"/>
          <p:nvPr/>
        </p:nvSpPr>
        <p:spPr>
          <a:xfrm>
            <a:off x="7050018" y="5557920"/>
            <a:ext cx="1434677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 pharetra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nisla mauris feugiat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35" name="Google Shape;735;p20"/>
          <p:cNvSpPr txBox="1"/>
          <p:nvPr/>
        </p:nvSpPr>
        <p:spPr>
          <a:xfrm>
            <a:off x="7050017" y="5342476"/>
            <a:ext cx="1434677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7F7F7F"/>
                </a:solidFill>
                <a:latin typeface="Poppins Light"/>
                <a:ea typeface="Poppins Light"/>
                <a:cs typeface="Poppins Light"/>
                <a:sym typeface="Poppins Light"/>
              </a:rPr>
              <a:t>Info</a:t>
            </a:r>
            <a:endParaRPr/>
          </a:p>
        </p:txBody>
      </p:sp>
      <p:cxnSp>
        <p:nvCxnSpPr>
          <p:cNvPr id="736" name="Google Shape;736;p20"/>
          <p:cNvCxnSpPr/>
          <p:nvPr/>
        </p:nvCxnSpPr>
        <p:spPr>
          <a:xfrm>
            <a:off x="4551676" y="3505166"/>
            <a:ext cx="4572002" cy="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ransition spd="slow">
    <p:push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740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1" name="Google Shape;741;p21"/>
          <p:cNvPicPr preferRelativeResize="0"/>
          <p:nvPr/>
        </p:nvPicPr>
        <p:blipFill rotWithShape="1">
          <a:blip r:embed="rId3">
            <a:alphaModFix/>
          </a:blip>
          <a:srcRect b="480" l="0" r="0" t="480"/>
          <a:stretch/>
        </p:blipFill>
        <p:spPr>
          <a:xfrm>
            <a:off x="365761" y="0"/>
            <a:ext cx="6924660" cy="6858001"/>
          </a:xfrm>
          <a:custGeom>
            <a:rect b="b" l="l" r="r" t="t"/>
            <a:pathLst>
              <a:path extrusionOk="0" h="6858001" w="6924660">
                <a:moveTo>
                  <a:pt x="0" y="0"/>
                </a:moveTo>
                <a:lnTo>
                  <a:pt x="6924660" y="0"/>
                </a:lnTo>
                <a:lnTo>
                  <a:pt x="6924660" y="6858001"/>
                </a:lnTo>
                <a:lnTo>
                  <a:pt x="0" y="685800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742" name="Google Shape;742;p21"/>
          <p:cNvSpPr txBox="1"/>
          <p:nvPr/>
        </p:nvSpPr>
        <p:spPr>
          <a:xfrm>
            <a:off x="8183724" y="1501574"/>
            <a:ext cx="3150034" cy="19236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400</a:t>
            </a:r>
            <a:r>
              <a:rPr lang="en-US" sz="12500">
                <a:solidFill>
                  <a:srgbClr val="FF0000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B</a:t>
            </a:r>
            <a:endParaRPr sz="11500">
              <a:solidFill>
                <a:srgbClr val="FF0000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743" name="Google Shape;743;p21"/>
          <p:cNvSpPr txBox="1"/>
          <p:nvPr/>
        </p:nvSpPr>
        <p:spPr>
          <a:xfrm>
            <a:off x="8207077" y="1416935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Total Products Sold</a:t>
            </a:r>
            <a:endParaRPr/>
          </a:p>
        </p:txBody>
      </p:sp>
      <p:sp>
        <p:nvSpPr>
          <p:cNvPr id="744" name="Google Shape;744;p21"/>
          <p:cNvSpPr txBox="1"/>
          <p:nvPr/>
        </p:nvSpPr>
        <p:spPr>
          <a:xfrm>
            <a:off x="8207077" y="3433720"/>
            <a:ext cx="3150033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Nam nec ex </a:t>
            </a: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congue risus pretium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vehicula hendrerit Etiam ultrices dolor etanu enim tempus ullamcorper.</a:t>
            </a:r>
            <a:endParaRPr/>
          </a:p>
        </p:txBody>
      </p:sp>
      <p:sp>
        <p:nvSpPr>
          <p:cNvPr id="745" name="Google Shape;745;p21"/>
          <p:cNvSpPr txBox="1"/>
          <p:nvPr/>
        </p:nvSpPr>
        <p:spPr>
          <a:xfrm>
            <a:off x="8207077" y="4460772"/>
            <a:ext cx="1418475" cy="106093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FF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570M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et phara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nisl mauris feugiata congusa.</a:t>
            </a:r>
            <a:endParaRPr/>
          </a:p>
        </p:txBody>
      </p:sp>
      <p:sp>
        <p:nvSpPr>
          <p:cNvPr id="746" name="Google Shape;746;p21"/>
          <p:cNvSpPr txBox="1"/>
          <p:nvPr/>
        </p:nvSpPr>
        <p:spPr>
          <a:xfrm>
            <a:off x="9915775" y="4460772"/>
            <a:ext cx="1418475" cy="8070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30K</a:t>
            </a:r>
            <a:endParaRPr sz="1400">
              <a:solidFill>
                <a:srgbClr val="F2F2F2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Proin pellentesque eget metus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47" name="Google Shape;747;p21"/>
          <p:cNvSpPr/>
          <p:nvPr/>
        </p:nvSpPr>
        <p:spPr>
          <a:xfrm>
            <a:off x="365751" y="0"/>
            <a:ext cx="2738738" cy="6857995"/>
          </a:xfrm>
          <a:prstGeom prst="rect">
            <a:avLst/>
          </a:prstGeom>
          <a:solidFill>
            <a:srgbClr val="1C1C1C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8" name="Google Shape;748;p21"/>
          <p:cNvSpPr/>
          <p:nvPr/>
        </p:nvSpPr>
        <p:spPr>
          <a:xfrm>
            <a:off x="1003242" y="2946390"/>
            <a:ext cx="1463755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FF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4 Month</a:t>
            </a:r>
            <a:endParaRPr/>
          </a:p>
        </p:txBody>
      </p:sp>
      <p:sp>
        <p:nvSpPr>
          <p:cNvPr id="749" name="Google Shape;749;p21"/>
          <p:cNvSpPr/>
          <p:nvPr/>
        </p:nvSpPr>
        <p:spPr>
          <a:xfrm>
            <a:off x="1003243" y="3254451"/>
            <a:ext cx="1463757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Etiam accumsa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ante eu luctus tincia nulla iaculis.</a:t>
            </a:r>
            <a:endParaRPr/>
          </a:p>
        </p:txBody>
      </p:sp>
      <p:sp>
        <p:nvSpPr>
          <p:cNvPr id="750" name="Google Shape;750;p21"/>
          <p:cNvSpPr/>
          <p:nvPr/>
        </p:nvSpPr>
        <p:spPr>
          <a:xfrm>
            <a:off x="1003242" y="1423101"/>
            <a:ext cx="1463755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30+</a:t>
            </a:r>
            <a:endParaRPr/>
          </a:p>
        </p:txBody>
      </p:sp>
      <p:sp>
        <p:nvSpPr>
          <p:cNvPr id="751" name="Google Shape;751;p21"/>
          <p:cNvSpPr/>
          <p:nvPr/>
        </p:nvSpPr>
        <p:spPr>
          <a:xfrm>
            <a:off x="1003243" y="1731162"/>
            <a:ext cx="1463757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Etiam accumsa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ante eu luctus tincia nulla iaculis.</a:t>
            </a:r>
            <a:endParaRPr/>
          </a:p>
        </p:txBody>
      </p:sp>
      <p:sp>
        <p:nvSpPr>
          <p:cNvPr id="752" name="Google Shape;752;p21"/>
          <p:cNvSpPr/>
          <p:nvPr/>
        </p:nvSpPr>
        <p:spPr>
          <a:xfrm>
            <a:off x="1003242" y="4469679"/>
            <a:ext cx="1463755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670+</a:t>
            </a:r>
            <a:endParaRPr/>
          </a:p>
        </p:txBody>
      </p:sp>
      <p:sp>
        <p:nvSpPr>
          <p:cNvPr id="753" name="Google Shape;753;p21"/>
          <p:cNvSpPr/>
          <p:nvPr/>
        </p:nvSpPr>
        <p:spPr>
          <a:xfrm>
            <a:off x="1003243" y="5036615"/>
            <a:ext cx="1463757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ante eu luctus tincia nulla iaculis.</a:t>
            </a:r>
            <a:endParaRPr/>
          </a:p>
        </p:txBody>
      </p:sp>
      <p:cxnSp>
        <p:nvCxnSpPr>
          <p:cNvPr id="754" name="Google Shape;754;p21"/>
          <p:cNvCxnSpPr/>
          <p:nvPr/>
        </p:nvCxnSpPr>
        <p:spPr>
          <a:xfrm>
            <a:off x="1003243" y="2707659"/>
            <a:ext cx="1463757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55" name="Google Shape;755;p21"/>
          <p:cNvCxnSpPr/>
          <p:nvPr/>
        </p:nvCxnSpPr>
        <p:spPr>
          <a:xfrm>
            <a:off x="1003243" y="4230948"/>
            <a:ext cx="1463757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56" name="Google Shape;756;p21"/>
          <p:cNvCxnSpPr/>
          <p:nvPr/>
        </p:nvCxnSpPr>
        <p:spPr>
          <a:xfrm>
            <a:off x="1003243" y="4230948"/>
            <a:ext cx="741728" cy="0"/>
          </a:xfrm>
          <a:prstGeom prst="straightConnector1">
            <a:avLst/>
          </a:prstGeom>
          <a:noFill/>
          <a:ln cap="flat" cmpd="sng" w="9525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ransition spd="slow">
    <p:push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1" name="Google Shape;761;p22"/>
          <p:cNvPicPr preferRelativeResize="0"/>
          <p:nvPr/>
        </p:nvPicPr>
        <p:blipFill rotWithShape="1">
          <a:blip r:embed="rId3">
            <a:alphaModFix/>
          </a:blip>
          <a:srcRect b="0" l="3752" r="3753" t="0"/>
          <a:stretch/>
        </p:blipFill>
        <p:spPr>
          <a:xfrm>
            <a:off x="365762" y="0"/>
            <a:ext cx="4185905" cy="4526245"/>
          </a:xfrm>
          <a:custGeom>
            <a:rect b="b" l="l" r="r" t="t"/>
            <a:pathLst>
              <a:path extrusionOk="0" h="4526245" w="4185905">
                <a:moveTo>
                  <a:pt x="0" y="0"/>
                </a:moveTo>
                <a:lnTo>
                  <a:pt x="4185905" y="0"/>
                </a:lnTo>
                <a:lnTo>
                  <a:pt x="4185905" y="4526245"/>
                </a:lnTo>
                <a:lnTo>
                  <a:pt x="0" y="4526245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762" name="Google Shape;762;p22"/>
          <p:cNvPicPr preferRelativeResize="0"/>
          <p:nvPr/>
        </p:nvPicPr>
        <p:blipFill rotWithShape="1">
          <a:blip r:embed="rId3">
            <a:alphaModFix/>
          </a:blip>
          <a:srcRect b="33368" l="0" r="0" t="33368"/>
          <a:stretch/>
        </p:blipFill>
        <p:spPr>
          <a:xfrm>
            <a:off x="9123680" y="-1"/>
            <a:ext cx="3068320" cy="1021094"/>
          </a:xfrm>
          <a:custGeom>
            <a:rect b="b" l="l" r="r" t="t"/>
            <a:pathLst>
              <a:path extrusionOk="0" h="1021094" w="3068320">
                <a:moveTo>
                  <a:pt x="0" y="0"/>
                </a:moveTo>
                <a:lnTo>
                  <a:pt x="3068320" y="0"/>
                </a:lnTo>
                <a:lnTo>
                  <a:pt x="3068320" y="1021094"/>
                </a:lnTo>
                <a:lnTo>
                  <a:pt x="0" y="102109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763" name="Google Shape;763;p22"/>
          <p:cNvSpPr txBox="1"/>
          <p:nvPr/>
        </p:nvSpPr>
        <p:spPr>
          <a:xfrm>
            <a:off x="5468322" y="3222361"/>
            <a:ext cx="5824827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Etiam ultrices dolor et enim tempus egestas. Mauris ullamcorper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 ac semper finibus, diam nulla mollis ex, non pharetra ex nisl sed mi. In fermentum, leo non efficitur tempor, mi nulla fringilla libero.</a:t>
            </a:r>
            <a:endParaRPr/>
          </a:p>
        </p:txBody>
      </p:sp>
      <p:sp>
        <p:nvSpPr>
          <p:cNvPr id="764" name="Google Shape;764;p22"/>
          <p:cNvSpPr txBox="1"/>
          <p:nvPr/>
        </p:nvSpPr>
        <p:spPr>
          <a:xfrm>
            <a:off x="5468323" y="1906616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Let’s Go</a:t>
            </a:r>
            <a:endParaRPr/>
          </a:p>
        </p:txBody>
      </p:sp>
      <p:sp>
        <p:nvSpPr>
          <p:cNvPr id="765" name="Google Shape;765;p22"/>
          <p:cNvSpPr txBox="1"/>
          <p:nvPr/>
        </p:nvSpPr>
        <p:spPr>
          <a:xfrm>
            <a:off x="5450534" y="1991255"/>
            <a:ext cx="5824828" cy="12311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BAZAAR</a:t>
            </a:r>
            <a:endParaRPr baseline="30000" sz="8000">
              <a:solidFill>
                <a:schemeClr val="lt1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cxnSp>
        <p:nvCxnSpPr>
          <p:cNvPr id="766" name="Google Shape;766;p22"/>
          <p:cNvCxnSpPr/>
          <p:nvPr/>
        </p:nvCxnSpPr>
        <p:spPr>
          <a:xfrm>
            <a:off x="5450534" y="4526244"/>
            <a:ext cx="1779587" cy="0"/>
          </a:xfrm>
          <a:prstGeom prst="straightConnector1">
            <a:avLst/>
          </a:prstGeom>
          <a:noFill/>
          <a:ln cap="flat" cmpd="sng" w="19050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67" name="Google Shape;767;p22"/>
          <p:cNvSpPr txBox="1"/>
          <p:nvPr/>
        </p:nvSpPr>
        <p:spPr>
          <a:xfrm>
            <a:off x="5450535" y="4911631"/>
            <a:ext cx="177958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Sales Up</a:t>
            </a:r>
            <a:endParaRPr/>
          </a:p>
        </p:txBody>
      </p:sp>
      <p:sp>
        <p:nvSpPr>
          <p:cNvPr id="768" name="Google Shape;768;p22"/>
          <p:cNvSpPr/>
          <p:nvPr/>
        </p:nvSpPr>
        <p:spPr>
          <a:xfrm>
            <a:off x="5453125" y="5094833"/>
            <a:ext cx="1779582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UP TO 95</a:t>
            </a:r>
            <a:r>
              <a:rPr baseline="30000" lang="en-US" sz="26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%</a:t>
            </a:r>
            <a:endParaRPr baseline="30000" sz="26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69" name="Google Shape;769;p22"/>
          <p:cNvSpPr txBox="1"/>
          <p:nvPr/>
        </p:nvSpPr>
        <p:spPr>
          <a:xfrm>
            <a:off x="7922407" y="5353356"/>
            <a:ext cx="2460922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Items Discount (lectu facilisis.)</a:t>
            </a:r>
            <a:endParaRPr/>
          </a:p>
        </p:txBody>
      </p:sp>
      <p:sp>
        <p:nvSpPr>
          <p:cNvPr id="770" name="Google Shape;770;p22"/>
          <p:cNvSpPr/>
          <p:nvPr/>
        </p:nvSpPr>
        <p:spPr>
          <a:xfrm>
            <a:off x="7924997" y="4923626"/>
            <a:ext cx="2458332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+4000</a:t>
            </a:r>
            <a:endParaRPr sz="16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71" name="Google Shape;771;p22"/>
          <p:cNvSpPr txBox="1"/>
          <p:nvPr/>
        </p:nvSpPr>
        <p:spPr>
          <a:xfrm>
            <a:off x="1264629" y="4911632"/>
            <a:ext cx="177958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Started At</a:t>
            </a:r>
            <a:endParaRPr/>
          </a:p>
        </p:txBody>
      </p:sp>
      <p:sp>
        <p:nvSpPr>
          <p:cNvPr id="772" name="Google Shape;772;p22"/>
          <p:cNvSpPr/>
          <p:nvPr/>
        </p:nvSpPr>
        <p:spPr>
          <a:xfrm>
            <a:off x="1267219" y="5003965"/>
            <a:ext cx="1779582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7</a:t>
            </a:r>
            <a:r>
              <a:rPr baseline="30000" lang="en-US" sz="40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TH</a:t>
            </a:r>
            <a:endParaRPr baseline="30000" sz="40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73" name="Google Shape;773;p22"/>
          <p:cNvSpPr txBox="1"/>
          <p:nvPr/>
        </p:nvSpPr>
        <p:spPr>
          <a:xfrm>
            <a:off x="1264629" y="5621881"/>
            <a:ext cx="2388169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November 2022</a:t>
            </a: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, ultrices doloret enim tempus egesta. </a:t>
            </a:r>
            <a:endParaRPr/>
          </a:p>
        </p:txBody>
      </p:sp>
      <p:sp>
        <p:nvSpPr>
          <p:cNvPr id="774" name="Google Shape;774;p22"/>
          <p:cNvSpPr txBox="1"/>
          <p:nvPr/>
        </p:nvSpPr>
        <p:spPr>
          <a:xfrm rot="-5400000">
            <a:off x="8419132" y="418210"/>
            <a:ext cx="74674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Grab It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23"/>
          <p:cNvSpPr txBox="1"/>
          <p:nvPr/>
        </p:nvSpPr>
        <p:spPr>
          <a:xfrm>
            <a:off x="1203676" y="999911"/>
            <a:ext cx="2431339" cy="19236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BAR</a:t>
            </a:r>
            <a:endParaRPr sz="4000">
              <a:solidFill>
                <a:srgbClr val="1C1C1C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780" name="Google Shape;780;p23"/>
          <p:cNvSpPr txBox="1"/>
          <p:nvPr/>
        </p:nvSpPr>
        <p:spPr>
          <a:xfrm>
            <a:off x="1282417" y="915272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Graphic Chart</a:t>
            </a:r>
            <a:endParaRPr/>
          </a:p>
        </p:txBody>
      </p:sp>
      <p:sp>
        <p:nvSpPr>
          <p:cNvPr id="781" name="Google Shape;781;p23"/>
          <p:cNvSpPr txBox="1"/>
          <p:nvPr/>
        </p:nvSpPr>
        <p:spPr>
          <a:xfrm>
            <a:off x="1282418" y="2932057"/>
            <a:ext cx="2352595" cy="991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feugiat lectus eget facilisis mattis. Nam nec ex congue risus pretium vehicula hendrerit et ipsum naums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82" name="Google Shape;782;p23"/>
          <p:cNvSpPr txBox="1"/>
          <p:nvPr/>
        </p:nvSpPr>
        <p:spPr>
          <a:xfrm>
            <a:off x="1279828" y="5375829"/>
            <a:ext cx="1068762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Maris pharetra nisan auri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83" name="Google Shape;783;p23"/>
          <p:cNvSpPr/>
          <p:nvPr/>
        </p:nvSpPr>
        <p:spPr>
          <a:xfrm>
            <a:off x="1282417" y="5068052"/>
            <a:ext cx="106630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A side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84" name="Google Shape;784;p23"/>
          <p:cNvSpPr txBox="1"/>
          <p:nvPr/>
        </p:nvSpPr>
        <p:spPr>
          <a:xfrm>
            <a:off x="2566251" y="5375829"/>
            <a:ext cx="1068762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pellentesquem metusan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85" name="Google Shape;785;p23"/>
          <p:cNvSpPr/>
          <p:nvPr/>
        </p:nvSpPr>
        <p:spPr>
          <a:xfrm>
            <a:off x="2568840" y="5068052"/>
            <a:ext cx="106630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B Side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86" name="Google Shape;786;p23"/>
          <p:cNvSpPr/>
          <p:nvPr/>
        </p:nvSpPr>
        <p:spPr>
          <a:xfrm>
            <a:off x="7993904" y="5258962"/>
            <a:ext cx="212456" cy="2878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0</a:t>
            </a:r>
            <a:endParaRPr sz="8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87" name="Google Shape;787;p23"/>
          <p:cNvSpPr/>
          <p:nvPr/>
        </p:nvSpPr>
        <p:spPr>
          <a:xfrm>
            <a:off x="7993904" y="4171999"/>
            <a:ext cx="212456" cy="2878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15</a:t>
            </a:r>
            <a:endParaRPr sz="8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88" name="Google Shape;788;p23"/>
          <p:cNvSpPr/>
          <p:nvPr/>
        </p:nvSpPr>
        <p:spPr>
          <a:xfrm>
            <a:off x="7993904" y="3088570"/>
            <a:ext cx="212456" cy="2878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30</a:t>
            </a:r>
            <a:endParaRPr sz="8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89" name="Google Shape;789;p23"/>
          <p:cNvSpPr/>
          <p:nvPr/>
        </p:nvSpPr>
        <p:spPr>
          <a:xfrm>
            <a:off x="7912680" y="1959002"/>
            <a:ext cx="374904" cy="373652"/>
          </a:xfrm>
          <a:prstGeom prst="ellipse">
            <a:avLst/>
          </a:prstGeom>
          <a:noFill/>
          <a:ln cap="flat" cmpd="sng" w="12700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0" name="Google Shape;790;p23"/>
          <p:cNvSpPr/>
          <p:nvPr/>
        </p:nvSpPr>
        <p:spPr>
          <a:xfrm>
            <a:off x="7993904" y="2000715"/>
            <a:ext cx="212456" cy="2878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45</a:t>
            </a:r>
            <a:endParaRPr sz="8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91" name="Google Shape;791;p23"/>
          <p:cNvSpPr/>
          <p:nvPr/>
        </p:nvSpPr>
        <p:spPr>
          <a:xfrm>
            <a:off x="7993904" y="915272"/>
            <a:ext cx="212456" cy="2878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60</a:t>
            </a:r>
            <a:endParaRPr sz="8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92" name="Google Shape;792;p23"/>
          <p:cNvSpPr/>
          <p:nvPr/>
        </p:nvSpPr>
        <p:spPr>
          <a:xfrm>
            <a:off x="5563522" y="5592162"/>
            <a:ext cx="102482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Competitor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0000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A</a:t>
            </a:r>
            <a:endParaRPr sz="1200">
              <a:solidFill>
                <a:srgbClr val="FF0000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93" name="Google Shape;793;p23"/>
          <p:cNvSpPr/>
          <p:nvPr/>
        </p:nvSpPr>
        <p:spPr>
          <a:xfrm>
            <a:off x="6788290" y="5592162"/>
            <a:ext cx="102482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Our Store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2F2F2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B</a:t>
            </a:r>
            <a:endParaRPr/>
          </a:p>
        </p:txBody>
      </p:sp>
      <p:cxnSp>
        <p:nvCxnSpPr>
          <p:cNvPr id="794" name="Google Shape;794;p23"/>
          <p:cNvCxnSpPr/>
          <p:nvPr/>
        </p:nvCxnSpPr>
        <p:spPr>
          <a:xfrm>
            <a:off x="5465733" y="5396654"/>
            <a:ext cx="2446947" cy="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95" name="Google Shape;795;p23"/>
          <p:cNvCxnSpPr/>
          <p:nvPr/>
        </p:nvCxnSpPr>
        <p:spPr>
          <a:xfrm>
            <a:off x="5465733" y="1059179"/>
            <a:ext cx="2446947" cy="0"/>
          </a:xfrm>
          <a:prstGeom prst="straightConnector1">
            <a:avLst/>
          </a:prstGeom>
          <a:noFill/>
          <a:ln cap="flat" cmpd="sng" w="9525">
            <a:solidFill>
              <a:srgbClr val="7F7F7F">
                <a:alpha val="49803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96" name="Google Shape;796;p23"/>
          <p:cNvCxnSpPr/>
          <p:nvPr/>
        </p:nvCxnSpPr>
        <p:spPr>
          <a:xfrm>
            <a:off x="5465733" y="2143547"/>
            <a:ext cx="2446947" cy="0"/>
          </a:xfrm>
          <a:prstGeom prst="straightConnector1">
            <a:avLst/>
          </a:prstGeom>
          <a:noFill/>
          <a:ln cap="flat" cmpd="sng" w="9525">
            <a:solidFill>
              <a:srgbClr val="7F7F7F">
                <a:alpha val="49803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97" name="Google Shape;797;p23"/>
          <p:cNvCxnSpPr/>
          <p:nvPr/>
        </p:nvCxnSpPr>
        <p:spPr>
          <a:xfrm>
            <a:off x="5465733" y="3227916"/>
            <a:ext cx="2446947" cy="0"/>
          </a:xfrm>
          <a:prstGeom prst="straightConnector1">
            <a:avLst/>
          </a:prstGeom>
          <a:noFill/>
          <a:ln cap="flat" cmpd="sng" w="9525">
            <a:solidFill>
              <a:srgbClr val="7F7F7F">
                <a:alpha val="49803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98" name="Google Shape;798;p23"/>
          <p:cNvCxnSpPr/>
          <p:nvPr/>
        </p:nvCxnSpPr>
        <p:spPr>
          <a:xfrm>
            <a:off x="5465733" y="4312284"/>
            <a:ext cx="2446947" cy="0"/>
          </a:xfrm>
          <a:prstGeom prst="straightConnector1">
            <a:avLst/>
          </a:prstGeom>
          <a:noFill/>
          <a:ln cap="flat" cmpd="sng" w="9525">
            <a:solidFill>
              <a:srgbClr val="7F7F7F">
                <a:alpha val="49803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99" name="Google Shape;799;p23"/>
          <p:cNvSpPr/>
          <p:nvPr/>
        </p:nvSpPr>
        <p:spPr>
          <a:xfrm>
            <a:off x="5745986" y="4015679"/>
            <a:ext cx="329947" cy="138095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0" name="Google Shape;800;p23"/>
          <p:cNvSpPr/>
          <p:nvPr/>
        </p:nvSpPr>
        <p:spPr>
          <a:xfrm>
            <a:off x="6075933" y="1553313"/>
            <a:ext cx="329947" cy="3843336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1" name="Google Shape;801;p23"/>
          <p:cNvSpPr/>
          <p:nvPr/>
        </p:nvSpPr>
        <p:spPr>
          <a:xfrm>
            <a:off x="6969460" y="3635616"/>
            <a:ext cx="329947" cy="176101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2" name="Google Shape;802;p23"/>
          <p:cNvSpPr/>
          <p:nvPr/>
        </p:nvSpPr>
        <p:spPr>
          <a:xfrm>
            <a:off x="7299407" y="2680485"/>
            <a:ext cx="329947" cy="271614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03" name="Google Shape;803;p23"/>
          <p:cNvCxnSpPr/>
          <p:nvPr/>
        </p:nvCxnSpPr>
        <p:spPr>
          <a:xfrm rot="10800000">
            <a:off x="5971032" y="1553313"/>
            <a:ext cx="569976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04" name="Google Shape;804;p23"/>
          <p:cNvSpPr/>
          <p:nvPr/>
        </p:nvSpPr>
        <p:spPr>
          <a:xfrm>
            <a:off x="9766013" y="2298770"/>
            <a:ext cx="661524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85%</a:t>
            </a:r>
            <a:endParaRPr sz="105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05" name="Google Shape;805;p23"/>
          <p:cNvSpPr txBox="1"/>
          <p:nvPr/>
        </p:nvSpPr>
        <p:spPr>
          <a:xfrm>
            <a:off x="9766014" y="2619554"/>
            <a:ext cx="1264920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7F7F7F"/>
                </a:solidFill>
                <a:latin typeface="Poppins Light"/>
                <a:ea typeface="Poppins Light"/>
                <a:cs typeface="Poppins Light"/>
                <a:sym typeface="Poppins Light"/>
              </a:rPr>
              <a:t>Sales Experience</a:t>
            </a:r>
            <a:endParaRPr/>
          </a:p>
        </p:txBody>
      </p:sp>
      <p:cxnSp>
        <p:nvCxnSpPr>
          <p:cNvPr id="806" name="Google Shape;806;p23"/>
          <p:cNvCxnSpPr/>
          <p:nvPr/>
        </p:nvCxnSpPr>
        <p:spPr>
          <a:xfrm>
            <a:off x="9766015" y="2544991"/>
            <a:ext cx="1143568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07" name="Google Shape;807;p23"/>
          <p:cNvSpPr/>
          <p:nvPr/>
        </p:nvSpPr>
        <p:spPr>
          <a:xfrm>
            <a:off x="9766013" y="252756"/>
            <a:ext cx="661524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95%</a:t>
            </a:r>
            <a:endParaRPr sz="105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08" name="Google Shape;808;p23"/>
          <p:cNvSpPr txBox="1"/>
          <p:nvPr/>
        </p:nvSpPr>
        <p:spPr>
          <a:xfrm>
            <a:off x="9766014" y="573540"/>
            <a:ext cx="1264920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Products Sold</a:t>
            </a:r>
            <a:endParaRPr/>
          </a:p>
        </p:txBody>
      </p:sp>
      <p:cxnSp>
        <p:nvCxnSpPr>
          <p:cNvPr id="809" name="Google Shape;809;p23"/>
          <p:cNvCxnSpPr/>
          <p:nvPr/>
        </p:nvCxnSpPr>
        <p:spPr>
          <a:xfrm>
            <a:off x="9766015" y="498977"/>
            <a:ext cx="1264919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810" name="Google Shape;810;p23"/>
          <p:cNvCxnSpPr/>
          <p:nvPr/>
        </p:nvCxnSpPr>
        <p:spPr>
          <a:xfrm>
            <a:off x="9766015" y="1520057"/>
            <a:ext cx="1767224" cy="0"/>
          </a:xfrm>
          <a:prstGeom prst="straightConnector1">
            <a:avLst/>
          </a:prstGeom>
          <a:noFill/>
          <a:ln cap="flat" cmpd="sng" w="9525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11" name="Google Shape;811;p23"/>
          <p:cNvSpPr/>
          <p:nvPr/>
        </p:nvSpPr>
        <p:spPr>
          <a:xfrm>
            <a:off x="9766013" y="1273836"/>
            <a:ext cx="661524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75%</a:t>
            </a:r>
            <a:endParaRPr sz="105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12" name="Google Shape;812;p23"/>
          <p:cNvSpPr txBox="1"/>
          <p:nvPr/>
        </p:nvSpPr>
        <p:spPr>
          <a:xfrm>
            <a:off x="9766014" y="1594620"/>
            <a:ext cx="1264920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Market Price</a:t>
            </a:r>
            <a:endParaRPr/>
          </a:p>
        </p:txBody>
      </p:sp>
      <p:pic>
        <p:nvPicPr>
          <p:cNvPr id="813" name="Google Shape;813;p23"/>
          <p:cNvPicPr preferRelativeResize="0"/>
          <p:nvPr/>
        </p:nvPicPr>
        <p:blipFill rotWithShape="1">
          <a:blip r:embed="rId3">
            <a:alphaModFix/>
          </a:blip>
          <a:srcRect b="0" l="9578" r="9578" t="0"/>
          <a:stretch/>
        </p:blipFill>
        <p:spPr>
          <a:xfrm>
            <a:off x="9123680" y="3059385"/>
            <a:ext cx="3068320" cy="3794760"/>
          </a:xfrm>
          <a:custGeom>
            <a:rect b="b" l="l" r="r" t="t"/>
            <a:pathLst>
              <a:path extrusionOk="0" h="3794760" w="3068320">
                <a:moveTo>
                  <a:pt x="0" y="0"/>
                </a:moveTo>
                <a:lnTo>
                  <a:pt x="3068320" y="0"/>
                </a:lnTo>
                <a:lnTo>
                  <a:pt x="3068320" y="3794760"/>
                </a:lnTo>
                <a:lnTo>
                  <a:pt x="0" y="3794760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817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24"/>
          <p:cNvSpPr/>
          <p:nvPr/>
        </p:nvSpPr>
        <p:spPr>
          <a:xfrm>
            <a:off x="6193662" y="1615649"/>
            <a:ext cx="4356344" cy="4356332"/>
          </a:xfrm>
          <a:prstGeom prst="arc">
            <a:avLst>
              <a:gd fmla="val 16209464" name="adj1"/>
              <a:gd fmla="val 10573439" name="adj2"/>
            </a:avLst>
          </a:prstGeom>
          <a:noFill/>
          <a:ln cap="flat" cmpd="sng" w="12700">
            <a:solidFill>
              <a:srgbClr val="FE0000">
                <a:alpha val="69803"/>
              </a:srgbClr>
            </a:solidFill>
            <a:prstDash val="solid"/>
            <a:miter lim="800000"/>
            <a:headEnd len="sm" w="sm" type="none"/>
            <a:tailEnd len="med" w="med" type="triangl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9" name="Google Shape;819;p24"/>
          <p:cNvSpPr/>
          <p:nvPr/>
        </p:nvSpPr>
        <p:spPr>
          <a:xfrm>
            <a:off x="6430324" y="1844040"/>
            <a:ext cx="3883018" cy="3891280"/>
          </a:xfrm>
          <a:prstGeom prst="ellipse">
            <a:avLst/>
          </a:prstGeom>
          <a:solidFill>
            <a:srgbClr val="FE0000"/>
          </a:solidFill>
          <a:ln cap="flat" cmpd="sng" w="25400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0" name="Google Shape;820;p24"/>
          <p:cNvSpPr/>
          <p:nvPr/>
        </p:nvSpPr>
        <p:spPr>
          <a:xfrm>
            <a:off x="6430324" y="1844040"/>
            <a:ext cx="3883018" cy="3883011"/>
          </a:xfrm>
          <a:prstGeom prst="pie">
            <a:avLst>
              <a:gd fmla="val 10817582" name="adj1"/>
              <a:gd fmla="val 16200000" name="adj2"/>
            </a:avLst>
          </a:prstGeom>
          <a:solidFill>
            <a:schemeClr val="lt1"/>
          </a:solidFill>
          <a:ln cap="flat" cmpd="sng" w="25400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1" name="Google Shape;821;p24"/>
          <p:cNvSpPr/>
          <p:nvPr/>
        </p:nvSpPr>
        <p:spPr>
          <a:xfrm>
            <a:off x="6430323" y="1852309"/>
            <a:ext cx="3883018" cy="3883011"/>
          </a:xfrm>
          <a:prstGeom prst="pie">
            <a:avLst>
              <a:gd fmla="val 10604126" name="adj1"/>
              <a:gd fmla="val 12131784" name="adj2"/>
            </a:avLst>
          </a:prstGeom>
          <a:solidFill>
            <a:srgbClr val="333333"/>
          </a:solidFill>
          <a:ln cap="flat" cmpd="sng" w="25400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2" name="Google Shape;822;p24"/>
          <p:cNvSpPr txBox="1"/>
          <p:nvPr/>
        </p:nvSpPr>
        <p:spPr>
          <a:xfrm>
            <a:off x="1203676" y="1001290"/>
            <a:ext cx="2431339" cy="19236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PIE</a:t>
            </a:r>
            <a:endParaRPr sz="4000">
              <a:solidFill>
                <a:srgbClr val="1C1C1C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823" name="Google Shape;823;p24"/>
          <p:cNvSpPr txBox="1"/>
          <p:nvPr/>
        </p:nvSpPr>
        <p:spPr>
          <a:xfrm>
            <a:off x="1282417" y="916651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Doughnut Chart</a:t>
            </a:r>
            <a:endParaRPr/>
          </a:p>
        </p:txBody>
      </p:sp>
      <p:sp>
        <p:nvSpPr>
          <p:cNvPr id="824" name="Google Shape;824;p24"/>
          <p:cNvSpPr txBox="1"/>
          <p:nvPr/>
        </p:nvSpPr>
        <p:spPr>
          <a:xfrm>
            <a:off x="7195528" y="916651"/>
            <a:ext cx="2352608" cy="5069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E0000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Doughnut Chart</a:t>
            </a:r>
            <a:endParaRPr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Nam nec ex congue risus pretium</a:t>
            </a:r>
            <a:endParaRPr sz="11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25" name="Google Shape;825;p24"/>
          <p:cNvSpPr txBox="1"/>
          <p:nvPr/>
        </p:nvSpPr>
        <p:spPr>
          <a:xfrm>
            <a:off x="1387614" y="5008688"/>
            <a:ext cx="952643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Mari pharetra nisauri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26" name="Google Shape;826;p24"/>
          <p:cNvSpPr/>
          <p:nvPr/>
        </p:nvSpPr>
        <p:spPr>
          <a:xfrm>
            <a:off x="1389958" y="4700911"/>
            <a:ext cx="95045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25+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27" name="Google Shape;827;p24"/>
          <p:cNvSpPr txBox="1"/>
          <p:nvPr/>
        </p:nvSpPr>
        <p:spPr>
          <a:xfrm>
            <a:off x="2566251" y="5008688"/>
            <a:ext cx="953043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Prasent eget maximus</a:t>
            </a:r>
            <a:endParaRPr/>
          </a:p>
        </p:txBody>
      </p:sp>
      <p:sp>
        <p:nvSpPr>
          <p:cNvPr id="828" name="Google Shape;828;p24"/>
          <p:cNvSpPr/>
          <p:nvPr/>
        </p:nvSpPr>
        <p:spPr>
          <a:xfrm>
            <a:off x="2568841" y="4700911"/>
            <a:ext cx="95085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D Side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29" name="Google Shape;829;p24"/>
          <p:cNvSpPr txBox="1"/>
          <p:nvPr/>
        </p:nvSpPr>
        <p:spPr>
          <a:xfrm>
            <a:off x="1387614" y="3868568"/>
            <a:ext cx="952643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Conune risus pretiuma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30" name="Google Shape;830;p24"/>
          <p:cNvSpPr/>
          <p:nvPr/>
        </p:nvSpPr>
        <p:spPr>
          <a:xfrm>
            <a:off x="1389958" y="3560791"/>
            <a:ext cx="95045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A side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31" name="Google Shape;831;p24"/>
          <p:cNvSpPr txBox="1"/>
          <p:nvPr/>
        </p:nvSpPr>
        <p:spPr>
          <a:xfrm>
            <a:off x="2566251" y="3868568"/>
            <a:ext cx="953043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Pellentesquemetusan</a:t>
            </a:r>
            <a:endParaRPr sz="11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32" name="Google Shape;832;p24"/>
          <p:cNvSpPr/>
          <p:nvPr/>
        </p:nvSpPr>
        <p:spPr>
          <a:xfrm>
            <a:off x="2568841" y="3560791"/>
            <a:ext cx="95085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75+</a:t>
            </a:r>
            <a:endParaRPr sz="11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833" name="Google Shape;833;p24"/>
          <p:cNvCxnSpPr/>
          <p:nvPr/>
        </p:nvCxnSpPr>
        <p:spPr>
          <a:xfrm rot="10800000">
            <a:off x="1279826" y="4519652"/>
            <a:ext cx="2357776" cy="0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34" name="Google Shape;834;p24"/>
          <p:cNvSpPr/>
          <p:nvPr/>
        </p:nvSpPr>
        <p:spPr>
          <a:xfrm>
            <a:off x="2456126" y="3365506"/>
            <a:ext cx="1178880" cy="1154131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5" name="Google Shape;835;p24"/>
          <p:cNvSpPr/>
          <p:nvPr/>
        </p:nvSpPr>
        <p:spPr>
          <a:xfrm>
            <a:off x="6853856" y="2275841"/>
            <a:ext cx="3035956" cy="3035948"/>
          </a:xfrm>
          <a:prstGeom prst="ellipse">
            <a:avLst/>
          </a:prstGeom>
          <a:solidFill>
            <a:srgbClr val="1C1C1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6" name="Google Shape;836;p24"/>
          <p:cNvSpPr txBox="1"/>
          <p:nvPr/>
        </p:nvSpPr>
        <p:spPr>
          <a:xfrm>
            <a:off x="7195529" y="2838222"/>
            <a:ext cx="2352608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Donec auctor bland</a:t>
            </a:r>
            <a:endParaRPr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convall mollis mi condiment rhoncus augue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37" name="Google Shape;837;p24"/>
          <p:cNvSpPr txBox="1"/>
          <p:nvPr/>
        </p:nvSpPr>
        <p:spPr>
          <a:xfrm>
            <a:off x="7628919" y="2622778"/>
            <a:ext cx="1485828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Information</a:t>
            </a:r>
            <a:endParaRPr/>
          </a:p>
        </p:txBody>
      </p:sp>
      <p:sp>
        <p:nvSpPr>
          <p:cNvPr id="838" name="Google Shape;838;p24"/>
          <p:cNvSpPr txBox="1"/>
          <p:nvPr/>
        </p:nvSpPr>
        <p:spPr>
          <a:xfrm>
            <a:off x="7023009" y="3789680"/>
            <a:ext cx="2697646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29</a:t>
            </a:r>
            <a:r>
              <a:rPr lang="en-US" sz="36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/</a:t>
            </a:r>
            <a:r>
              <a:rPr lang="en-US" sz="3600">
                <a:solidFill>
                  <a:srgbClr val="FE0000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71</a:t>
            </a:r>
            <a:endParaRPr/>
          </a:p>
        </p:txBody>
      </p:sp>
      <p:sp>
        <p:nvSpPr>
          <p:cNvPr id="839" name="Google Shape;839;p24"/>
          <p:cNvSpPr txBox="1"/>
          <p:nvPr/>
        </p:nvSpPr>
        <p:spPr>
          <a:xfrm>
            <a:off x="7628919" y="4899033"/>
            <a:ext cx="1485828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Chart Ratio</a:t>
            </a:r>
            <a:endParaRPr/>
          </a:p>
        </p:txBody>
      </p:sp>
      <p:cxnSp>
        <p:nvCxnSpPr>
          <p:cNvPr id="840" name="Google Shape;840;p24"/>
          <p:cNvCxnSpPr/>
          <p:nvPr/>
        </p:nvCxnSpPr>
        <p:spPr>
          <a:xfrm>
            <a:off x="7500407" y="4526246"/>
            <a:ext cx="1742852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41" name="Google Shape;841;p24"/>
          <p:cNvSpPr txBox="1"/>
          <p:nvPr/>
        </p:nvSpPr>
        <p:spPr>
          <a:xfrm>
            <a:off x="7508225" y="4603343"/>
            <a:ext cx="1727216" cy="2299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Donec auctor bland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845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p25"/>
          <p:cNvSpPr txBox="1"/>
          <p:nvPr/>
        </p:nvSpPr>
        <p:spPr>
          <a:xfrm>
            <a:off x="1282417" y="1170383"/>
            <a:ext cx="1780813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Sales</a:t>
            </a:r>
            <a:endParaRPr/>
          </a:p>
        </p:txBody>
      </p:sp>
      <p:sp>
        <p:nvSpPr>
          <p:cNvPr id="847" name="Google Shape;847;p25"/>
          <p:cNvSpPr txBox="1"/>
          <p:nvPr/>
        </p:nvSpPr>
        <p:spPr>
          <a:xfrm>
            <a:off x="1282418" y="2486127"/>
            <a:ext cx="2388159" cy="991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Aenean eget </a:t>
            </a: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neque sagittis, mattis libero quis, rhoncus augue. Curabitur sit amet nam nec ex congue risus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48" name="Google Shape;848;p25"/>
          <p:cNvSpPr txBox="1"/>
          <p:nvPr/>
        </p:nvSpPr>
        <p:spPr>
          <a:xfrm>
            <a:off x="1246857" y="1255021"/>
            <a:ext cx="2388159" cy="12311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TABLE</a:t>
            </a:r>
            <a:endParaRPr/>
          </a:p>
        </p:txBody>
      </p:sp>
      <p:sp>
        <p:nvSpPr>
          <p:cNvPr id="849" name="Google Shape;849;p25"/>
          <p:cNvSpPr txBox="1"/>
          <p:nvPr/>
        </p:nvSpPr>
        <p:spPr>
          <a:xfrm>
            <a:off x="1282417" y="4027188"/>
            <a:ext cx="2352608" cy="8070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UP TO +90</a:t>
            </a:r>
            <a:endParaRPr sz="14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Proin vitae arcu nibh morbious volutpat dignissim dolor.</a:t>
            </a:r>
            <a:endParaRPr/>
          </a:p>
        </p:txBody>
      </p:sp>
      <p:cxnSp>
        <p:nvCxnSpPr>
          <p:cNvPr id="850" name="Google Shape;850;p25"/>
          <p:cNvCxnSpPr/>
          <p:nvPr/>
        </p:nvCxnSpPr>
        <p:spPr>
          <a:xfrm>
            <a:off x="1282417" y="5066631"/>
            <a:ext cx="2352608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51" name="Google Shape;851;p25"/>
          <p:cNvSpPr txBox="1"/>
          <p:nvPr/>
        </p:nvSpPr>
        <p:spPr>
          <a:xfrm>
            <a:off x="1282417" y="5299059"/>
            <a:ext cx="2352608" cy="5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$120,400</a:t>
            </a:r>
            <a:endParaRPr sz="14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Eget metus euismod lacinia.</a:t>
            </a:r>
            <a:endParaRPr/>
          </a:p>
        </p:txBody>
      </p:sp>
      <p:cxnSp>
        <p:nvCxnSpPr>
          <p:cNvPr id="852" name="Google Shape;852;p25"/>
          <p:cNvCxnSpPr/>
          <p:nvPr/>
        </p:nvCxnSpPr>
        <p:spPr>
          <a:xfrm>
            <a:off x="1282417" y="3794760"/>
            <a:ext cx="508283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</p:spPr>
      </p:cxnSp>
      <p:graphicFrame>
        <p:nvGraphicFramePr>
          <p:cNvPr id="853" name="Google Shape;853;p25"/>
          <p:cNvGraphicFramePr/>
          <p:nvPr/>
        </p:nvGraphicFramePr>
        <p:xfrm>
          <a:off x="5469670" y="91665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{9D5477B9-C803-4FA5-A0CC-4DC46CC22BB7}</a:tableStyleId>
              </a:tblPr>
              <a:tblGrid>
                <a:gridCol w="1935225"/>
                <a:gridCol w="1935225"/>
                <a:gridCol w="1935225"/>
              </a:tblGrid>
              <a:tr h="9383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Barlow Condensed Medium"/>
                          <a:ea typeface="Barlow Condensed Medium"/>
                          <a:cs typeface="Barlow Condensed Medium"/>
                          <a:sym typeface="Barlow Condensed Medium"/>
                        </a:rPr>
                        <a:t>Basic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Barlow Condensed Medium"/>
                        <a:ea typeface="Barlow Condensed Medium"/>
                        <a:cs typeface="Barlow Condensed Medium"/>
                        <a:sym typeface="Barlow Condensed Medium"/>
                      </a:endParaRPr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1C1C1C"/>
                          </a:solidFill>
                          <a:latin typeface="Barlow Condensed Medium"/>
                          <a:ea typeface="Barlow Condensed Medium"/>
                          <a:cs typeface="Barlow Condensed Medium"/>
                          <a:sym typeface="Barlow Condensed Medium"/>
                        </a:rPr>
                        <a:t>Advance</a:t>
                      </a:r>
                      <a:endParaRPr b="0" sz="1800" u="none" cap="none" strike="noStrike">
                        <a:solidFill>
                          <a:srgbClr val="1C1C1C"/>
                        </a:solidFill>
                        <a:latin typeface="Barlow Condensed Medium"/>
                        <a:ea typeface="Barlow Condensed Medium"/>
                        <a:cs typeface="Barlow Condensed Medium"/>
                        <a:sym typeface="Barlow Condensed Medium"/>
                      </a:endParaRPr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E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rgbClr val="1C1C1C"/>
                          </a:solidFill>
                          <a:latin typeface="Barlow Condensed Medium"/>
                          <a:ea typeface="Barlow Condensed Medium"/>
                          <a:cs typeface="Barlow Condensed Medium"/>
                          <a:sym typeface="Barlow Condensed Medium"/>
                        </a:rPr>
                        <a:t>Professional</a:t>
                      </a:r>
                      <a:endParaRPr b="0" sz="1800" u="none" cap="none" strike="noStrike">
                        <a:solidFill>
                          <a:srgbClr val="1C1C1C"/>
                        </a:solidFill>
                        <a:latin typeface="Barlow Condensed Medium"/>
                        <a:ea typeface="Barlow Condensed Medium"/>
                        <a:cs typeface="Barlow Condensed Medium"/>
                        <a:sym typeface="Barlow Condensed Medium"/>
                      </a:endParaRPr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E0000"/>
                    </a:solidFill>
                  </a:tcPr>
                </a:tc>
              </a:tr>
              <a:tr h="681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2F2F2"/>
                        </a:buClr>
                        <a:buSzPts val="1100"/>
                        <a:buFont typeface="Poppins Light"/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Free Space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2F2F2"/>
                        </a:buClr>
                        <a:buSzPts val="1100"/>
                        <a:buFont typeface="Poppins Light"/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Free Space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2F2F2"/>
                        </a:buClr>
                        <a:buSzPts val="1100"/>
                        <a:buFont typeface="Poppins Light"/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Free Space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</a:tr>
              <a:tr h="6810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5+ Template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5+ Template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5+ Template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</a:tr>
              <a:tr h="6810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5+ Template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5+ Template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5+ Template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</a:tr>
              <a:tr h="6810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5+ Template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5+ Template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5+ Template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</a:tr>
              <a:tr h="6810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5+ Template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5+ Template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5+ Template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</a:tr>
              <a:tr h="6810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5+ Template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5+ Template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F2F2F2"/>
                          </a:solidFill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5+ Template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C1C1C"/>
                    </a:solidFill>
                  </a:tcPr>
                </a:tc>
              </a:tr>
            </a:tbl>
          </a:graphicData>
        </a:graphic>
      </p:graphicFrame>
      <p:cxnSp>
        <p:nvCxnSpPr>
          <p:cNvPr id="854" name="Google Shape;854;p25"/>
          <p:cNvCxnSpPr/>
          <p:nvPr/>
        </p:nvCxnSpPr>
        <p:spPr>
          <a:xfrm>
            <a:off x="9326880" y="1078230"/>
            <a:ext cx="0" cy="535654"/>
          </a:xfrm>
          <a:prstGeom prst="straightConnector1">
            <a:avLst/>
          </a:prstGeom>
          <a:noFill/>
          <a:ln cap="flat" cmpd="sng" w="9525">
            <a:solidFill>
              <a:srgbClr val="1C1C1C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ransition spd="slow">
    <p:push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858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p26"/>
          <p:cNvSpPr txBox="1"/>
          <p:nvPr/>
        </p:nvSpPr>
        <p:spPr>
          <a:xfrm>
            <a:off x="9763759" y="4913365"/>
            <a:ext cx="1779581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February 2020</a:t>
            </a:r>
            <a:endParaRPr/>
          </a:p>
        </p:txBody>
      </p:sp>
      <p:sp>
        <p:nvSpPr>
          <p:cNvPr id="860" name="Google Shape;860;p26"/>
          <p:cNvSpPr txBox="1"/>
          <p:nvPr/>
        </p:nvSpPr>
        <p:spPr>
          <a:xfrm>
            <a:off x="9763759" y="5712959"/>
            <a:ext cx="1779577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 diam imperdiet iaculis Vitae ut metus nam</a:t>
            </a:r>
            <a:endParaRPr sz="11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61" name="Google Shape;861;p26"/>
          <p:cNvSpPr/>
          <p:nvPr/>
        </p:nvSpPr>
        <p:spPr>
          <a:xfrm>
            <a:off x="9766350" y="5094215"/>
            <a:ext cx="1514838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Event Detail</a:t>
            </a:r>
            <a:endParaRPr sz="16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62" name="Google Shape;862;p26"/>
          <p:cNvSpPr txBox="1"/>
          <p:nvPr/>
        </p:nvSpPr>
        <p:spPr>
          <a:xfrm>
            <a:off x="1287499" y="1003948"/>
            <a:ext cx="2371246" cy="2299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The Event That</a:t>
            </a:r>
            <a:endParaRPr/>
          </a:p>
        </p:txBody>
      </p:sp>
      <p:sp>
        <p:nvSpPr>
          <p:cNvPr id="863" name="Google Shape;863;p26"/>
          <p:cNvSpPr txBox="1"/>
          <p:nvPr/>
        </p:nvSpPr>
        <p:spPr>
          <a:xfrm>
            <a:off x="1221630" y="1121119"/>
            <a:ext cx="2418608" cy="24622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GET U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LIKE</a:t>
            </a:r>
            <a:endParaRPr/>
          </a:p>
        </p:txBody>
      </p:sp>
      <p:sp>
        <p:nvSpPr>
          <p:cNvPr id="864" name="Google Shape;864;p26"/>
          <p:cNvSpPr txBox="1"/>
          <p:nvPr/>
        </p:nvSpPr>
        <p:spPr>
          <a:xfrm>
            <a:off x="1282417" y="3583332"/>
            <a:ext cx="2357821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Nam nec ex congue risus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pretium vehicula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65" name="Google Shape;865;p26"/>
          <p:cNvSpPr txBox="1"/>
          <p:nvPr/>
        </p:nvSpPr>
        <p:spPr>
          <a:xfrm>
            <a:off x="7024970" y="2293731"/>
            <a:ext cx="1458629" cy="14995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adipiscing elitamus laoreet phase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Imperdiet iaculis vitae metus</a:t>
            </a:r>
            <a:endParaRPr sz="11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866" name="Google Shape;866;p26"/>
          <p:cNvGrpSpPr/>
          <p:nvPr/>
        </p:nvGrpSpPr>
        <p:grpSpPr>
          <a:xfrm>
            <a:off x="7024971" y="1003948"/>
            <a:ext cx="1458632" cy="1291892"/>
            <a:chOff x="7024971" y="1521104"/>
            <a:chExt cx="1458632" cy="1291892"/>
          </a:xfrm>
        </p:grpSpPr>
        <p:sp>
          <p:nvSpPr>
            <p:cNvPr id="867" name="Google Shape;867;p26"/>
            <p:cNvSpPr txBox="1"/>
            <p:nvPr/>
          </p:nvSpPr>
          <p:spPr>
            <a:xfrm>
              <a:off x="7024971" y="2628330"/>
              <a:ext cx="1458632" cy="1846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lt1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February 2020</a:t>
              </a:r>
              <a:endParaRPr/>
            </a:p>
          </p:txBody>
        </p:sp>
        <p:sp>
          <p:nvSpPr>
            <p:cNvPr id="868" name="Google Shape;868;p26"/>
            <p:cNvSpPr/>
            <p:nvPr/>
          </p:nvSpPr>
          <p:spPr>
            <a:xfrm>
              <a:off x="7027561" y="1521104"/>
              <a:ext cx="1456038" cy="1107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7200">
                  <a:solidFill>
                    <a:schemeClr val="lt1"/>
                  </a:solidFill>
                  <a:latin typeface="Barlow Condensed SemiBold"/>
                  <a:ea typeface="Barlow Condensed SemiBold"/>
                  <a:cs typeface="Barlow Condensed SemiBold"/>
                  <a:sym typeface="Barlow Condensed SemiBold"/>
                </a:rPr>
                <a:t>24</a:t>
              </a:r>
              <a:r>
                <a:rPr baseline="30000" lang="en-US" sz="6600">
                  <a:solidFill>
                    <a:schemeClr val="lt1"/>
                  </a:solidFill>
                  <a:latin typeface="Barlow Condensed SemiBold"/>
                  <a:ea typeface="Barlow Condensed SemiBold"/>
                  <a:cs typeface="Barlow Condensed SemiBold"/>
                  <a:sym typeface="Barlow Condensed SemiBold"/>
                </a:rPr>
                <a:t>TH</a:t>
              </a:r>
              <a:endParaRPr baseline="30000" sz="66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sp>
        <p:nvSpPr>
          <p:cNvPr id="869" name="Google Shape;869;p26"/>
          <p:cNvSpPr txBox="1"/>
          <p:nvPr/>
        </p:nvSpPr>
        <p:spPr>
          <a:xfrm>
            <a:off x="7024971" y="6058869"/>
            <a:ext cx="1458632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Store Opens</a:t>
            </a:r>
            <a:endParaRPr/>
          </a:p>
        </p:txBody>
      </p:sp>
      <p:sp>
        <p:nvSpPr>
          <p:cNvPr id="870" name="Google Shape;870;p26"/>
          <p:cNvSpPr/>
          <p:nvPr/>
        </p:nvSpPr>
        <p:spPr>
          <a:xfrm>
            <a:off x="7027561" y="4951643"/>
            <a:ext cx="1456038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+174</a:t>
            </a:r>
            <a:endParaRPr baseline="30000" sz="66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71" name="Google Shape;871;p26"/>
          <p:cNvSpPr txBox="1"/>
          <p:nvPr/>
        </p:nvSpPr>
        <p:spPr>
          <a:xfrm>
            <a:off x="1282417" y="4913365"/>
            <a:ext cx="1779581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So Many Items</a:t>
            </a:r>
            <a:endParaRPr/>
          </a:p>
        </p:txBody>
      </p:sp>
      <p:sp>
        <p:nvSpPr>
          <p:cNvPr id="872" name="Google Shape;872;p26"/>
          <p:cNvSpPr txBox="1"/>
          <p:nvPr/>
        </p:nvSpPr>
        <p:spPr>
          <a:xfrm>
            <a:off x="1282417" y="5712959"/>
            <a:ext cx="1779577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 diam imperdiet</a:t>
            </a:r>
            <a:endParaRPr sz="11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73" name="Google Shape;873;p26"/>
          <p:cNvSpPr/>
          <p:nvPr/>
        </p:nvSpPr>
        <p:spPr>
          <a:xfrm>
            <a:off x="1285008" y="5094215"/>
            <a:ext cx="796693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E0000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5000+</a:t>
            </a:r>
            <a:endParaRPr sz="1600">
              <a:solidFill>
                <a:srgbClr val="FE0000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874" name="Google Shape;874;p26"/>
          <p:cNvPicPr preferRelativeResize="0"/>
          <p:nvPr/>
        </p:nvPicPr>
        <p:blipFill rotWithShape="1">
          <a:blip r:embed="rId3">
            <a:alphaModFix/>
          </a:blip>
          <a:srcRect b="0" l="15943" r="15944" t="0"/>
          <a:stretch/>
        </p:blipFill>
        <p:spPr>
          <a:xfrm>
            <a:off x="9123678" y="0"/>
            <a:ext cx="3068322" cy="4506089"/>
          </a:xfrm>
          <a:custGeom>
            <a:rect b="b" l="l" r="r" t="t"/>
            <a:pathLst>
              <a:path extrusionOk="0" h="4506089" w="3068322">
                <a:moveTo>
                  <a:pt x="0" y="0"/>
                </a:moveTo>
                <a:lnTo>
                  <a:pt x="3068322" y="0"/>
                </a:lnTo>
                <a:lnTo>
                  <a:pt x="3068322" y="4506089"/>
                </a:lnTo>
                <a:lnTo>
                  <a:pt x="0" y="4506089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875" name="Google Shape;875;p26"/>
          <p:cNvPicPr preferRelativeResize="0"/>
          <p:nvPr/>
        </p:nvPicPr>
        <p:blipFill rotWithShape="1">
          <a:blip r:embed="rId3">
            <a:alphaModFix/>
          </a:blip>
          <a:srcRect b="0" l="11032" r="11031" t="0"/>
          <a:stretch/>
        </p:blipFill>
        <p:spPr>
          <a:xfrm>
            <a:off x="4551675" y="4506089"/>
            <a:ext cx="1833222" cy="2351911"/>
          </a:xfrm>
          <a:custGeom>
            <a:rect b="b" l="l" r="r" t="t"/>
            <a:pathLst>
              <a:path extrusionOk="0" h="2351911" w="1833222">
                <a:moveTo>
                  <a:pt x="0" y="0"/>
                </a:moveTo>
                <a:lnTo>
                  <a:pt x="1833222" y="0"/>
                </a:lnTo>
                <a:lnTo>
                  <a:pt x="1833222" y="2351911"/>
                </a:lnTo>
                <a:lnTo>
                  <a:pt x="0" y="2351911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880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p27"/>
          <p:cNvSpPr txBox="1"/>
          <p:nvPr/>
        </p:nvSpPr>
        <p:spPr>
          <a:xfrm>
            <a:off x="1287499" y="1036480"/>
            <a:ext cx="237124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Slide Mockup</a:t>
            </a:r>
            <a:endParaRPr/>
          </a:p>
        </p:txBody>
      </p:sp>
      <p:sp>
        <p:nvSpPr>
          <p:cNvPr id="882" name="Google Shape;882;p27"/>
          <p:cNvSpPr txBox="1"/>
          <p:nvPr/>
        </p:nvSpPr>
        <p:spPr>
          <a:xfrm>
            <a:off x="1251938" y="1121119"/>
            <a:ext cx="3294595" cy="24622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PHONE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MOCK UP</a:t>
            </a:r>
            <a:endParaRPr/>
          </a:p>
        </p:txBody>
      </p:sp>
      <p:sp>
        <p:nvSpPr>
          <p:cNvPr id="883" name="Google Shape;883;p27"/>
          <p:cNvSpPr txBox="1"/>
          <p:nvPr/>
        </p:nvSpPr>
        <p:spPr>
          <a:xfrm>
            <a:off x="7021808" y="1533244"/>
            <a:ext cx="122283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Sales Up</a:t>
            </a:r>
            <a:endParaRPr/>
          </a:p>
        </p:txBody>
      </p:sp>
      <p:sp>
        <p:nvSpPr>
          <p:cNvPr id="884" name="Google Shape;884;p27"/>
          <p:cNvSpPr txBox="1"/>
          <p:nvPr/>
        </p:nvSpPr>
        <p:spPr>
          <a:xfrm>
            <a:off x="7026860" y="2325474"/>
            <a:ext cx="1217778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</a:t>
            </a:r>
            <a:endParaRPr/>
          </a:p>
          <a:p>
            <a:pPr indent="0" lvl="0" marL="0" marR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imperdiet iaculis vitaeut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85" name="Google Shape;885;p27"/>
          <p:cNvSpPr/>
          <p:nvPr/>
        </p:nvSpPr>
        <p:spPr>
          <a:xfrm>
            <a:off x="7024394" y="1716446"/>
            <a:ext cx="1222833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UP TO 95</a:t>
            </a:r>
            <a:endParaRPr baseline="30000" sz="16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86" name="Google Shape;886;p27"/>
          <p:cNvSpPr txBox="1"/>
          <p:nvPr/>
        </p:nvSpPr>
        <p:spPr>
          <a:xfrm>
            <a:off x="7021808" y="4959063"/>
            <a:ext cx="1222830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risu pra vehicula hendrerit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887" name="Google Shape;887;p27"/>
          <p:cNvGrpSpPr/>
          <p:nvPr/>
        </p:nvGrpSpPr>
        <p:grpSpPr>
          <a:xfrm>
            <a:off x="7935832" y="3601614"/>
            <a:ext cx="308806" cy="386293"/>
            <a:chOff x="3470276" y="2209800"/>
            <a:chExt cx="430213" cy="538163"/>
          </a:xfrm>
        </p:grpSpPr>
        <p:sp>
          <p:nvSpPr>
            <p:cNvPr id="888" name="Google Shape;888;p27"/>
            <p:cNvSpPr/>
            <p:nvPr/>
          </p:nvSpPr>
          <p:spPr>
            <a:xfrm>
              <a:off x="3470276" y="2209800"/>
              <a:ext cx="430213" cy="538163"/>
            </a:xfrm>
            <a:custGeom>
              <a:rect b="b" l="l" r="r" t="t"/>
              <a:pathLst>
                <a:path extrusionOk="0" h="2616" w="2091">
                  <a:moveTo>
                    <a:pt x="2091" y="2267"/>
                  </a:moveTo>
                  <a:lnTo>
                    <a:pt x="1940" y="571"/>
                  </a:lnTo>
                  <a:cubicBezTo>
                    <a:pt x="1937" y="537"/>
                    <a:pt x="1909" y="512"/>
                    <a:pt x="1875" y="512"/>
                  </a:cubicBezTo>
                  <a:lnTo>
                    <a:pt x="1558" y="512"/>
                  </a:lnTo>
                  <a:cubicBezTo>
                    <a:pt x="1557" y="230"/>
                    <a:pt x="1328" y="0"/>
                    <a:pt x="1045" y="0"/>
                  </a:cubicBezTo>
                  <a:cubicBezTo>
                    <a:pt x="763" y="0"/>
                    <a:pt x="534" y="230"/>
                    <a:pt x="533" y="512"/>
                  </a:cubicBezTo>
                  <a:lnTo>
                    <a:pt x="216" y="512"/>
                  </a:lnTo>
                  <a:cubicBezTo>
                    <a:pt x="182" y="512"/>
                    <a:pt x="154" y="537"/>
                    <a:pt x="151" y="571"/>
                  </a:cubicBezTo>
                  <a:lnTo>
                    <a:pt x="0" y="2267"/>
                  </a:lnTo>
                  <a:cubicBezTo>
                    <a:pt x="0" y="2270"/>
                    <a:pt x="0" y="2271"/>
                    <a:pt x="0" y="2273"/>
                  </a:cubicBezTo>
                  <a:cubicBezTo>
                    <a:pt x="0" y="2462"/>
                    <a:pt x="174" y="2616"/>
                    <a:pt x="387" y="2616"/>
                  </a:cubicBezTo>
                  <a:lnTo>
                    <a:pt x="1703" y="2616"/>
                  </a:lnTo>
                  <a:cubicBezTo>
                    <a:pt x="1917" y="2616"/>
                    <a:pt x="2091" y="2462"/>
                    <a:pt x="2091" y="2273"/>
                  </a:cubicBezTo>
                  <a:cubicBezTo>
                    <a:pt x="2091" y="2271"/>
                    <a:pt x="2091" y="2270"/>
                    <a:pt x="2091" y="2267"/>
                  </a:cubicBezTo>
                  <a:close/>
                  <a:moveTo>
                    <a:pt x="1045" y="130"/>
                  </a:moveTo>
                  <a:cubicBezTo>
                    <a:pt x="1256" y="130"/>
                    <a:pt x="1427" y="301"/>
                    <a:pt x="1428" y="512"/>
                  </a:cubicBezTo>
                  <a:lnTo>
                    <a:pt x="663" y="512"/>
                  </a:lnTo>
                  <a:cubicBezTo>
                    <a:pt x="664" y="301"/>
                    <a:pt x="835" y="130"/>
                    <a:pt x="1045" y="130"/>
                  </a:cubicBezTo>
                  <a:close/>
                  <a:moveTo>
                    <a:pt x="1703" y="2486"/>
                  </a:moveTo>
                  <a:lnTo>
                    <a:pt x="387" y="2486"/>
                  </a:lnTo>
                  <a:cubicBezTo>
                    <a:pt x="247" y="2486"/>
                    <a:pt x="132" y="2392"/>
                    <a:pt x="130" y="2276"/>
                  </a:cubicBezTo>
                  <a:lnTo>
                    <a:pt x="275" y="642"/>
                  </a:lnTo>
                  <a:lnTo>
                    <a:pt x="533" y="642"/>
                  </a:lnTo>
                  <a:lnTo>
                    <a:pt x="533" y="870"/>
                  </a:lnTo>
                  <a:cubicBezTo>
                    <a:pt x="533" y="905"/>
                    <a:pt x="562" y="935"/>
                    <a:pt x="598" y="935"/>
                  </a:cubicBezTo>
                  <a:cubicBezTo>
                    <a:pt x="634" y="935"/>
                    <a:pt x="663" y="905"/>
                    <a:pt x="663" y="870"/>
                  </a:cubicBezTo>
                  <a:lnTo>
                    <a:pt x="663" y="642"/>
                  </a:lnTo>
                  <a:lnTo>
                    <a:pt x="1428" y="642"/>
                  </a:lnTo>
                  <a:lnTo>
                    <a:pt x="1428" y="870"/>
                  </a:lnTo>
                  <a:cubicBezTo>
                    <a:pt x="1428" y="905"/>
                    <a:pt x="1457" y="935"/>
                    <a:pt x="1493" y="935"/>
                  </a:cubicBezTo>
                  <a:cubicBezTo>
                    <a:pt x="1528" y="935"/>
                    <a:pt x="1558" y="905"/>
                    <a:pt x="1558" y="870"/>
                  </a:cubicBezTo>
                  <a:lnTo>
                    <a:pt x="1558" y="642"/>
                  </a:lnTo>
                  <a:lnTo>
                    <a:pt x="1815" y="642"/>
                  </a:lnTo>
                  <a:lnTo>
                    <a:pt x="1961" y="2276"/>
                  </a:lnTo>
                  <a:cubicBezTo>
                    <a:pt x="1959" y="2392"/>
                    <a:pt x="1844" y="2486"/>
                    <a:pt x="1703" y="2486"/>
                  </a:cubicBez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9" name="Google Shape;889;p27"/>
            <p:cNvSpPr/>
            <p:nvPr/>
          </p:nvSpPr>
          <p:spPr>
            <a:xfrm>
              <a:off x="3605213" y="2466975"/>
              <a:ext cx="160338" cy="160338"/>
            </a:xfrm>
            <a:custGeom>
              <a:rect b="b" l="l" r="r" t="t"/>
              <a:pathLst>
                <a:path extrusionOk="0" h="779" w="779">
                  <a:moveTo>
                    <a:pt x="714" y="324"/>
                  </a:moveTo>
                  <a:lnTo>
                    <a:pt x="454" y="324"/>
                  </a:lnTo>
                  <a:lnTo>
                    <a:pt x="454" y="65"/>
                  </a:lnTo>
                  <a:cubicBezTo>
                    <a:pt x="454" y="29"/>
                    <a:pt x="425" y="0"/>
                    <a:pt x="389" y="0"/>
                  </a:cubicBezTo>
                  <a:cubicBezTo>
                    <a:pt x="354" y="0"/>
                    <a:pt x="324" y="29"/>
                    <a:pt x="324" y="65"/>
                  </a:cubicBezTo>
                  <a:lnTo>
                    <a:pt x="324" y="324"/>
                  </a:lnTo>
                  <a:lnTo>
                    <a:pt x="65" y="324"/>
                  </a:lnTo>
                  <a:cubicBezTo>
                    <a:pt x="29" y="324"/>
                    <a:pt x="0" y="354"/>
                    <a:pt x="0" y="389"/>
                  </a:cubicBezTo>
                  <a:cubicBezTo>
                    <a:pt x="0" y="425"/>
                    <a:pt x="29" y="454"/>
                    <a:pt x="65" y="454"/>
                  </a:cubicBezTo>
                  <a:lnTo>
                    <a:pt x="324" y="454"/>
                  </a:lnTo>
                  <a:lnTo>
                    <a:pt x="324" y="714"/>
                  </a:lnTo>
                  <a:cubicBezTo>
                    <a:pt x="324" y="750"/>
                    <a:pt x="354" y="779"/>
                    <a:pt x="389" y="779"/>
                  </a:cubicBezTo>
                  <a:cubicBezTo>
                    <a:pt x="425" y="779"/>
                    <a:pt x="454" y="750"/>
                    <a:pt x="454" y="714"/>
                  </a:cubicBezTo>
                  <a:lnTo>
                    <a:pt x="454" y="454"/>
                  </a:lnTo>
                  <a:lnTo>
                    <a:pt x="714" y="454"/>
                  </a:lnTo>
                  <a:cubicBezTo>
                    <a:pt x="750" y="454"/>
                    <a:pt x="779" y="425"/>
                    <a:pt x="779" y="389"/>
                  </a:cubicBezTo>
                  <a:cubicBezTo>
                    <a:pt x="779" y="354"/>
                    <a:pt x="750" y="324"/>
                    <a:pt x="714" y="324"/>
                  </a:cubicBez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90" name="Google Shape;890;p27"/>
          <p:cNvSpPr txBox="1"/>
          <p:nvPr/>
        </p:nvSpPr>
        <p:spPr>
          <a:xfrm>
            <a:off x="1251938" y="3583332"/>
            <a:ext cx="3294595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Nam nec ex </a:t>
            </a: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congue risus pretium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vehicula hendrerit Etiam ultrices dolor etanu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91" name="Google Shape;891;p27"/>
          <p:cNvSpPr txBox="1"/>
          <p:nvPr/>
        </p:nvSpPr>
        <p:spPr>
          <a:xfrm>
            <a:off x="3002366" y="4984683"/>
            <a:ext cx="1133801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Starting Price at 150 Bucks</a:t>
            </a:r>
            <a:endParaRPr/>
          </a:p>
        </p:txBody>
      </p:sp>
      <p:sp>
        <p:nvSpPr>
          <p:cNvPr id="892" name="Google Shape;892;p27"/>
          <p:cNvSpPr/>
          <p:nvPr/>
        </p:nvSpPr>
        <p:spPr>
          <a:xfrm>
            <a:off x="1251938" y="4959063"/>
            <a:ext cx="1074700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E0000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$740</a:t>
            </a:r>
            <a:endParaRPr sz="2000">
              <a:solidFill>
                <a:srgbClr val="FE0000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893" name="Google Shape;893;p27"/>
          <p:cNvCxnSpPr/>
          <p:nvPr/>
        </p:nvCxnSpPr>
        <p:spPr>
          <a:xfrm>
            <a:off x="2590630" y="4984683"/>
            <a:ext cx="0" cy="48385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894" name="Google Shape;894;p27"/>
          <p:cNvPicPr preferRelativeResize="0"/>
          <p:nvPr/>
        </p:nvPicPr>
        <p:blipFill rotWithShape="1">
          <a:blip r:embed="rId3">
            <a:alphaModFix/>
          </a:blip>
          <a:srcRect b="0" l="26515" r="26515" t="0"/>
          <a:stretch/>
        </p:blipFill>
        <p:spPr>
          <a:xfrm>
            <a:off x="8973443" y="1073684"/>
            <a:ext cx="2213585" cy="4710618"/>
          </a:xfrm>
          <a:custGeom>
            <a:rect b="b" l="l" r="r" t="t"/>
            <a:pathLst>
              <a:path extrusionOk="0" h="4710618" w="2213585">
                <a:moveTo>
                  <a:pt x="220834" y="0"/>
                </a:moveTo>
                <a:lnTo>
                  <a:pt x="523472" y="0"/>
                </a:lnTo>
                <a:cubicBezTo>
                  <a:pt x="533073" y="0"/>
                  <a:pt x="540754" y="7808"/>
                  <a:pt x="540754" y="17280"/>
                </a:cubicBezTo>
                <a:lnTo>
                  <a:pt x="540754" y="51840"/>
                </a:lnTo>
                <a:cubicBezTo>
                  <a:pt x="540754" y="113535"/>
                  <a:pt x="591194" y="164095"/>
                  <a:pt x="652899" y="164095"/>
                </a:cubicBezTo>
                <a:lnTo>
                  <a:pt x="1582193" y="164095"/>
                </a:lnTo>
                <a:cubicBezTo>
                  <a:pt x="1643898" y="164095"/>
                  <a:pt x="1694338" y="113535"/>
                  <a:pt x="1694338" y="51840"/>
                </a:cubicBezTo>
                <a:lnTo>
                  <a:pt x="1694338" y="17280"/>
                </a:lnTo>
                <a:cubicBezTo>
                  <a:pt x="1694338" y="7808"/>
                  <a:pt x="1702147" y="0"/>
                  <a:pt x="1711621" y="0"/>
                </a:cubicBezTo>
                <a:lnTo>
                  <a:pt x="2014387" y="0"/>
                </a:lnTo>
                <a:lnTo>
                  <a:pt x="2014387" y="128"/>
                </a:lnTo>
                <a:lnTo>
                  <a:pt x="2034486" y="3968"/>
                </a:lnTo>
                <a:cubicBezTo>
                  <a:pt x="2137798" y="23936"/>
                  <a:pt x="2213585" y="115327"/>
                  <a:pt x="2213585" y="220798"/>
                </a:cubicBezTo>
                <a:lnTo>
                  <a:pt x="2213585" y="4489820"/>
                </a:lnTo>
                <a:cubicBezTo>
                  <a:pt x="2213585" y="4611291"/>
                  <a:pt x="2114242" y="4710618"/>
                  <a:pt x="1992751" y="4710618"/>
                </a:cubicBezTo>
                <a:lnTo>
                  <a:pt x="220834" y="4710618"/>
                </a:lnTo>
                <a:cubicBezTo>
                  <a:pt x="99343" y="4710618"/>
                  <a:pt x="0" y="4611291"/>
                  <a:pt x="0" y="4489820"/>
                </a:cubicBezTo>
                <a:lnTo>
                  <a:pt x="0" y="220798"/>
                </a:lnTo>
                <a:cubicBezTo>
                  <a:pt x="0" y="99455"/>
                  <a:pt x="99343" y="0"/>
                  <a:pt x="220834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898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p28"/>
          <p:cNvSpPr txBox="1"/>
          <p:nvPr/>
        </p:nvSpPr>
        <p:spPr>
          <a:xfrm>
            <a:off x="1444591" y="1533232"/>
            <a:ext cx="2460922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33333"/>
                </a:solidFill>
                <a:latin typeface="Poppins Light"/>
                <a:ea typeface="Poppins Light"/>
                <a:cs typeface="Poppins Light"/>
                <a:sym typeface="Poppins Light"/>
              </a:rPr>
              <a:t>Items Discount (lectu facilisis.)</a:t>
            </a:r>
            <a:endParaRPr/>
          </a:p>
        </p:txBody>
      </p:sp>
      <p:sp>
        <p:nvSpPr>
          <p:cNvPr id="900" name="Google Shape;900;p28"/>
          <p:cNvSpPr/>
          <p:nvPr/>
        </p:nvSpPr>
        <p:spPr>
          <a:xfrm>
            <a:off x="1447181" y="1103502"/>
            <a:ext cx="2458332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+7000</a:t>
            </a:r>
            <a:endParaRPr sz="16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901" name="Google Shape;901;p28"/>
          <p:cNvSpPr txBox="1"/>
          <p:nvPr/>
        </p:nvSpPr>
        <p:spPr>
          <a:xfrm>
            <a:off x="7184254" y="1036480"/>
            <a:ext cx="2371246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Slide Mockup</a:t>
            </a:r>
            <a:endParaRPr/>
          </a:p>
        </p:txBody>
      </p:sp>
      <p:sp>
        <p:nvSpPr>
          <p:cNvPr id="902" name="Google Shape;902;p28"/>
          <p:cNvSpPr txBox="1"/>
          <p:nvPr/>
        </p:nvSpPr>
        <p:spPr>
          <a:xfrm>
            <a:off x="7148693" y="1121119"/>
            <a:ext cx="3763814" cy="24622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TAB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MOCK UP</a:t>
            </a:r>
            <a:endParaRPr/>
          </a:p>
        </p:txBody>
      </p:sp>
      <p:sp>
        <p:nvSpPr>
          <p:cNvPr id="903" name="Google Shape;903;p28"/>
          <p:cNvSpPr txBox="1"/>
          <p:nvPr/>
        </p:nvSpPr>
        <p:spPr>
          <a:xfrm>
            <a:off x="7148693" y="4690652"/>
            <a:ext cx="2587407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Nam nec ex </a:t>
            </a: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congue risus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pretium vehicula hendrerit Etiam ultrices dolor etanu.</a:t>
            </a:r>
            <a:endParaRPr/>
          </a:p>
        </p:txBody>
      </p:sp>
      <p:sp>
        <p:nvSpPr>
          <p:cNvPr id="904" name="Google Shape;904;p28"/>
          <p:cNvSpPr/>
          <p:nvPr/>
        </p:nvSpPr>
        <p:spPr>
          <a:xfrm>
            <a:off x="7148693" y="3859993"/>
            <a:ext cx="1131199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E0000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+450</a:t>
            </a:r>
            <a:endParaRPr sz="1800">
              <a:solidFill>
                <a:srgbClr val="FE0000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905" name="Google Shape;905;p28"/>
          <p:cNvPicPr preferRelativeResize="0"/>
          <p:nvPr/>
        </p:nvPicPr>
        <p:blipFill rotWithShape="1">
          <a:blip r:embed="rId3">
            <a:alphaModFix/>
          </a:blip>
          <a:srcRect b="15020" l="0" r="0" t="15020"/>
          <a:stretch/>
        </p:blipFill>
        <p:spPr>
          <a:xfrm>
            <a:off x="1380862" y="2123448"/>
            <a:ext cx="4788294" cy="3349550"/>
          </a:xfrm>
          <a:custGeom>
            <a:rect b="b" l="l" r="r" t="t"/>
            <a:pathLst>
              <a:path extrusionOk="0" h="3349550" w="4788294">
                <a:moveTo>
                  <a:pt x="155922" y="0"/>
                </a:moveTo>
                <a:lnTo>
                  <a:pt x="4632372" y="0"/>
                </a:lnTo>
                <a:cubicBezTo>
                  <a:pt x="4718485" y="0"/>
                  <a:pt x="4788294" y="69809"/>
                  <a:pt x="4788294" y="155922"/>
                </a:cubicBezTo>
                <a:lnTo>
                  <a:pt x="4788294" y="3193628"/>
                </a:lnTo>
                <a:cubicBezTo>
                  <a:pt x="4788294" y="3279741"/>
                  <a:pt x="4718485" y="3349550"/>
                  <a:pt x="4632372" y="3349550"/>
                </a:cubicBezTo>
                <a:lnTo>
                  <a:pt x="155922" y="3349550"/>
                </a:lnTo>
                <a:cubicBezTo>
                  <a:pt x="69809" y="3349550"/>
                  <a:pt x="0" y="3279741"/>
                  <a:pt x="0" y="3193628"/>
                </a:cubicBezTo>
                <a:lnTo>
                  <a:pt x="0" y="155922"/>
                </a:lnTo>
                <a:cubicBezTo>
                  <a:pt x="0" y="69809"/>
                  <a:pt x="69809" y="0"/>
                  <a:pt x="155922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909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29"/>
          <p:cNvSpPr/>
          <p:nvPr/>
        </p:nvSpPr>
        <p:spPr>
          <a:xfrm>
            <a:off x="6096000" y="940308"/>
            <a:ext cx="606286" cy="60628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499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1" name="Google Shape;911;p29"/>
          <p:cNvSpPr txBox="1"/>
          <p:nvPr/>
        </p:nvSpPr>
        <p:spPr>
          <a:xfrm>
            <a:off x="1203676" y="1029519"/>
            <a:ext cx="3349350" cy="19236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DESK</a:t>
            </a:r>
            <a:endParaRPr sz="4000">
              <a:solidFill>
                <a:srgbClr val="1C1C1C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912" name="Google Shape;912;p29"/>
          <p:cNvSpPr txBox="1"/>
          <p:nvPr/>
        </p:nvSpPr>
        <p:spPr>
          <a:xfrm>
            <a:off x="1282417" y="944880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Laptop Mockup</a:t>
            </a:r>
            <a:endParaRPr/>
          </a:p>
        </p:txBody>
      </p:sp>
      <p:sp>
        <p:nvSpPr>
          <p:cNvPr id="913" name="Google Shape;913;p29"/>
          <p:cNvSpPr txBox="1"/>
          <p:nvPr/>
        </p:nvSpPr>
        <p:spPr>
          <a:xfrm>
            <a:off x="1282418" y="2961665"/>
            <a:ext cx="2352595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feugiat lectus eget facilisis mattis. Nam nec ex</a:t>
            </a:r>
            <a:endParaRPr/>
          </a:p>
        </p:txBody>
      </p:sp>
      <p:sp>
        <p:nvSpPr>
          <p:cNvPr id="914" name="Google Shape;914;p29"/>
          <p:cNvSpPr/>
          <p:nvPr/>
        </p:nvSpPr>
        <p:spPr>
          <a:xfrm>
            <a:off x="1282416" y="5013220"/>
            <a:ext cx="1228492" cy="1231107"/>
          </a:xfrm>
          <a:prstGeom prst="ellipse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5" name="Google Shape;915;p29"/>
          <p:cNvSpPr/>
          <p:nvPr/>
        </p:nvSpPr>
        <p:spPr>
          <a:xfrm>
            <a:off x="1282416" y="5013220"/>
            <a:ext cx="1228492" cy="1231107"/>
          </a:xfrm>
          <a:prstGeom prst="pie">
            <a:avLst>
              <a:gd fmla="val 14372268" name="adj1"/>
              <a:gd fmla="val 16174496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6" name="Google Shape;916;p29"/>
          <p:cNvSpPr/>
          <p:nvPr/>
        </p:nvSpPr>
        <p:spPr>
          <a:xfrm>
            <a:off x="1436400" y="5169820"/>
            <a:ext cx="920524" cy="920522"/>
          </a:xfrm>
          <a:prstGeom prst="ellipse">
            <a:avLst/>
          </a:prstGeom>
          <a:solidFill>
            <a:srgbClr val="1C1C1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7" name="Google Shape;917;p29"/>
          <p:cNvSpPr txBox="1"/>
          <p:nvPr/>
        </p:nvSpPr>
        <p:spPr>
          <a:xfrm>
            <a:off x="2788605" y="4969141"/>
            <a:ext cx="157354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Sales</a:t>
            </a:r>
            <a:endParaRPr/>
          </a:p>
        </p:txBody>
      </p:sp>
      <p:sp>
        <p:nvSpPr>
          <p:cNvPr id="918" name="Google Shape;918;p29"/>
          <p:cNvSpPr/>
          <p:nvPr/>
        </p:nvSpPr>
        <p:spPr>
          <a:xfrm>
            <a:off x="2791194" y="5152343"/>
            <a:ext cx="1761831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125</a:t>
            </a:r>
            <a:r>
              <a:rPr baseline="30000"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%</a:t>
            </a:r>
            <a:endParaRPr baseline="30000" sz="16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919" name="Google Shape;919;p29"/>
          <p:cNvCxnSpPr/>
          <p:nvPr/>
        </p:nvCxnSpPr>
        <p:spPr>
          <a:xfrm>
            <a:off x="2788604" y="5625606"/>
            <a:ext cx="846409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20" name="Google Shape;920;p29"/>
          <p:cNvSpPr txBox="1"/>
          <p:nvPr/>
        </p:nvSpPr>
        <p:spPr>
          <a:xfrm>
            <a:off x="2788604" y="5726253"/>
            <a:ext cx="845166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Magna nta accum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921" name="Google Shape;921;p29"/>
          <p:cNvCxnSpPr/>
          <p:nvPr/>
        </p:nvCxnSpPr>
        <p:spPr>
          <a:xfrm>
            <a:off x="1544955" y="5031381"/>
            <a:ext cx="163830" cy="281940"/>
          </a:xfrm>
          <a:prstGeom prst="straightConnector1">
            <a:avLst/>
          </a:prstGeom>
          <a:noFill/>
          <a:ln cap="flat" cmpd="sng" w="9525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922" name="Google Shape;922;p29"/>
          <p:cNvGrpSpPr/>
          <p:nvPr/>
        </p:nvGrpSpPr>
        <p:grpSpPr>
          <a:xfrm>
            <a:off x="1681429" y="5451760"/>
            <a:ext cx="387432" cy="354387"/>
            <a:chOff x="492126" y="3179763"/>
            <a:chExt cx="539750" cy="493713"/>
          </a:xfrm>
        </p:grpSpPr>
        <p:sp>
          <p:nvSpPr>
            <p:cNvPr id="923" name="Google Shape;923;p29"/>
            <p:cNvSpPr/>
            <p:nvPr/>
          </p:nvSpPr>
          <p:spPr>
            <a:xfrm>
              <a:off x="492126" y="3179763"/>
              <a:ext cx="539750" cy="493713"/>
            </a:xfrm>
            <a:custGeom>
              <a:rect b="b" l="l" r="r" t="t"/>
              <a:pathLst>
                <a:path extrusionOk="0" h="2400" w="2623">
                  <a:moveTo>
                    <a:pt x="2271" y="352"/>
                  </a:moveTo>
                  <a:cubicBezTo>
                    <a:pt x="2045" y="125"/>
                    <a:pt x="1743" y="0"/>
                    <a:pt x="1423" y="0"/>
                  </a:cubicBezTo>
                  <a:cubicBezTo>
                    <a:pt x="1097" y="0"/>
                    <a:pt x="791" y="129"/>
                    <a:pt x="564" y="362"/>
                  </a:cubicBezTo>
                  <a:cubicBezTo>
                    <a:pt x="539" y="388"/>
                    <a:pt x="540" y="429"/>
                    <a:pt x="565" y="454"/>
                  </a:cubicBezTo>
                  <a:cubicBezTo>
                    <a:pt x="590" y="479"/>
                    <a:pt x="631" y="478"/>
                    <a:pt x="656" y="453"/>
                  </a:cubicBezTo>
                  <a:cubicBezTo>
                    <a:pt x="860" y="245"/>
                    <a:pt x="1132" y="130"/>
                    <a:pt x="1423" y="130"/>
                  </a:cubicBezTo>
                  <a:cubicBezTo>
                    <a:pt x="2013" y="129"/>
                    <a:pt x="2493" y="610"/>
                    <a:pt x="2493" y="1200"/>
                  </a:cubicBezTo>
                  <a:cubicBezTo>
                    <a:pt x="2493" y="1790"/>
                    <a:pt x="2013" y="2271"/>
                    <a:pt x="1423" y="2271"/>
                  </a:cubicBezTo>
                  <a:cubicBezTo>
                    <a:pt x="832" y="2271"/>
                    <a:pt x="352" y="1790"/>
                    <a:pt x="352" y="1200"/>
                  </a:cubicBezTo>
                  <a:lnTo>
                    <a:pt x="352" y="1187"/>
                  </a:lnTo>
                  <a:lnTo>
                    <a:pt x="459" y="1293"/>
                  </a:lnTo>
                  <a:cubicBezTo>
                    <a:pt x="471" y="1306"/>
                    <a:pt x="488" y="1312"/>
                    <a:pt x="505" y="1312"/>
                  </a:cubicBezTo>
                  <a:cubicBezTo>
                    <a:pt x="521" y="1312"/>
                    <a:pt x="537" y="1306"/>
                    <a:pt x="550" y="1293"/>
                  </a:cubicBezTo>
                  <a:cubicBezTo>
                    <a:pt x="576" y="1268"/>
                    <a:pt x="576" y="1227"/>
                    <a:pt x="550" y="1202"/>
                  </a:cubicBezTo>
                  <a:lnTo>
                    <a:pt x="334" y="985"/>
                  </a:lnTo>
                  <a:cubicBezTo>
                    <a:pt x="309" y="959"/>
                    <a:pt x="268" y="959"/>
                    <a:pt x="242" y="985"/>
                  </a:cubicBezTo>
                  <a:lnTo>
                    <a:pt x="25" y="1202"/>
                  </a:lnTo>
                  <a:cubicBezTo>
                    <a:pt x="0" y="1227"/>
                    <a:pt x="0" y="1268"/>
                    <a:pt x="25" y="1293"/>
                  </a:cubicBezTo>
                  <a:cubicBezTo>
                    <a:pt x="51" y="1318"/>
                    <a:pt x="92" y="1318"/>
                    <a:pt x="117" y="1293"/>
                  </a:cubicBezTo>
                  <a:lnTo>
                    <a:pt x="224" y="1187"/>
                  </a:lnTo>
                  <a:lnTo>
                    <a:pt x="224" y="1200"/>
                  </a:lnTo>
                  <a:cubicBezTo>
                    <a:pt x="224" y="1520"/>
                    <a:pt x="348" y="1822"/>
                    <a:pt x="575" y="2048"/>
                  </a:cubicBezTo>
                  <a:cubicBezTo>
                    <a:pt x="802" y="2275"/>
                    <a:pt x="1103" y="2400"/>
                    <a:pt x="1423" y="2400"/>
                  </a:cubicBezTo>
                  <a:cubicBezTo>
                    <a:pt x="1744" y="2400"/>
                    <a:pt x="2045" y="2275"/>
                    <a:pt x="2272" y="2048"/>
                  </a:cubicBezTo>
                  <a:cubicBezTo>
                    <a:pt x="2498" y="1822"/>
                    <a:pt x="2623" y="1520"/>
                    <a:pt x="2623" y="1200"/>
                  </a:cubicBezTo>
                  <a:cubicBezTo>
                    <a:pt x="2623" y="880"/>
                    <a:pt x="2498" y="578"/>
                    <a:pt x="2271" y="35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4" name="Google Shape;924;p29"/>
            <p:cNvSpPr/>
            <p:nvPr/>
          </p:nvSpPr>
          <p:spPr>
            <a:xfrm>
              <a:off x="687389" y="3330576"/>
              <a:ext cx="192088" cy="192088"/>
            </a:xfrm>
            <a:custGeom>
              <a:rect b="b" l="l" r="r" t="t"/>
              <a:pathLst>
                <a:path extrusionOk="0" h="929" w="935">
                  <a:moveTo>
                    <a:pt x="818" y="25"/>
                  </a:moveTo>
                  <a:lnTo>
                    <a:pt x="25" y="818"/>
                  </a:lnTo>
                  <a:cubicBezTo>
                    <a:pt x="0" y="844"/>
                    <a:pt x="0" y="885"/>
                    <a:pt x="25" y="910"/>
                  </a:cubicBezTo>
                  <a:cubicBezTo>
                    <a:pt x="37" y="922"/>
                    <a:pt x="54" y="929"/>
                    <a:pt x="71" y="929"/>
                  </a:cubicBezTo>
                  <a:cubicBezTo>
                    <a:pt x="87" y="929"/>
                    <a:pt x="103" y="922"/>
                    <a:pt x="116" y="910"/>
                  </a:cubicBezTo>
                  <a:lnTo>
                    <a:pt x="910" y="116"/>
                  </a:lnTo>
                  <a:cubicBezTo>
                    <a:pt x="935" y="91"/>
                    <a:pt x="935" y="50"/>
                    <a:pt x="910" y="25"/>
                  </a:cubicBezTo>
                  <a:cubicBezTo>
                    <a:pt x="884" y="0"/>
                    <a:pt x="844" y="0"/>
                    <a:pt x="818" y="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5" name="Google Shape;925;p29"/>
            <p:cNvSpPr/>
            <p:nvPr/>
          </p:nvSpPr>
          <p:spPr>
            <a:xfrm>
              <a:off x="795339" y="3432176"/>
              <a:ext cx="103188" cy="95250"/>
            </a:xfrm>
            <a:custGeom>
              <a:rect b="b" l="l" r="r" t="t"/>
              <a:pathLst>
                <a:path extrusionOk="0" h="462" w="507">
                  <a:moveTo>
                    <a:pt x="89" y="67"/>
                  </a:moveTo>
                  <a:cubicBezTo>
                    <a:pt x="0" y="157"/>
                    <a:pt x="0" y="304"/>
                    <a:pt x="89" y="394"/>
                  </a:cubicBezTo>
                  <a:cubicBezTo>
                    <a:pt x="133" y="438"/>
                    <a:pt x="191" y="462"/>
                    <a:pt x="253" y="462"/>
                  </a:cubicBezTo>
                  <a:cubicBezTo>
                    <a:pt x="315" y="462"/>
                    <a:pt x="373" y="438"/>
                    <a:pt x="417" y="394"/>
                  </a:cubicBezTo>
                  <a:cubicBezTo>
                    <a:pt x="507" y="304"/>
                    <a:pt x="507" y="157"/>
                    <a:pt x="417" y="67"/>
                  </a:cubicBezTo>
                  <a:cubicBezTo>
                    <a:pt x="373" y="24"/>
                    <a:pt x="315" y="0"/>
                    <a:pt x="253" y="0"/>
                  </a:cubicBezTo>
                  <a:cubicBezTo>
                    <a:pt x="191" y="0"/>
                    <a:pt x="134" y="24"/>
                    <a:pt x="89" y="67"/>
                  </a:cubicBezTo>
                  <a:close/>
                  <a:moveTo>
                    <a:pt x="325" y="303"/>
                  </a:moveTo>
                  <a:cubicBezTo>
                    <a:pt x="306" y="323"/>
                    <a:pt x="281" y="333"/>
                    <a:pt x="253" y="333"/>
                  </a:cubicBezTo>
                  <a:cubicBezTo>
                    <a:pt x="226" y="333"/>
                    <a:pt x="200" y="322"/>
                    <a:pt x="181" y="303"/>
                  </a:cubicBezTo>
                  <a:cubicBezTo>
                    <a:pt x="141" y="263"/>
                    <a:pt x="141" y="199"/>
                    <a:pt x="181" y="159"/>
                  </a:cubicBezTo>
                  <a:cubicBezTo>
                    <a:pt x="200" y="140"/>
                    <a:pt x="226" y="129"/>
                    <a:pt x="253" y="129"/>
                  </a:cubicBezTo>
                  <a:cubicBezTo>
                    <a:pt x="281" y="129"/>
                    <a:pt x="306" y="140"/>
                    <a:pt x="325" y="159"/>
                  </a:cubicBezTo>
                  <a:cubicBezTo>
                    <a:pt x="365" y="199"/>
                    <a:pt x="365" y="263"/>
                    <a:pt x="325" y="30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6" name="Google Shape;926;p29"/>
            <p:cNvSpPr/>
            <p:nvPr/>
          </p:nvSpPr>
          <p:spPr>
            <a:xfrm>
              <a:off x="676276" y="3324226"/>
              <a:ext cx="95250" cy="95250"/>
            </a:xfrm>
            <a:custGeom>
              <a:rect b="b" l="l" r="r" t="t"/>
              <a:pathLst>
                <a:path extrusionOk="0" h="463" w="463">
                  <a:moveTo>
                    <a:pt x="232" y="0"/>
                  </a:moveTo>
                  <a:cubicBezTo>
                    <a:pt x="170" y="0"/>
                    <a:pt x="112" y="24"/>
                    <a:pt x="68" y="68"/>
                  </a:cubicBezTo>
                  <a:cubicBezTo>
                    <a:pt x="24" y="111"/>
                    <a:pt x="0" y="169"/>
                    <a:pt x="0" y="231"/>
                  </a:cubicBezTo>
                  <a:cubicBezTo>
                    <a:pt x="0" y="293"/>
                    <a:pt x="24" y="351"/>
                    <a:pt x="68" y="395"/>
                  </a:cubicBezTo>
                  <a:cubicBezTo>
                    <a:pt x="112" y="439"/>
                    <a:pt x="170" y="463"/>
                    <a:pt x="232" y="463"/>
                  </a:cubicBezTo>
                  <a:cubicBezTo>
                    <a:pt x="294" y="463"/>
                    <a:pt x="352" y="439"/>
                    <a:pt x="395" y="395"/>
                  </a:cubicBezTo>
                  <a:cubicBezTo>
                    <a:pt x="439" y="351"/>
                    <a:pt x="463" y="293"/>
                    <a:pt x="463" y="231"/>
                  </a:cubicBezTo>
                  <a:cubicBezTo>
                    <a:pt x="463" y="169"/>
                    <a:pt x="439" y="111"/>
                    <a:pt x="395" y="68"/>
                  </a:cubicBezTo>
                  <a:cubicBezTo>
                    <a:pt x="351" y="24"/>
                    <a:pt x="294" y="0"/>
                    <a:pt x="232" y="0"/>
                  </a:cubicBezTo>
                  <a:close/>
                  <a:moveTo>
                    <a:pt x="304" y="303"/>
                  </a:moveTo>
                  <a:cubicBezTo>
                    <a:pt x="284" y="323"/>
                    <a:pt x="259" y="333"/>
                    <a:pt x="232" y="333"/>
                  </a:cubicBezTo>
                  <a:cubicBezTo>
                    <a:pt x="204" y="333"/>
                    <a:pt x="179" y="322"/>
                    <a:pt x="160" y="303"/>
                  </a:cubicBezTo>
                  <a:cubicBezTo>
                    <a:pt x="140" y="284"/>
                    <a:pt x="130" y="259"/>
                    <a:pt x="130" y="231"/>
                  </a:cubicBezTo>
                  <a:cubicBezTo>
                    <a:pt x="130" y="204"/>
                    <a:pt x="141" y="179"/>
                    <a:pt x="160" y="159"/>
                  </a:cubicBezTo>
                  <a:cubicBezTo>
                    <a:pt x="179" y="140"/>
                    <a:pt x="204" y="130"/>
                    <a:pt x="232" y="130"/>
                  </a:cubicBezTo>
                  <a:cubicBezTo>
                    <a:pt x="259" y="130"/>
                    <a:pt x="284" y="140"/>
                    <a:pt x="304" y="159"/>
                  </a:cubicBezTo>
                  <a:cubicBezTo>
                    <a:pt x="323" y="179"/>
                    <a:pt x="333" y="204"/>
                    <a:pt x="333" y="231"/>
                  </a:cubicBezTo>
                  <a:cubicBezTo>
                    <a:pt x="333" y="258"/>
                    <a:pt x="323" y="284"/>
                    <a:pt x="304" y="30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27" name="Google Shape;927;p29"/>
          <p:cNvSpPr/>
          <p:nvPr/>
        </p:nvSpPr>
        <p:spPr>
          <a:xfrm>
            <a:off x="6226178" y="1119683"/>
            <a:ext cx="351482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E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4+</a:t>
            </a:r>
            <a:endParaRPr/>
          </a:p>
        </p:txBody>
      </p:sp>
      <p:sp>
        <p:nvSpPr>
          <p:cNvPr id="928" name="Google Shape;928;p29"/>
          <p:cNvSpPr/>
          <p:nvPr/>
        </p:nvSpPr>
        <p:spPr>
          <a:xfrm>
            <a:off x="6984904" y="968635"/>
            <a:ext cx="2652951" cy="5069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Mandiment</a:t>
            </a:r>
            <a:endParaRPr sz="12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Nam condiment magn aenean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929" name="Google Shape;929;p29"/>
          <p:cNvSpPr txBox="1"/>
          <p:nvPr/>
        </p:nvSpPr>
        <p:spPr>
          <a:xfrm>
            <a:off x="6096000" y="5491767"/>
            <a:ext cx="3143845" cy="2299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71450" lvl="0" marL="1714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100"/>
              <a:buFont typeface="Arial"/>
              <a:buChar char="•"/>
            </a:pPr>
            <a:r>
              <a:rPr lang="en-US" sz="1100">
                <a:solidFill>
                  <a:srgbClr val="333333"/>
                </a:solidFill>
                <a:latin typeface="Poppins Light"/>
                <a:ea typeface="Poppins Light"/>
                <a:cs typeface="Poppins Light"/>
                <a:sym typeface="Poppins Light"/>
              </a:rPr>
              <a:t>Vitae ut metus magnaa tellus accum</a:t>
            </a:r>
            <a:endParaRPr sz="1100">
              <a:solidFill>
                <a:srgbClr val="333333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930" name="Google Shape;930;p29"/>
          <p:cNvSpPr/>
          <p:nvPr/>
        </p:nvSpPr>
        <p:spPr>
          <a:xfrm>
            <a:off x="6096000" y="5724749"/>
            <a:ext cx="179154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7145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Desktop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931" name="Google Shape;931;p29"/>
          <p:cNvPicPr preferRelativeResize="0"/>
          <p:nvPr/>
        </p:nvPicPr>
        <p:blipFill rotWithShape="1">
          <a:blip r:embed="rId3">
            <a:alphaModFix/>
          </a:blip>
          <a:srcRect b="19238" l="0" r="0" t="19237"/>
          <a:stretch/>
        </p:blipFill>
        <p:spPr>
          <a:xfrm>
            <a:off x="6145417" y="2039074"/>
            <a:ext cx="4414093" cy="2715354"/>
          </a:xfrm>
          <a:custGeom>
            <a:rect b="b" l="l" r="r" t="t"/>
            <a:pathLst>
              <a:path extrusionOk="0" h="2715354" w="4414093">
                <a:moveTo>
                  <a:pt x="0" y="0"/>
                </a:moveTo>
                <a:lnTo>
                  <a:pt x="4414093" y="0"/>
                </a:lnTo>
                <a:lnTo>
                  <a:pt x="4414093" y="2715354"/>
                </a:lnTo>
                <a:lnTo>
                  <a:pt x="0" y="2715354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"/>
          <p:cNvSpPr txBox="1"/>
          <p:nvPr/>
        </p:nvSpPr>
        <p:spPr>
          <a:xfrm>
            <a:off x="1241777" y="1736677"/>
            <a:ext cx="2352608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0">
                <a:solidFill>
                  <a:srgbClr val="FE0000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2.0</a:t>
            </a:r>
            <a:endParaRPr sz="12500">
              <a:solidFill>
                <a:srgbClr val="FE0000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253" name="Google Shape;253;p3"/>
          <p:cNvSpPr txBox="1"/>
          <p:nvPr/>
        </p:nvSpPr>
        <p:spPr>
          <a:xfrm>
            <a:off x="1282417" y="5101447"/>
            <a:ext cx="2352608" cy="8070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FE0000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Section One</a:t>
            </a:r>
            <a:endParaRPr sz="1400">
              <a:solidFill>
                <a:srgbClr val="FE0000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E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Consectetur adipiscing elitamus laoreet phasellus metus</a:t>
            </a:r>
            <a:endParaRPr sz="1100">
              <a:solidFill>
                <a:srgbClr val="FE0000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54" name="Google Shape;254;p3"/>
          <p:cNvSpPr txBox="1"/>
          <p:nvPr/>
        </p:nvSpPr>
        <p:spPr>
          <a:xfrm>
            <a:off x="1282417" y="1652038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E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Break Slide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936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p30"/>
          <p:cNvSpPr txBox="1"/>
          <p:nvPr/>
        </p:nvSpPr>
        <p:spPr>
          <a:xfrm>
            <a:off x="1241777" y="2149355"/>
            <a:ext cx="6860499" cy="19236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Thank You</a:t>
            </a:r>
            <a:endParaRPr/>
          </a:p>
        </p:txBody>
      </p:sp>
      <p:sp>
        <p:nvSpPr>
          <p:cNvPr id="938" name="Google Shape;938;p30"/>
          <p:cNvSpPr txBox="1"/>
          <p:nvPr/>
        </p:nvSpPr>
        <p:spPr>
          <a:xfrm>
            <a:off x="1282416" y="4999207"/>
            <a:ext cx="3502935" cy="8070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Message</a:t>
            </a:r>
            <a:endParaRPr sz="14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Consectetur adipiscing elit. vivamus laoreet Phasellus metus arcu, viverra risus. </a:t>
            </a:r>
            <a:endParaRPr/>
          </a:p>
        </p:txBody>
      </p:sp>
      <p:sp>
        <p:nvSpPr>
          <p:cNvPr id="939" name="Google Shape;939;p30"/>
          <p:cNvSpPr txBox="1"/>
          <p:nvPr/>
        </p:nvSpPr>
        <p:spPr>
          <a:xfrm>
            <a:off x="1282417" y="2064716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For Your Attention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"/>
          <p:cNvSpPr txBox="1"/>
          <p:nvPr/>
        </p:nvSpPr>
        <p:spPr>
          <a:xfrm>
            <a:off x="1282417" y="916288"/>
            <a:ext cx="1780813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Table Of</a:t>
            </a:r>
            <a:endParaRPr/>
          </a:p>
        </p:txBody>
      </p:sp>
      <p:sp>
        <p:nvSpPr>
          <p:cNvPr id="261" name="Google Shape;261;p4"/>
          <p:cNvSpPr txBox="1"/>
          <p:nvPr/>
        </p:nvSpPr>
        <p:spPr>
          <a:xfrm>
            <a:off x="1246849" y="1000925"/>
            <a:ext cx="34785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CONTENT</a:t>
            </a:r>
            <a:endParaRPr/>
          </a:p>
        </p:txBody>
      </p:sp>
      <p:cxnSp>
        <p:nvCxnSpPr>
          <p:cNvPr id="262" name="Google Shape;262;p4"/>
          <p:cNvCxnSpPr/>
          <p:nvPr/>
        </p:nvCxnSpPr>
        <p:spPr>
          <a:xfrm>
            <a:off x="6384948" y="4929349"/>
            <a:ext cx="3124044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63" name="Google Shape;263;p4"/>
          <p:cNvSpPr/>
          <p:nvPr/>
        </p:nvSpPr>
        <p:spPr>
          <a:xfrm>
            <a:off x="8113866" y="5492056"/>
            <a:ext cx="143758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14</a:t>
            </a:r>
            <a:endParaRPr sz="14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64" name="Google Shape;264;p4"/>
          <p:cNvSpPr txBox="1"/>
          <p:nvPr/>
        </p:nvSpPr>
        <p:spPr>
          <a:xfrm>
            <a:off x="8113871" y="5018378"/>
            <a:ext cx="1437586" cy="414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Fourteenth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Vehicula hendrerit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65" name="Google Shape;265;p4"/>
          <p:cNvSpPr/>
          <p:nvPr/>
        </p:nvSpPr>
        <p:spPr>
          <a:xfrm>
            <a:off x="8113866" y="3449906"/>
            <a:ext cx="143758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08</a:t>
            </a:r>
            <a:endParaRPr sz="14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66" name="Google Shape;266;p4"/>
          <p:cNvSpPr txBox="1"/>
          <p:nvPr/>
        </p:nvSpPr>
        <p:spPr>
          <a:xfrm>
            <a:off x="8113871" y="2976228"/>
            <a:ext cx="1437586" cy="414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Eighth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Gravida tincidunt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67" name="Google Shape;267;p4"/>
          <p:cNvSpPr/>
          <p:nvPr/>
        </p:nvSpPr>
        <p:spPr>
          <a:xfrm>
            <a:off x="8113866" y="2422892"/>
            <a:ext cx="143758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05</a:t>
            </a:r>
            <a:endParaRPr sz="14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68" name="Google Shape;268;p4"/>
          <p:cNvSpPr txBox="1"/>
          <p:nvPr/>
        </p:nvSpPr>
        <p:spPr>
          <a:xfrm>
            <a:off x="8113871" y="1949214"/>
            <a:ext cx="1437586" cy="414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Fifth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Suspendisse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69" name="Google Shape;269;p4"/>
          <p:cNvSpPr/>
          <p:nvPr/>
        </p:nvSpPr>
        <p:spPr>
          <a:xfrm>
            <a:off x="8113866" y="1389966"/>
            <a:ext cx="143758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02</a:t>
            </a:r>
            <a:endParaRPr sz="14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70" name="Google Shape;270;p4"/>
          <p:cNvSpPr txBox="1"/>
          <p:nvPr/>
        </p:nvSpPr>
        <p:spPr>
          <a:xfrm>
            <a:off x="8113871" y="916288"/>
            <a:ext cx="1437586" cy="414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Second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Maecenas ligula</a:t>
            </a:r>
            <a:endParaRPr/>
          </a:p>
        </p:txBody>
      </p:sp>
      <p:sp>
        <p:nvSpPr>
          <p:cNvPr id="271" name="Google Shape;271;p4"/>
          <p:cNvSpPr/>
          <p:nvPr/>
        </p:nvSpPr>
        <p:spPr>
          <a:xfrm>
            <a:off x="6389980" y="5492056"/>
            <a:ext cx="143757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13</a:t>
            </a:r>
            <a:endParaRPr sz="14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72" name="Google Shape;272;p4"/>
          <p:cNvSpPr txBox="1"/>
          <p:nvPr/>
        </p:nvSpPr>
        <p:spPr>
          <a:xfrm>
            <a:off x="6389982" y="5018378"/>
            <a:ext cx="1437585" cy="414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Thirteenth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Praeget maximus.</a:t>
            </a:r>
            <a:endParaRPr/>
          </a:p>
        </p:txBody>
      </p:sp>
      <p:sp>
        <p:nvSpPr>
          <p:cNvPr id="273" name="Google Shape;273;p4"/>
          <p:cNvSpPr/>
          <p:nvPr/>
        </p:nvSpPr>
        <p:spPr>
          <a:xfrm>
            <a:off x="6389980" y="4470975"/>
            <a:ext cx="143757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10 - 11</a:t>
            </a:r>
            <a:endParaRPr sz="14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74" name="Google Shape;274;p4"/>
          <p:cNvSpPr txBox="1"/>
          <p:nvPr/>
        </p:nvSpPr>
        <p:spPr>
          <a:xfrm>
            <a:off x="6389982" y="3997297"/>
            <a:ext cx="3119010" cy="414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Tenth - twelfth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Integer luctus nauroin pellentesque ege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75" name="Google Shape;275;p4"/>
          <p:cNvSpPr/>
          <p:nvPr/>
        </p:nvSpPr>
        <p:spPr>
          <a:xfrm>
            <a:off x="6389980" y="3449906"/>
            <a:ext cx="143757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07</a:t>
            </a:r>
            <a:endParaRPr sz="14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76" name="Google Shape;276;p4"/>
          <p:cNvSpPr txBox="1"/>
          <p:nvPr/>
        </p:nvSpPr>
        <p:spPr>
          <a:xfrm>
            <a:off x="6389982" y="2976228"/>
            <a:ext cx="1437585" cy="414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Seventh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Augue pretiuma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77" name="Google Shape;277;p4"/>
          <p:cNvSpPr/>
          <p:nvPr/>
        </p:nvSpPr>
        <p:spPr>
          <a:xfrm>
            <a:off x="6389980" y="2422892"/>
            <a:ext cx="143757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04</a:t>
            </a:r>
            <a:endParaRPr sz="14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78" name="Google Shape;278;p4"/>
          <p:cNvSpPr txBox="1"/>
          <p:nvPr/>
        </p:nvSpPr>
        <p:spPr>
          <a:xfrm>
            <a:off x="6389982" y="1949214"/>
            <a:ext cx="1437585" cy="414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Fourth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Lacinia tortor. </a:t>
            </a:r>
            <a:endParaRPr/>
          </a:p>
        </p:txBody>
      </p:sp>
      <p:sp>
        <p:nvSpPr>
          <p:cNvPr id="279" name="Google Shape;279;p4"/>
          <p:cNvSpPr/>
          <p:nvPr/>
        </p:nvSpPr>
        <p:spPr>
          <a:xfrm>
            <a:off x="6389980" y="1389966"/>
            <a:ext cx="143757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01</a:t>
            </a:r>
            <a:endParaRPr sz="14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80" name="Google Shape;280;p4"/>
          <p:cNvSpPr txBox="1"/>
          <p:nvPr/>
        </p:nvSpPr>
        <p:spPr>
          <a:xfrm>
            <a:off x="6389982" y="916288"/>
            <a:ext cx="1437585" cy="414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First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Umperdiet iaculi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81" name="Google Shape;281;p4"/>
          <p:cNvSpPr/>
          <p:nvPr/>
        </p:nvSpPr>
        <p:spPr>
          <a:xfrm>
            <a:off x="9837755" y="5492056"/>
            <a:ext cx="143757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15</a:t>
            </a:r>
            <a:endParaRPr sz="14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82" name="Google Shape;282;p4"/>
          <p:cNvSpPr txBox="1"/>
          <p:nvPr/>
        </p:nvSpPr>
        <p:spPr>
          <a:xfrm>
            <a:off x="9837757" y="5018378"/>
            <a:ext cx="1437585" cy="414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Fifteenth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Rissus pretium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83" name="Google Shape;283;p4"/>
          <p:cNvSpPr/>
          <p:nvPr/>
        </p:nvSpPr>
        <p:spPr>
          <a:xfrm>
            <a:off x="9837755" y="4470975"/>
            <a:ext cx="143757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12</a:t>
            </a:r>
            <a:endParaRPr sz="14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84" name="Google Shape;284;p4"/>
          <p:cNvSpPr txBox="1"/>
          <p:nvPr/>
        </p:nvSpPr>
        <p:spPr>
          <a:xfrm>
            <a:off x="9837757" y="3997297"/>
            <a:ext cx="1437585" cy="414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Twelfth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Nam nec ex congue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85" name="Google Shape;285;p4"/>
          <p:cNvSpPr/>
          <p:nvPr/>
        </p:nvSpPr>
        <p:spPr>
          <a:xfrm>
            <a:off x="9837755" y="3449906"/>
            <a:ext cx="143757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09</a:t>
            </a:r>
            <a:endParaRPr sz="14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86" name="Google Shape;286;p4"/>
          <p:cNvSpPr txBox="1"/>
          <p:nvPr/>
        </p:nvSpPr>
        <p:spPr>
          <a:xfrm>
            <a:off x="9837757" y="2976228"/>
            <a:ext cx="1437585" cy="414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Ninth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Denim porta.</a:t>
            </a:r>
            <a:endParaRPr/>
          </a:p>
        </p:txBody>
      </p:sp>
      <p:sp>
        <p:nvSpPr>
          <p:cNvPr id="287" name="Google Shape;287;p4"/>
          <p:cNvSpPr/>
          <p:nvPr/>
        </p:nvSpPr>
        <p:spPr>
          <a:xfrm>
            <a:off x="9837755" y="2422892"/>
            <a:ext cx="143757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06</a:t>
            </a:r>
            <a:endParaRPr sz="14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88" name="Google Shape;288;p4"/>
          <p:cNvSpPr txBox="1"/>
          <p:nvPr/>
        </p:nvSpPr>
        <p:spPr>
          <a:xfrm>
            <a:off x="9837757" y="1949214"/>
            <a:ext cx="1437585" cy="414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Sixth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Commodo nisla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89" name="Google Shape;289;p4"/>
          <p:cNvSpPr/>
          <p:nvPr/>
        </p:nvSpPr>
        <p:spPr>
          <a:xfrm>
            <a:off x="9837755" y="1389966"/>
            <a:ext cx="143757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03</a:t>
            </a:r>
            <a:endParaRPr sz="14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90" name="Google Shape;290;p4"/>
          <p:cNvSpPr txBox="1"/>
          <p:nvPr/>
        </p:nvSpPr>
        <p:spPr>
          <a:xfrm>
            <a:off x="9837757" y="916288"/>
            <a:ext cx="1437585" cy="414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Third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Purus sed, suscipit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291" name="Google Shape;291;p4"/>
          <p:cNvCxnSpPr/>
          <p:nvPr/>
        </p:nvCxnSpPr>
        <p:spPr>
          <a:xfrm>
            <a:off x="9837755" y="2881265"/>
            <a:ext cx="1437587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92" name="Google Shape;292;p4"/>
          <p:cNvSpPr txBox="1"/>
          <p:nvPr/>
        </p:nvSpPr>
        <p:spPr>
          <a:xfrm>
            <a:off x="1282416" y="2232032"/>
            <a:ext cx="3137183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Consectetur adipiscing elit. vivamus laoreet Phasellus metus arcu, viverra risus. porta vestibulum mi </a:t>
            </a:r>
            <a:endParaRPr/>
          </a:p>
        </p:txBody>
      </p:sp>
      <p:sp>
        <p:nvSpPr>
          <p:cNvPr id="293" name="Google Shape;293;p4"/>
          <p:cNvSpPr/>
          <p:nvPr/>
        </p:nvSpPr>
        <p:spPr>
          <a:xfrm>
            <a:off x="1282416" y="3213554"/>
            <a:ext cx="408766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15+</a:t>
            </a:r>
            <a:endParaRPr sz="16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94" name="Google Shape;294;p4"/>
          <p:cNvSpPr txBox="1"/>
          <p:nvPr/>
        </p:nvSpPr>
        <p:spPr>
          <a:xfrm>
            <a:off x="1283649" y="3644441"/>
            <a:ext cx="1779581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Fifteenth Pages</a:t>
            </a:r>
            <a:endParaRPr/>
          </a:p>
        </p:txBody>
      </p:sp>
      <p:pic>
        <p:nvPicPr>
          <p:cNvPr id="295" name="Google Shape;295;p4"/>
          <p:cNvPicPr preferRelativeResize="0"/>
          <p:nvPr/>
        </p:nvPicPr>
        <p:blipFill rotWithShape="1">
          <a:blip r:embed="rId3">
            <a:alphaModFix/>
          </a:blip>
          <a:srcRect b="27154" l="0" r="0" t="27154"/>
          <a:stretch/>
        </p:blipFill>
        <p:spPr>
          <a:xfrm>
            <a:off x="365754" y="4526247"/>
            <a:ext cx="5102513" cy="2331749"/>
          </a:xfrm>
          <a:custGeom>
            <a:rect b="b" l="l" r="r" t="t"/>
            <a:pathLst>
              <a:path extrusionOk="0" h="2331749" w="5102513">
                <a:moveTo>
                  <a:pt x="0" y="0"/>
                </a:moveTo>
                <a:lnTo>
                  <a:pt x="5102513" y="0"/>
                </a:lnTo>
                <a:lnTo>
                  <a:pt x="5102513" y="2331749"/>
                </a:lnTo>
                <a:lnTo>
                  <a:pt x="0" y="2331749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Google Shape;300;p5"/>
          <p:cNvPicPr preferRelativeResize="0"/>
          <p:nvPr/>
        </p:nvPicPr>
        <p:blipFill rotWithShape="1">
          <a:blip r:embed="rId3">
            <a:alphaModFix/>
          </a:blip>
          <a:srcRect b="0" l="16667" r="16666" t="0"/>
          <a:stretch/>
        </p:blipFill>
        <p:spPr>
          <a:xfrm>
            <a:off x="7620000" y="0"/>
            <a:ext cx="4572000" cy="6857995"/>
          </a:xfrm>
          <a:custGeom>
            <a:rect b="b" l="l" r="r" t="t"/>
            <a:pathLst>
              <a:path extrusionOk="0" h="6857995" w="4572000">
                <a:moveTo>
                  <a:pt x="0" y="0"/>
                </a:moveTo>
                <a:lnTo>
                  <a:pt x="4572000" y="0"/>
                </a:lnTo>
                <a:lnTo>
                  <a:pt x="4572000" y="6857995"/>
                </a:lnTo>
                <a:lnTo>
                  <a:pt x="0" y="6857995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01" name="Google Shape;301;p5"/>
          <p:cNvSpPr txBox="1"/>
          <p:nvPr/>
        </p:nvSpPr>
        <p:spPr>
          <a:xfrm>
            <a:off x="1241777" y="1736677"/>
            <a:ext cx="2352608" cy="19236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$70</a:t>
            </a:r>
            <a:endParaRPr/>
          </a:p>
        </p:txBody>
      </p:sp>
      <p:sp>
        <p:nvSpPr>
          <p:cNvPr id="302" name="Google Shape;302;p5"/>
          <p:cNvSpPr txBox="1"/>
          <p:nvPr/>
        </p:nvSpPr>
        <p:spPr>
          <a:xfrm>
            <a:off x="1282417" y="3660281"/>
            <a:ext cx="2352608" cy="14995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Consectetur adipiscing elit. vivamus laoreet Phasellus metus arcu, viverra risus.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porta vestibulum mi. Nunc ut turpis a lacus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03" name="Google Shape;303;p5"/>
          <p:cNvSpPr txBox="1"/>
          <p:nvPr/>
        </p:nvSpPr>
        <p:spPr>
          <a:xfrm>
            <a:off x="1282417" y="1652038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Starting At Price</a:t>
            </a:r>
            <a:endParaRPr/>
          </a:p>
        </p:txBody>
      </p:sp>
      <p:cxnSp>
        <p:nvCxnSpPr>
          <p:cNvPr id="304" name="Google Shape;304;p5"/>
          <p:cNvCxnSpPr/>
          <p:nvPr/>
        </p:nvCxnSpPr>
        <p:spPr>
          <a:xfrm>
            <a:off x="5551185" y="4228229"/>
            <a:ext cx="0" cy="1784363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5" name="Google Shape;305;p5"/>
          <p:cNvCxnSpPr/>
          <p:nvPr/>
        </p:nvCxnSpPr>
        <p:spPr>
          <a:xfrm>
            <a:off x="5908366" y="4228229"/>
            <a:ext cx="0" cy="1784363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6" name="Google Shape;306;p5"/>
          <p:cNvCxnSpPr/>
          <p:nvPr/>
        </p:nvCxnSpPr>
        <p:spPr>
          <a:xfrm>
            <a:off x="5194004" y="5298230"/>
            <a:ext cx="1785905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7" name="Google Shape;307;p5"/>
          <p:cNvCxnSpPr/>
          <p:nvPr/>
        </p:nvCxnSpPr>
        <p:spPr>
          <a:xfrm>
            <a:off x="5194004" y="4941820"/>
            <a:ext cx="1785905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8" name="Google Shape;308;p5"/>
          <p:cNvCxnSpPr/>
          <p:nvPr/>
        </p:nvCxnSpPr>
        <p:spPr>
          <a:xfrm>
            <a:off x="5194004" y="4584639"/>
            <a:ext cx="1785905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09" name="Google Shape;309;p5"/>
          <p:cNvCxnSpPr/>
          <p:nvPr/>
        </p:nvCxnSpPr>
        <p:spPr>
          <a:xfrm>
            <a:off x="5194004" y="5653308"/>
            <a:ext cx="1785905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10" name="Google Shape;310;p5"/>
          <p:cNvCxnSpPr/>
          <p:nvPr/>
        </p:nvCxnSpPr>
        <p:spPr>
          <a:xfrm>
            <a:off x="6263512" y="4228229"/>
            <a:ext cx="0" cy="1784363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11" name="Google Shape;311;p5"/>
          <p:cNvCxnSpPr/>
          <p:nvPr/>
        </p:nvCxnSpPr>
        <p:spPr>
          <a:xfrm>
            <a:off x="6622728" y="4228229"/>
            <a:ext cx="0" cy="1784363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12" name="Google Shape;312;p5"/>
          <p:cNvSpPr/>
          <p:nvPr/>
        </p:nvSpPr>
        <p:spPr>
          <a:xfrm>
            <a:off x="5903915" y="4936844"/>
            <a:ext cx="714743" cy="357181"/>
          </a:xfrm>
          <a:prstGeom prst="rect">
            <a:avLst/>
          </a:prstGeom>
          <a:noFill/>
          <a:ln cap="flat" cmpd="sng" w="12700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5"/>
          <p:cNvSpPr/>
          <p:nvPr/>
        </p:nvSpPr>
        <p:spPr>
          <a:xfrm>
            <a:off x="5546897" y="4224970"/>
            <a:ext cx="364714" cy="363871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5"/>
          <p:cNvSpPr txBox="1"/>
          <p:nvPr/>
        </p:nvSpPr>
        <p:spPr>
          <a:xfrm>
            <a:off x="5191970" y="4304469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01</a:t>
            </a:r>
            <a:endParaRPr/>
          </a:p>
        </p:txBody>
      </p:sp>
      <p:sp>
        <p:nvSpPr>
          <p:cNvPr id="315" name="Google Shape;315;p5"/>
          <p:cNvSpPr txBox="1"/>
          <p:nvPr/>
        </p:nvSpPr>
        <p:spPr>
          <a:xfrm>
            <a:off x="5553551" y="4304469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02</a:t>
            </a:r>
            <a:endParaRPr/>
          </a:p>
        </p:txBody>
      </p:sp>
      <p:sp>
        <p:nvSpPr>
          <p:cNvPr id="316" name="Google Shape;316;p5"/>
          <p:cNvSpPr txBox="1"/>
          <p:nvPr/>
        </p:nvSpPr>
        <p:spPr>
          <a:xfrm>
            <a:off x="5910621" y="4304469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03</a:t>
            </a:r>
            <a:endParaRPr/>
          </a:p>
        </p:txBody>
      </p:sp>
      <p:sp>
        <p:nvSpPr>
          <p:cNvPr id="317" name="Google Shape;317;p5"/>
          <p:cNvSpPr txBox="1"/>
          <p:nvPr/>
        </p:nvSpPr>
        <p:spPr>
          <a:xfrm>
            <a:off x="6269999" y="4304469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04</a:t>
            </a:r>
            <a:endParaRPr/>
          </a:p>
        </p:txBody>
      </p:sp>
      <p:sp>
        <p:nvSpPr>
          <p:cNvPr id="318" name="Google Shape;318;p5"/>
          <p:cNvSpPr txBox="1"/>
          <p:nvPr/>
        </p:nvSpPr>
        <p:spPr>
          <a:xfrm>
            <a:off x="6616404" y="4304469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05</a:t>
            </a:r>
            <a:endParaRPr/>
          </a:p>
        </p:txBody>
      </p:sp>
      <p:sp>
        <p:nvSpPr>
          <p:cNvPr id="319" name="Google Shape;319;p5"/>
          <p:cNvSpPr txBox="1"/>
          <p:nvPr/>
        </p:nvSpPr>
        <p:spPr>
          <a:xfrm>
            <a:off x="5191970" y="4664138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06</a:t>
            </a:r>
            <a:endParaRPr/>
          </a:p>
        </p:txBody>
      </p:sp>
      <p:sp>
        <p:nvSpPr>
          <p:cNvPr id="320" name="Google Shape;320;p5"/>
          <p:cNvSpPr txBox="1"/>
          <p:nvPr/>
        </p:nvSpPr>
        <p:spPr>
          <a:xfrm>
            <a:off x="5553551" y="4664138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07</a:t>
            </a:r>
            <a:endParaRPr/>
          </a:p>
        </p:txBody>
      </p:sp>
      <p:sp>
        <p:nvSpPr>
          <p:cNvPr id="321" name="Google Shape;321;p5"/>
          <p:cNvSpPr txBox="1"/>
          <p:nvPr/>
        </p:nvSpPr>
        <p:spPr>
          <a:xfrm>
            <a:off x="5910621" y="4664138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08</a:t>
            </a:r>
            <a:endParaRPr/>
          </a:p>
        </p:txBody>
      </p:sp>
      <p:sp>
        <p:nvSpPr>
          <p:cNvPr id="322" name="Google Shape;322;p5"/>
          <p:cNvSpPr txBox="1"/>
          <p:nvPr/>
        </p:nvSpPr>
        <p:spPr>
          <a:xfrm>
            <a:off x="6269999" y="4664138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09</a:t>
            </a:r>
            <a:endParaRPr/>
          </a:p>
        </p:txBody>
      </p:sp>
      <p:sp>
        <p:nvSpPr>
          <p:cNvPr id="323" name="Google Shape;323;p5"/>
          <p:cNvSpPr txBox="1"/>
          <p:nvPr/>
        </p:nvSpPr>
        <p:spPr>
          <a:xfrm>
            <a:off x="6616404" y="4664138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10</a:t>
            </a:r>
            <a:endParaRPr/>
          </a:p>
        </p:txBody>
      </p:sp>
      <p:sp>
        <p:nvSpPr>
          <p:cNvPr id="324" name="Google Shape;324;p5"/>
          <p:cNvSpPr txBox="1"/>
          <p:nvPr/>
        </p:nvSpPr>
        <p:spPr>
          <a:xfrm>
            <a:off x="5191970" y="5026296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11</a:t>
            </a:r>
            <a:endParaRPr/>
          </a:p>
        </p:txBody>
      </p:sp>
      <p:sp>
        <p:nvSpPr>
          <p:cNvPr id="325" name="Google Shape;325;p5"/>
          <p:cNvSpPr txBox="1"/>
          <p:nvPr/>
        </p:nvSpPr>
        <p:spPr>
          <a:xfrm>
            <a:off x="5553551" y="5026296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12</a:t>
            </a:r>
            <a:endParaRPr/>
          </a:p>
        </p:txBody>
      </p:sp>
      <p:sp>
        <p:nvSpPr>
          <p:cNvPr id="326" name="Google Shape;326;p5"/>
          <p:cNvSpPr txBox="1"/>
          <p:nvPr/>
        </p:nvSpPr>
        <p:spPr>
          <a:xfrm>
            <a:off x="5910621" y="5026296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13</a:t>
            </a:r>
            <a:endParaRPr/>
          </a:p>
        </p:txBody>
      </p:sp>
      <p:sp>
        <p:nvSpPr>
          <p:cNvPr id="327" name="Google Shape;327;p5"/>
          <p:cNvSpPr txBox="1"/>
          <p:nvPr/>
        </p:nvSpPr>
        <p:spPr>
          <a:xfrm>
            <a:off x="6269999" y="5026296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14</a:t>
            </a:r>
            <a:endParaRPr/>
          </a:p>
        </p:txBody>
      </p:sp>
      <p:sp>
        <p:nvSpPr>
          <p:cNvPr id="328" name="Google Shape;328;p5"/>
          <p:cNvSpPr txBox="1"/>
          <p:nvPr/>
        </p:nvSpPr>
        <p:spPr>
          <a:xfrm>
            <a:off x="6616404" y="5026296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15</a:t>
            </a:r>
            <a:endParaRPr/>
          </a:p>
        </p:txBody>
      </p:sp>
      <p:sp>
        <p:nvSpPr>
          <p:cNvPr id="329" name="Google Shape;329;p5"/>
          <p:cNvSpPr txBox="1"/>
          <p:nvPr/>
        </p:nvSpPr>
        <p:spPr>
          <a:xfrm>
            <a:off x="5191970" y="5379246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16</a:t>
            </a:r>
            <a:endParaRPr/>
          </a:p>
        </p:txBody>
      </p:sp>
      <p:sp>
        <p:nvSpPr>
          <p:cNvPr id="330" name="Google Shape;330;p5"/>
          <p:cNvSpPr txBox="1"/>
          <p:nvPr/>
        </p:nvSpPr>
        <p:spPr>
          <a:xfrm>
            <a:off x="5553551" y="5379246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17</a:t>
            </a:r>
            <a:endParaRPr/>
          </a:p>
        </p:txBody>
      </p:sp>
      <p:sp>
        <p:nvSpPr>
          <p:cNvPr id="331" name="Google Shape;331;p5"/>
          <p:cNvSpPr txBox="1"/>
          <p:nvPr/>
        </p:nvSpPr>
        <p:spPr>
          <a:xfrm>
            <a:off x="5910621" y="5379246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18</a:t>
            </a:r>
            <a:endParaRPr/>
          </a:p>
        </p:txBody>
      </p:sp>
      <p:sp>
        <p:nvSpPr>
          <p:cNvPr id="332" name="Google Shape;332;p5"/>
          <p:cNvSpPr txBox="1"/>
          <p:nvPr/>
        </p:nvSpPr>
        <p:spPr>
          <a:xfrm>
            <a:off x="6269999" y="5379246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19</a:t>
            </a:r>
            <a:endParaRPr/>
          </a:p>
        </p:txBody>
      </p:sp>
      <p:sp>
        <p:nvSpPr>
          <p:cNvPr id="333" name="Google Shape;333;p5"/>
          <p:cNvSpPr txBox="1"/>
          <p:nvPr/>
        </p:nvSpPr>
        <p:spPr>
          <a:xfrm>
            <a:off x="6616404" y="5379246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20</a:t>
            </a:r>
            <a:endParaRPr/>
          </a:p>
        </p:txBody>
      </p:sp>
      <p:sp>
        <p:nvSpPr>
          <p:cNvPr id="334" name="Google Shape;334;p5"/>
          <p:cNvSpPr txBox="1"/>
          <p:nvPr/>
        </p:nvSpPr>
        <p:spPr>
          <a:xfrm>
            <a:off x="5191970" y="5730985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21</a:t>
            </a:r>
            <a:endParaRPr/>
          </a:p>
        </p:txBody>
      </p:sp>
      <p:sp>
        <p:nvSpPr>
          <p:cNvPr id="335" name="Google Shape;335;p5"/>
          <p:cNvSpPr txBox="1"/>
          <p:nvPr/>
        </p:nvSpPr>
        <p:spPr>
          <a:xfrm>
            <a:off x="5553551" y="5730985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22</a:t>
            </a:r>
            <a:endParaRPr/>
          </a:p>
        </p:txBody>
      </p:sp>
      <p:sp>
        <p:nvSpPr>
          <p:cNvPr id="336" name="Google Shape;336;p5"/>
          <p:cNvSpPr txBox="1"/>
          <p:nvPr/>
        </p:nvSpPr>
        <p:spPr>
          <a:xfrm>
            <a:off x="5910621" y="5730985"/>
            <a:ext cx="35492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7F7F7F"/>
                </a:solidFill>
                <a:latin typeface="Barlow Condensed Medium"/>
                <a:ea typeface="Barlow Condensed Medium"/>
                <a:cs typeface="Barlow Condensed Medium"/>
                <a:sym typeface="Barlow Condensed Medium"/>
              </a:rPr>
              <a:t>23</a:t>
            </a:r>
            <a:endParaRPr/>
          </a:p>
        </p:txBody>
      </p:sp>
      <p:sp>
        <p:nvSpPr>
          <p:cNvPr id="337" name="Google Shape;337;p5"/>
          <p:cNvSpPr txBox="1"/>
          <p:nvPr/>
        </p:nvSpPr>
        <p:spPr>
          <a:xfrm>
            <a:off x="5191749" y="3697525"/>
            <a:ext cx="177958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Save The Date!</a:t>
            </a:r>
            <a:endParaRPr/>
          </a:p>
        </p:txBody>
      </p:sp>
      <p:sp>
        <p:nvSpPr>
          <p:cNvPr id="338" name="Google Shape;338;p5"/>
          <p:cNvSpPr txBox="1"/>
          <p:nvPr/>
        </p:nvSpPr>
        <p:spPr>
          <a:xfrm>
            <a:off x="5191749" y="1064015"/>
            <a:ext cx="1779581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February 2020</a:t>
            </a:r>
            <a:endParaRPr/>
          </a:p>
        </p:txBody>
      </p:sp>
      <p:sp>
        <p:nvSpPr>
          <p:cNvPr id="339" name="Google Shape;339;p5"/>
          <p:cNvSpPr txBox="1"/>
          <p:nvPr/>
        </p:nvSpPr>
        <p:spPr>
          <a:xfrm>
            <a:off x="5191749" y="1426515"/>
            <a:ext cx="1779577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Consectetur adipiscing elit. vivamus laoreet phasellus </a:t>
            </a:r>
            <a:endParaRPr/>
          </a:p>
        </p:txBody>
      </p:sp>
      <p:sp>
        <p:nvSpPr>
          <p:cNvPr id="340" name="Google Shape;340;p5"/>
          <p:cNvSpPr/>
          <p:nvPr/>
        </p:nvSpPr>
        <p:spPr>
          <a:xfrm>
            <a:off x="5194340" y="634285"/>
            <a:ext cx="641201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13,14</a:t>
            </a:r>
            <a:r>
              <a:rPr lang="en-US" sz="16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6"/>
          <p:cNvPicPr preferRelativeResize="0"/>
          <p:nvPr/>
        </p:nvPicPr>
        <p:blipFill rotWithShape="1">
          <a:blip r:embed="rId3">
            <a:alphaModFix/>
          </a:blip>
          <a:srcRect b="25171" l="0" r="0" t="25171"/>
          <a:stretch/>
        </p:blipFill>
        <p:spPr>
          <a:xfrm>
            <a:off x="4551680" y="0"/>
            <a:ext cx="7640320" cy="3794753"/>
          </a:xfrm>
          <a:custGeom>
            <a:rect b="b" l="l" r="r" t="t"/>
            <a:pathLst>
              <a:path extrusionOk="0" h="3794753" w="7640320">
                <a:moveTo>
                  <a:pt x="0" y="0"/>
                </a:moveTo>
                <a:lnTo>
                  <a:pt x="7640320" y="0"/>
                </a:lnTo>
                <a:lnTo>
                  <a:pt x="7640320" y="3794753"/>
                </a:lnTo>
                <a:lnTo>
                  <a:pt x="0" y="3794753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46" name="Google Shape;346;p6"/>
          <p:cNvSpPr txBox="1"/>
          <p:nvPr/>
        </p:nvSpPr>
        <p:spPr>
          <a:xfrm>
            <a:off x="1203675" y="1736677"/>
            <a:ext cx="2352608" cy="19236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DO</a:t>
            </a:r>
            <a:r>
              <a:rPr lang="en-US" sz="40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 </a:t>
            </a:r>
            <a:r>
              <a:rPr lang="en-US" sz="66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IT</a:t>
            </a:r>
            <a:endParaRPr sz="4000">
              <a:solidFill>
                <a:srgbClr val="1C1C1C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347" name="Google Shape;347;p6"/>
          <p:cNvSpPr txBox="1"/>
          <p:nvPr/>
        </p:nvSpPr>
        <p:spPr>
          <a:xfrm>
            <a:off x="1282417" y="1652038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We Can</a:t>
            </a:r>
            <a:endParaRPr/>
          </a:p>
        </p:txBody>
      </p:sp>
      <p:sp>
        <p:nvSpPr>
          <p:cNvPr id="348" name="Google Shape;348;p6"/>
          <p:cNvSpPr txBox="1"/>
          <p:nvPr/>
        </p:nvSpPr>
        <p:spPr>
          <a:xfrm>
            <a:off x="1282417" y="3660281"/>
            <a:ext cx="2352608" cy="991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 diam imperdiet iaculis vitae ut metus. Nam condimentum magna a tellus accumsan velarius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49" name="Google Shape;349;p6"/>
          <p:cNvSpPr/>
          <p:nvPr/>
        </p:nvSpPr>
        <p:spPr>
          <a:xfrm>
            <a:off x="1282417" y="5069248"/>
            <a:ext cx="2023678" cy="36576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>
            <a:noFill/>
          </a:ln>
          <a:effectLst>
            <a:outerShdw blurRad="381000" rotWithShape="0" algn="t" dir="5400000" dist="63500">
              <a:srgbClr val="000000">
                <a:alpha val="9803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6"/>
          <p:cNvSpPr/>
          <p:nvPr/>
        </p:nvSpPr>
        <p:spPr>
          <a:xfrm>
            <a:off x="2979386" y="5122588"/>
            <a:ext cx="259081" cy="259080"/>
          </a:xfrm>
          <a:prstGeom prst="ellipse">
            <a:avLst/>
          </a:prstGeom>
          <a:noFill/>
          <a:ln cap="flat" cmpd="sng" w="12700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499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p6"/>
          <p:cNvSpPr/>
          <p:nvPr/>
        </p:nvSpPr>
        <p:spPr>
          <a:xfrm>
            <a:off x="2979385" y="5177506"/>
            <a:ext cx="259082" cy="1538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7+</a:t>
            </a:r>
            <a:endParaRPr sz="5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52" name="Google Shape;352;p6"/>
          <p:cNvSpPr/>
          <p:nvPr/>
        </p:nvSpPr>
        <p:spPr>
          <a:xfrm>
            <a:off x="1453106" y="5158902"/>
            <a:ext cx="116257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Creative Shot</a:t>
            </a:r>
            <a:endParaRPr/>
          </a:p>
        </p:txBody>
      </p:sp>
      <p:sp>
        <p:nvSpPr>
          <p:cNvPr id="353" name="Google Shape;353;p6"/>
          <p:cNvSpPr txBox="1"/>
          <p:nvPr/>
        </p:nvSpPr>
        <p:spPr>
          <a:xfrm>
            <a:off x="5192880" y="4858776"/>
            <a:ext cx="1779581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13, 14 February 2020</a:t>
            </a:r>
            <a:endParaRPr/>
          </a:p>
        </p:txBody>
      </p:sp>
      <p:sp>
        <p:nvSpPr>
          <p:cNvPr id="354" name="Google Shape;354;p6"/>
          <p:cNvSpPr/>
          <p:nvPr/>
        </p:nvSpPr>
        <p:spPr>
          <a:xfrm>
            <a:off x="5195471" y="4429046"/>
            <a:ext cx="2596865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Discover The Details</a:t>
            </a:r>
            <a:endParaRPr sz="16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55" name="Google Shape;355;p6"/>
          <p:cNvSpPr txBox="1"/>
          <p:nvPr/>
        </p:nvSpPr>
        <p:spPr>
          <a:xfrm>
            <a:off x="5192880" y="5480418"/>
            <a:ext cx="1779577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Elit vivamus laoreet anm phasellus naus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56" name="Google Shape;356;p6"/>
          <p:cNvSpPr txBox="1"/>
          <p:nvPr/>
        </p:nvSpPr>
        <p:spPr>
          <a:xfrm>
            <a:off x="5192879" y="5311141"/>
            <a:ext cx="1779577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Description</a:t>
            </a:r>
            <a:endParaRPr/>
          </a:p>
        </p:txBody>
      </p:sp>
      <p:sp>
        <p:nvSpPr>
          <p:cNvPr id="357" name="Google Shape;357;p6"/>
          <p:cNvSpPr txBox="1"/>
          <p:nvPr/>
        </p:nvSpPr>
        <p:spPr>
          <a:xfrm>
            <a:off x="9771222" y="5480418"/>
            <a:ext cx="1779577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Elit vivamus laoreet phasellus </a:t>
            </a:r>
            <a:endParaRPr/>
          </a:p>
        </p:txBody>
      </p:sp>
      <p:sp>
        <p:nvSpPr>
          <p:cNvPr id="358" name="Google Shape;358;p6"/>
          <p:cNvSpPr txBox="1"/>
          <p:nvPr/>
        </p:nvSpPr>
        <p:spPr>
          <a:xfrm>
            <a:off x="9771221" y="5311141"/>
            <a:ext cx="1779577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Location</a:t>
            </a:r>
            <a:endParaRPr/>
          </a:p>
        </p:txBody>
      </p:sp>
      <p:sp>
        <p:nvSpPr>
          <p:cNvPr id="359" name="Google Shape;359;p6"/>
          <p:cNvSpPr txBox="1"/>
          <p:nvPr/>
        </p:nvSpPr>
        <p:spPr>
          <a:xfrm>
            <a:off x="7482051" y="5480418"/>
            <a:ext cx="1779577" cy="2299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(+00) 22 – 3456 - 7890</a:t>
            </a:r>
            <a:endParaRPr/>
          </a:p>
        </p:txBody>
      </p:sp>
      <p:sp>
        <p:nvSpPr>
          <p:cNvPr id="360" name="Google Shape;360;p6"/>
          <p:cNvSpPr txBox="1"/>
          <p:nvPr/>
        </p:nvSpPr>
        <p:spPr>
          <a:xfrm>
            <a:off x="7482050" y="5311141"/>
            <a:ext cx="1779577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Contact To Call</a:t>
            </a:r>
            <a:endParaRPr/>
          </a:p>
        </p:txBody>
      </p:sp>
      <p:sp>
        <p:nvSpPr>
          <p:cNvPr id="361" name="Google Shape;361;p6"/>
          <p:cNvSpPr txBox="1"/>
          <p:nvPr/>
        </p:nvSpPr>
        <p:spPr>
          <a:xfrm>
            <a:off x="7482051" y="5722343"/>
            <a:ext cx="1779577" cy="2299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022 – 3456 - 7890</a:t>
            </a:r>
            <a:endParaRPr/>
          </a:p>
        </p:txBody>
      </p:sp>
      <p:sp>
        <p:nvSpPr>
          <p:cNvPr id="362" name="Google Shape;362;p6"/>
          <p:cNvSpPr/>
          <p:nvPr/>
        </p:nvSpPr>
        <p:spPr>
          <a:xfrm>
            <a:off x="11460480" y="3063247"/>
            <a:ext cx="731520" cy="731520"/>
          </a:xfrm>
          <a:prstGeom prst="rect">
            <a:avLst/>
          </a:prstGeom>
          <a:solidFill>
            <a:srgbClr val="FE0000">
              <a:alpha val="8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Google Shape;367;p7"/>
          <p:cNvPicPr preferRelativeResize="0"/>
          <p:nvPr/>
        </p:nvPicPr>
        <p:blipFill rotWithShape="1">
          <a:blip r:embed="rId3">
            <a:alphaModFix/>
          </a:blip>
          <a:srcRect b="14252" l="0" r="0" t="14252"/>
          <a:stretch/>
        </p:blipFill>
        <p:spPr>
          <a:xfrm>
            <a:off x="9119387" y="2331746"/>
            <a:ext cx="3068320" cy="2194492"/>
          </a:xfrm>
          <a:custGeom>
            <a:rect b="b" l="l" r="r" t="t"/>
            <a:pathLst>
              <a:path extrusionOk="0" h="2194492" w="3068320">
                <a:moveTo>
                  <a:pt x="0" y="0"/>
                </a:moveTo>
                <a:lnTo>
                  <a:pt x="3068320" y="0"/>
                </a:lnTo>
                <a:lnTo>
                  <a:pt x="3068320" y="2194492"/>
                </a:lnTo>
                <a:lnTo>
                  <a:pt x="0" y="2194492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368" name="Google Shape;368;p7"/>
          <p:cNvPicPr preferRelativeResize="0"/>
          <p:nvPr/>
        </p:nvPicPr>
        <p:blipFill rotWithShape="1">
          <a:blip r:embed="rId3">
            <a:alphaModFix/>
          </a:blip>
          <a:srcRect b="503" l="0" r="0" t="502"/>
          <a:stretch/>
        </p:blipFill>
        <p:spPr>
          <a:xfrm>
            <a:off x="4551678" y="1"/>
            <a:ext cx="4571993" cy="4526246"/>
          </a:xfrm>
          <a:custGeom>
            <a:rect b="b" l="l" r="r" t="t"/>
            <a:pathLst>
              <a:path extrusionOk="0" h="4526246" w="4571993">
                <a:moveTo>
                  <a:pt x="0" y="0"/>
                </a:moveTo>
                <a:lnTo>
                  <a:pt x="4571993" y="0"/>
                </a:lnTo>
                <a:lnTo>
                  <a:pt x="4571993" y="4526246"/>
                </a:lnTo>
                <a:lnTo>
                  <a:pt x="0" y="452624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69" name="Google Shape;369;p7"/>
          <p:cNvSpPr/>
          <p:nvPr/>
        </p:nvSpPr>
        <p:spPr>
          <a:xfrm flipH="1">
            <a:off x="9119386" y="2331746"/>
            <a:ext cx="3068319" cy="2194492"/>
          </a:xfrm>
          <a:prstGeom prst="rect">
            <a:avLst/>
          </a:prstGeom>
          <a:solidFill>
            <a:srgbClr val="1C1C1C">
              <a:alpha val="6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Google Shape;370;p7"/>
          <p:cNvSpPr txBox="1"/>
          <p:nvPr/>
        </p:nvSpPr>
        <p:spPr>
          <a:xfrm>
            <a:off x="1282417" y="916430"/>
            <a:ext cx="2352608" cy="19236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’22,</a:t>
            </a:r>
            <a:endParaRPr sz="4000">
              <a:solidFill>
                <a:srgbClr val="D6FF00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371" name="Google Shape;371;p7"/>
          <p:cNvSpPr txBox="1"/>
          <p:nvPr/>
        </p:nvSpPr>
        <p:spPr>
          <a:xfrm>
            <a:off x="1282417" y="831791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Now Trend In</a:t>
            </a:r>
            <a:endParaRPr/>
          </a:p>
        </p:txBody>
      </p:sp>
      <p:sp>
        <p:nvSpPr>
          <p:cNvPr id="372" name="Google Shape;372;p7"/>
          <p:cNvSpPr txBox="1"/>
          <p:nvPr/>
        </p:nvSpPr>
        <p:spPr>
          <a:xfrm>
            <a:off x="1282417" y="2840034"/>
            <a:ext cx="2352608" cy="991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 diam imperdiet iaculis vitae ut metus. Nam condimentum magna a tellus accumsan velarius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73" name="Google Shape;373;p7"/>
          <p:cNvSpPr txBox="1"/>
          <p:nvPr/>
        </p:nvSpPr>
        <p:spPr>
          <a:xfrm>
            <a:off x="9763759" y="830616"/>
            <a:ext cx="1779581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February 2020</a:t>
            </a:r>
            <a:endParaRPr/>
          </a:p>
        </p:txBody>
      </p:sp>
      <p:sp>
        <p:nvSpPr>
          <p:cNvPr id="374" name="Google Shape;374;p7"/>
          <p:cNvSpPr txBox="1"/>
          <p:nvPr/>
        </p:nvSpPr>
        <p:spPr>
          <a:xfrm>
            <a:off x="9763759" y="1193116"/>
            <a:ext cx="1779577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71450" lvl="0" marL="1714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1C1C"/>
              </a:buClr>
              <a:buSzPts val="1100"/>
              <a:buFont typeface="Arial"/>
              <a:buChar char="•"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 diam imperdiet iaculis Vitae uta.</a:t>
            </a:r>
            <a:endParaRPr/>
          </a:p>
        </p:txBody>
      </p:sp>
      <p:sp>
        <p:nvSpPr>
          <p:cNvPr id="375" name="Google Shape;375;p7"/>
          <p:cNvSpPr/>
          <p:nvPr/>
        </p:nvSpPr>
        <p:spPr>
          <a:xfrm>
            <a:off x="9766350" y="400886"/>
            <a:ext cx="1514838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Event Detail</a:t>
            </a:r>
            <a:endParaRPr sz="16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76" name="Google Shape;376;p7"/>
          <p:cNvSpPr txBox="1"/>
          <p:nvPr/>
        </p:nvSpPr>
        <p:spPr>
          <a:xfrm>
            <a:off x="5196052" y="5356855"/>
            <a:ext cx="1779581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February 2020</a:t>
            </a:r>
            <a:endParaRPr/>
          </a:p>
        </p:txBody>
      </p:sp>
      <p:sp>
        <p:nvSpPr>
          <p:cNvPr id="377" name="Google Shape;377;p7"/>
          <p:cNvSpPr txBox="1"/>
          <p:nvPr/>
        </p:nvSpPr>
        <p:spPr>
          <a:xfrm>
            <a:off x="5196052" y="5719355"/>
            <a:ext cx="3276378" cy="9916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71450" lvl="0" marL="1714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</a:pPr>
            <a:r>
              <a:rPr lang="en-US" sz="11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 diam imperdiet iaculis Vitae uta porta vestibulum mi. Nunc ut turpis a lacus pectrus.</a:t>
            </a:r>
            <a:endParaRPr/>
          </a:p>
          <a:p>
            <a:pPr indent="-101600" lvl="0" marL="1714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78" name="Google Shape;378;p7"/>
          <p:cNvSpPr/>
          <p:nvPr/>
        </p:nvSpPr>
        <p:spPr>
          <a:xfrm>
            <a:off x="5198642" y="4927125"/>
            <a:ext cx="3276378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Event Schedule</a:t>
            </a:r>
            <a:endParaRPr sz="16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79" name="Google Shape;379;p7"/>
          <p:cNvSpPr txBox="1"/>
          <p:nvPr/>
        </p:nvSpPr>
        <p:spPr>
          <a:xfrm>
            <a:off x="1282417" y="5356855"/>
            <a:ext cx="1779581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This Event</a:t>
            </a:r>
            <a:endParaRPr/>
          </a:p>
        </p:txBody>
      </p:sp>
      <p:sp>
        <p:nvSpPr>
          <p:cNvPr id="380" name="Google Shape;380;p7"/>
          <p:cNvSpPr txBox="1"/>
          <p:nvPr/>
        </p:nvSpPr>
        <p:spPr>
          <a:xfrm>
            <a:off x="1282417" y="5719355"/>
            <a:ext cx="2352604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 diam imperdiet iaculis Vitae uta.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8"/>
          <p:cNvSpPr txBox="1"/>
          <p:nvPr/>
        </p:nvSpPr>
        <p:spPr>
          <a:xfrm>
            <a:off x="1282417" y="2967783"/>
            <a:ext cx="2352608" cy="175342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 diam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imperdiet iaculis vitae ut metus. Nam condimentum magna a tellus accumsan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Vel varius nisi mattis cras in orci quis velit dapibus.</a:t>
            </a:r>
            <a:endParaRPr/>
          </a:p>
        </p:txBody>
      </p:sp>
      <p:sp>
        <p:nvSpPr>
          <p:cNvPr id="386" name="Google Shape;386;p8"/>
          <p:cNvSpPr txBox="1"/>
          <p:nvPr/>
        </p:nvSpPr>
        <p:spPr>
          <a:xfrm>
            <a:off x="1282417" y="1652038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This is </a:t>
            </a:r>
            <a:endParaRPr/>
          </a:p>
        </p:txBody>
      </p:sp>
      <p:sp>
        <p:nvSpPr>
          <p:cNvPr id="387" name="Google Shape;387;p8"/>
          <p:cNvSpPr txBox="1"/>
          <p:nvPr/>
        </p:nvSpPr>
        <p:spPr>
          <a:xfrm>
            <a:off x="1244326" y="1736675"/>
            <a:ext cx="32427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BIG </a:t>
            </a:r>
            <a:r>
              <a:rPr lang="en-US" sz="8000">
                <a:solidFill>
                  <a:srgbClr val="FE0000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SALE</a:t>
            </a:r>
            <a:endParaRPr/>
          </a:p>
        </p:txBody>
      </p:sp>
      <p:sp>
        <p:nvSpPr>
          <p:cNvPr id="388" name="Google Shape;388;p8"/>
          <p:cNvSpPr txBox="1"/>
          <p:nvPr/>
        </p:nvSpPr>
        <p:spPr>
          <a:xfrm>
            <a:off x="5851516" y="4989724"/>
            <a:ext cx="2626601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Sales Up</a:t>
            </a:r>
            <a:endParaRPr/>
          </a:p>
        </p:txBody>
      </p:sp>
      <p:sp>
        <p:nvSpPr>
          <p:cNvPr id="389" name="Google Shape;389;p8"/>
          <p:cNvSpPr txBox="1"/>
          <p:nvPr/>
        </p:nvSpPr>
        <p:spPr>
          <a:xfrm>
            <a:off x="5851516" y="5781954"/>
            <a:ext cx="2626595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 diam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imperdiet iaculis vitae ut metus nam condimentum.</a:t>
            </a:r>
            <a:endParaRPr/>
          </a:p>
        </p:txBody>
      </p:sp>
      <p:sp>
        <p:nvSpPr>
          <p:cNvPr id="390" name="Google Shape;390;p8"/>
          <p:cNvSpPr/>
          <p:nvPr/>
        </p:nvSpPr>
        <p:spPr>
          <a:xfrm>
            <a:off x="5854106" y="5172926"/>
            <a:ext cx="2626595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UP TO 95</a:t>
            </a:r>
            <a:r>
              <a:rPr baseline="30000" lang="en-US" sz="28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%</a:t>
            </a:r>
            <a:endParaRPr baseline="30000" sz="16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1" name="Google Shape;391;p8"/>
          <p:cNvSpPr txBox="1"/>
          <p:nvPr/>
        </p:nvSpPr>
        <p:spPr>
          <a:xfrm>
            <a:off x="9763759" y="5431449"/>
            <a:ext cx="1779581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Items Discount</a:t>
            </a:r>
            <a:endParaRPr/>
          </a:p>
        </p:txBody>
      </p:sp>
      <p:sp>
        <p:nvSpPr>
          <p:cNvPr id="392" name="Google Shape;392;p8"/>
          <p:cNvSpPr txBox="1"/>
          <p:nvPr/>
        </p:nvSpPr>
        <p:spPr>
          <a:xfrm>
            <a:off x="9763759" y="5793949"/>
            <a:ext cx="1779577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Consectetur adipiscing elit. vivamus laoreet phasellus </a:t>
            </a:r>
            <a:endParaRPr/>
          </a:p>
        </p:txBody>
      </p:sp>
      <p:sp>
        <p:nvSpPr>
          <p:cNvPr id="393" name="Google Shape;393;p8"/>
          <p:cNvSpPr/>
          <p:nvPr/>
        </p:nvSpPr>
        <p:spPr>
          <a:xfrm>
            <a:off x="9766350" y="5001719"/>
            <a:ext cx="633187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+900</a:t>
            </a:r>
            <a:endParaRPr sz="16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4" name="Google Shape;394;p8"/>
          <p:cNvSpPr txBox="1"/>
          <p:nvPr/>
        </p:nvSpPr>
        <p:spPr>
          <a:xfrm rot="-5400000">
            <a:off x="4168131" y="5599788"/>
            <a:ext cx="142943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Get It Before Late</a:t>
            </a:r>
            <a:endParaRPr/>
          </a:p>
        </p:txBody>
      </p:sp>
      <p:cxnSp>
        <p:nvCxnSpPr>
          <p:cNvPr id="395" name="Google Shape;395;p8"/>
          <p:cNvCxnSpPr/>
          <p:nvPr/>
        </p:nvCxnSpPr>
        <p:spPr>
          <a:xfrm>
            <a:off x="5851514" y="1898109"/>
            <a:ext cx="811414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96" name="Google Shape;396;p8"/>
          <p:cNvCxnSpPr/>
          <p:nvPr/>
        </p:nvCxnSpPr>
        <p:spPr>
          <a:xfrm>
            <a:off x="6727045" y="1903824"/>
            <a:ext cx="811414" cy="0"/>
          </a:xfrm>
          <a:prstGeom prst="straightConnector1">
            <a:avLst/>
          </a:prstGeom>
          <a:noFill/>
          <a:ln cap="flat" cmpd="sng" w="25400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97" name="Google Shape;397;p8"/>
          <p:cNvCxnSpPr/>
          <p:nvPr/>
        </p:nvCxnSpPr>
        <p:spPr>
          <a:xfrm>
            <a:off x="7602576" y="1898109"/>
            <a:ext cx="811414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98" name="Google Shape;398;p8"/>
          <p:cNvCxnSpPr/>
          <p:nvPr/>
        </p:nvCxnSpPr>
        <p:spPr>
          <a:xfrm>
            <a:off x="5851514" y="2542574"/>
            <a:ext cx="811414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99" name="Google Shape;399;p8"/>
          <p:cNvCxnSpPr/>
          <p:nvPr/>
        </p:nvCxnSpPr>
        <p:spPr>
          <a:xfrm>
            <a:off x="6727045" y="2542574"/>
            <a:ext cx="811414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00" name="Google Shape;400;p8"/>
          <p:cNvCxnSpPr/>
          <p:nvPr/>
        </p:nvCxnSpPr>
        <p:spPr>
          <a:xfrm>
            <a:off x="7602576" y="2542574"/>
            <a:ext cx="811414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01" name="Google Shape;401;p8"/>
          <p:cNvCxnSpPr/>
          <p:nvPr/>
        </p:nvCxnSpPr>
        <p:spPr>
          <a:xfrm>
            <a:off x="5851514" y="3204144"/>
            <a:ext cx="811414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02" name="Google Shape;402;p8"/>
          <p:cNvSpPr txBox="1"/>
          <p:nvPr/>
        </p:nvSpPr>
        <p:spPr>
          <a:xfrm>
            <a:off x="5851514" y="3584000"/>
            <a:ext cx="567641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25</a:t>
            </a:r>
            <a:r>
              <a:rPr baseline="30000" lang="en-US" sz="105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% </a:t>
            </a:r>
            <a:endParaRPr/>
          </a:p>
        </p:txBody>
      </p:sp>
      <p:sp>
        <p:nvSpPr>
          <p:cNvPr id="403" name="Google Shape;403;p8"/>
          <p:cNvSpPr/>
          <p:nvPr/>
        </p:nvSpPr>
        <p:spPr>
          <a:xfrm>
            <a:off x="5854105" y="3301200"/>
            <a:ext cx="56764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Sa</a:t>
            </a:r>
            <a:endParaRPr sz="11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04" name="Google Shape;404;p8"/>
          <p:cNvSpPr txBox="1"/>
          <p:nvPr/>
        </p:nvSpPr>
        <p:spPr>
          <a:xfrm>
            <a:off x="7598533" y="2922426"/>
            <a:ext cx="567641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70</a:t>
            </a:r>
            <a:r>
              <a:rPr baseline="30000" lang="en-US" sz="105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% </a:t>
            </a:r>
            <a:endParaRPr/>
          </a:p>
        </p:txBody>
      </p:sp>
      <p:sp>
        <p:nvSpPr>
          <p:cNvPr id="405" name="Google Shape;405;p8"/>
          <p:cNvSpPr/>
          <p:nvPr/>
        </p:nvSpPr>
        <p:spPr>
          <a:xfrm>
            <a:off x="7601124" y="2639626"/>
            <a:ext cx="56764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Fr</a:t>
            </a:r>
            <a:endParaRPr sz="11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06" name="Google Shape;406;p8"/>
          <p:cNvSpPr txBox="1"/>
          <p:nvPr/>
        </p:nvSpPr>
        <p:spPr>
          <a:xfrm>
            <a:off x="6723002" y="2922426"/>
            <a:ext cx="567641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45</a:t>
            </a:r>
            <a:r>
              <a:rPr baseline="30000" lang="en-US" sz="105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% </a:t>
            </a:r>
            <a:endParaRPr/>
          </a:p>
        </p:txBody>
      </p:sp>
      <p:sp>
        <p:nvSpPr>
          <p:cNvPr id="407" name="Google Shape;407;p8"/>
          <p:cNvSpPr/>
          <p:nvPr/>
        </p:nvSpPr>
        <p:spPr>
          <a:xfrm>
            <a:off x="6725593" y="2639626"/>
            <a:ext cx="56764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Th</a:t>
            </a:r>
            <a:endParaRPr sz="11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08" name="Google Shape;408;p8"/>
          <p:cNvSpPr txBox="1"/>
          <p:nvPr/>
        </p:nvSpPr>
        <p:spPr>
          <a:xfrm>
            <a:off x="5851514" y="2922426"/>
            <a:ext cx="567641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35</a:t>
            </a:r>
            <a:r>
              <a:rPr baseline="30000" lang="en-US" sz="105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% </a:t>
            </a:r>
            <a:endParaRPr/>
          </a:p>
        </p:txBody>
      </p:sp>
      <p:sp>
        <p:nvSpPr>
          <p:cNvPr id="409" name="Google Shape;409;p8"/>
          <p:cNvSpPr/>
          <p:nvPr/>
        </p:nvSpPr>
        <p:spPr>
          <a:xfrm>
            <a:off x="5854105" y="2639626"/>
            <a:ext cx="56764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We</a:t>
            </a:r>
            <a:endParaRPr sz="11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10" name="Google Shape;410;p8"/>
          <p:cNvSpPr txBox="1"/>
          <p:nvPr/>
        </p:nvSpPr>
        <p:spPr>
          <a:xfrm>
            <a:off x="7598533" y="2260852"/>
            <a:ext cx="567641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50</a:t>
            </a:r>
            <a:r>
              <a:rPr baseline="30000" lang="en-US" sz="105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% </a:t>
            </a:r>
            <a:endParaRPr/>
          </a:p>
        </p:txBody>
      </p:sp>
      <p:sp>
        <p:nvSpPr>
          <p:cNvPr id="411" name="Google Shape;411;p8"/>
          <p:cNvSpPr/>
          <p:nvPr/>
        </p:nvSpPr>
        <p:spPr>
          <a:xfrm>
            <a:off x="7601124" y="1978052"/>
            <a:ext cx="56764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Tu</a:t>
            </a:r>
            <a:endParaRPr sz="11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12" name="Google Shape;412;p8"/>
          <p:cNvSpPr txBox="1"/>
          <p:nvPr/>
        </p:nvSpPr>
        <p:spPr>
          <a:xfrm>
            <a:off x="6723002" y="2260852"/>
            <a:ext cx="724278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70</a:t>
            </a:r>
            <a:r>
              <a:rPr baseline="30000" lang="en-US" sz="105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% </a:t>
            </a:r>
            <a:r>
              <a:rPr lang="en-US" sz="105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+ 25</a:t>
            </a:r>
            <a:r>
              <a:rPr baseline="30000" lang="en-US" sz="105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% </a:t>
            </a:r>
            <a:endParaRPr/>
          </a:p>
        </p:txBody>
      </p:sp>
      <p:sp>
        <p:nvSpPr>
          <p:cNvPr id="413" name="Google Shape;413;p8"/>
          <p:cNvSpPr/>
          <p:nvPr/>
        </p:nvSpPr>
        <p:spPr>
          <a:xfrm>
            <a:off x="6725593" y="1978052"/>
            <a:ext cx="56764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E0000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Mo</a:t>
            </a:r>
            <a:endParaRPr sz="1100">
              <a:solidFill>
                <a:srgbClr val="FE0000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14" name="Google Shape;414;p8"/>
          <p:cNvSpPr txBox="1"/>
          <p:nvPr/>
        </p:nvSpPr>
        <p:spPr>
          <a:xfrm>
            <a:off x="5851514" y="2260852"/>
            <a:ext cx="567641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60</a:t>
            </a:r>
            <a:r>
              <a:rPr baseline="30000" lang="en-US" sz="105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%</a:t>
            </a:r>
            <a:endParaRPr/>
          </a:p>
        </p:txBody>
      </p:sp>
      <p:sp>
        <p:nvSpPr>
          <p:cNvPr id="415" name="Google Shape;415;p8"/>
          <p:cNvSpPr/>
          <p:nvPr/>
        </p:nvSpPr>
        <p:spPr>
          <a:xfrm>
            <a:off x="5854105" y="1978052"/>
            <a:ext cx="56764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Su</a:t>
            </a:r>
            <a:endParaRPr sz="11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16" name="Google Shape;416;p8"/>
          <p:cNvSpPr txBox="1"/>
          <p:nvPr/>
        </p:nvSpPr>
        <p:spPr>
          <a:xfrm>
            <a:off x="5851517" y="1074099"/>
            <a:ext cx="2562474" cy="5278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E0000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Boosted Sale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Weekly Discount Rate</a:t>
            </a:r>
            <a:endParaRPr/>
          </a:p>
        </p:txBody>
      </p:sp>
      <p:pic>
        <p:nvPicPr>
          <p:cNvPr id="417" name="Google Shape;417;p8"/>
          <p:cNvPicPr preferRelativeResize="0"/>
          <p:nvPr/>
        </p:nvPicPr>
        <p:blipFill rotWithShape="1">
          <a:blip r:embed="rId3">
            <a:alphaModFix/>
          </a:blip>
          <a:srcRect b="0" l="16100" r="16100" t="0"/>
          <a:stretch/>
        </p:blipFill>
        <p:spPr>
          <a:xfrm>
            <a:off x="9123680" y="0"/>
            <a:ext cx="3068320" cy="4526238"/>
          </a:xfrm>
          <a:custGeom>
            <a:rect b="b" l="l" r="r" t="t"/>
            <a:pathLst>
              <a:path extrusionOk="0" h="4526238" w="3068320">
                <a:moveTo>
                  <a:pt x="0" y="0"/>
                </a:moveTo>
                <a:lnTo>
                  <a:pt x="3068320" y="0"/>
                </a:lnTo>
                <a:lnTo>
                  <a:pt x="3068320" y="4526238"/>
                </a:lnTo>
                <a:lnTo>
                  <a:pt x="0" y="4526238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1C1C"/>
        </a:solidFill>
      </p:bgPr>
    </p:bg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" name="Google Shape;423;p9"/>
          <p:cNvPicPr preferRelativeResize="0"/>
          <p:nvPr/>
        </p:nvPicPr>
        <p:blipFill rotWithShape="1">
          <a:blip r:embed="rId3">
            <a:alphaModFix/>
          </a:blip>
          <a:srcRect b="0" l="21481" r="21481" t="0"/>
          <a:stretch/>
        </p:blipFill>
        <p:spPr>
          <a:xfrm>
            <a:off x="5211440" y="0"/>
            <a:ext cx="3912240" cy="6858000"/>
          </a:xfrm>
          <a:custGeom>
            <a:rect b="b" l="l" r="r" t="t"/>
            <a:pathLst>
              <a:path extrusionOk="0" h="6858000" w="3912240">
                <a:moveTo>
                  <a:pt x="0" y="0"/>
                </a:moveTo>
                <a:lnTo>
                  <a:pt x="3912240" y="0"/>
                </a:lnTo>
                <a:lnTo>
                  <a:pt x="391224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24" name="Google Shape;424;p9"/>
          <p:cNvSpPr txBox="1"/>
          <p:nvPr/>
        </p:nvSpPr>
        <p:spPr>
          <a:xfrm>
            <a:off x="1282417" y="2967783"/>
            <a:ext cx="3012357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Nam condimentum magna a tellus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Accumsan  vel varius nisi mattis. Cras in orci quis velit dapibus.</a:t>
            </a:r>
            <a:endParaRPr/>
          </a:p>
        </p:txBody>
      </p:sp>
      <p:sp>
        <p:nvSpPr>
          <p:cNvPr id="425" name="Google Shape;425;p9"/>
          <p:cNvSpPr txBox="1"/>
          <p:nvPr/>
        </p:nvSpPr>
        <p:spPr>
          <a:xfrm>
            <a:off x="1282417" y="1652038"/>
            <a:ext cx="2352608" cy="1692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Discount For You</a:t>
            </a:r>
            <a:endParaRPr/>
          </a:p>
        </p:txBody>
      </p:sp>
      <p:sp>
        <p:nvSpPr>
          <p:cNvPr id="426" name="Google Shape;426;p9"/>
          <p:cNvSpPr txBox="1"/>
          <p:nvPr/>
        </p:nvSpPr>
        <p:spPr>
          <a:xfrm>
            <a:off x="1264629" y="1736677"/>
            <a:ext cx="3030145" cy="12311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IN TIME</a:t>
            </a:r>
            <a:endParaRPr baseline="30000" sz="8000">
              <a:solidFill>
                <a:schemeClr val="lt1"/>
              </a:solidFill>
              <a:latin typeface="Barlow Condensed SemiBold"/>
              <a:ea typeface="Barlow Condensed SemiBold"/>
              <a:cs typeface="Barlow Condensed SemiBold"/>
              <a:sym typeface="Barlow Condensed SemiBold"/>
            </a:endParaRPr>
          </a:p>
        </p:txBody>
      </p:sp>
      <p:sp>
        <p:nvSpPr>
          <p:cNvPr id="427" name="Google Shape;427;p9"/>
          <p:cNvSpPr/>
          <p:nvPr/>
        </p:nvSpPr>
        <p:spPr>
          <a:xfrm>
            <a:off x="1282416" y="4658614"/>
            <a:ext cx="1228492" cy="1231107"/>
          </a:xfrm>
          <a:prstGeom prst="ellipse">
            <a:avLst/>
          </a:prstGeom>
          <a:solidFill>
            <a:srgbClr val="FE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8" name="Google Shape;428;p9"/>
          <p:cNvSpPr/>
          <p:nvPr/>
        </p:nvSpPr>
        <p:spPr>
          <a:xfrm>
            <a:off x="1282416" y="4658614"/>
            <a:ext cx="1228492" cy="1231107"/>
          </a:xfrm>
          <a:prstGeom prst="pie">
            <a:avLst>
              <a:gd fmla="val 14372268" name="adj1"/>
              <a:gd fmla="val 16174496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9" name="Google Shape;429;p9"/>
          <p:cNvSpPr/>
          <p:nvPr/>
        </p:nvSpPr>
        <p:spPr>
          <a:xfrm>
            <a:off x="1436400" y="4815214"/>
            <a:ext cx="920524" cy="920522"/>
          </a:xfrm>
          <a:prstGeom prst="ellipse">
            <a:avLst/>
          </a:prstGeom>
          <a:solidFill>
            <a:srgbClr val="1C1C1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0" name="Google Shape;430;p9"/>
          <p:cNvSpPr txBox="1"/>
          <p:nvPr/>
        </p:nvSpPr>
        <p:spPr>
          <a:xfrm>
            <a:off x="2788605" y="4614535"/>
            <a:ext cx="1573546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Sales</a:t>
            </a:r>
            <a:endParaRPr/>
          </a:p>
        </p:txBody>
      </p:sp>
      <p:sp>
        <p:nvSpPr>
          <p:cNvPr id="431" name="Google Shape;431;p9"/>
          <p:cNvSpPr/>
          <p:nvPr/>
        </p:nvSpPr>
        <p:spPr>
          <a:xfrm>
            <a:off x="2791195" y="4797737"/>
            <a:ext cx="1503578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UP TO 95</a:t>
            </a:r>
            <a:r>
              <a:rPr baseline="30000" lang="en-US" sz="2800">
                <a:solidFill>
                  <a:schemeClr val="lt1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%</a:t>
            </a:r>
            <a:endParaRPr baseline="30000" sz="16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432" name="Google Shape;432;p9"/>
          <p:cNvCxnSpPr/>
          <p:nvPr/>
        </p:nvCxnSpPr>
        <p:spPr>
          <a:xfrm>
            <a:off x="2788605" y="5271000"/>
            <a:ext cx="1506169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33" name="Google Shape;433;p9"/>
          <p:cNvSpPr txBox="1"/>
          <p:nvPr/>
        </p:nvSpPr>
        <p:spPr>
          <a:xfrm>
            <a:off x="2788605" y="5371647"/>
            <a:ext cx="1506170" cy="483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2F2F2"/>
                </a:solidFill>
                <a:latin typeface="Poppins Light"/>
                <a:ea typeface="Poppins Light"/>
                <a:cs typeface="Poppins Light"/>
                <a:sym typeface="Poppins Light"/>
              </a:rPr>
              <a:t>Vitae ut metus maga tellus accum</a:t>
            </a:r>
            <a:endParaRPr sz="1100">
              <a:solidFill>
                <a:srgbClr val="F2F2F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434" name="Google Shape;434;p9"/>
          <p:cNvCxnSpPr/>
          <p:nvPr/>
        </p:nvCxnSpPr>
        <p:spPr>
          <a:xfrm>
            <a:off x="1544955" y="4676775"/>
            <a:ext cx="163830" cy="281940"/>
          </a:xfrm>
          <a:prstGeom prst="straightConnector1">
            <a:avLst/>
          </a:prstGeom>
          <a:noFill/>
          <a:ln cap="flat" cmpd="sng" w="9525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435" name="Google Shape;435;p9"/>
          <p:cNvGrpSpPr/>
          <p:nvPr/>
        </p:nvGrpSpPr>
        <p:grpSpPr>
          <a:xfrm>
            <a:off x="1681429" y="5097154"/>
            <a:ext cx="387432" cy="354387"/>
            <a:chOff x="492126" y="3179763"/>
            <a:chExt cx="539750" cy="493713"/>
          </a:xfrm>
        </p:grpSpPr>
        <p:sp>
          <p:nvSpPr>
            <p:cNvPr id="436" name="Google Shape;436;p9"/>
            <p:cNvSpPr/>
            <p:nvPr/>
          </p:nvSpPr>
          <p:spPr>
            <a:xfrm>
              <a:off x="492126" y="3179763"/>
              <a:ext cx="539750" cy="493713"/>
            </a:xfrm>
            <a:custGeom>
              <a:rect b="b" l="l" r="r" t="t"/>
              <a:pathLst>
                <a:path extrusionOk="0" h="2400" w="2623">
                  <a:moveTo>
                    <a:pt x="2271" y="352"/>
                  </a:moveTo>
                  <a:cubicBezTo>
                    <a:pt x="2045" y="125"/>
                    <a:pt x="1743" y="0"/>
                    <a:pt x="1423" y="0"/>
                  </a:cubicBezTo>
                  <a:cubicBezTo>
                    <a:pt x="1097" y="0"/>
                    <a:pt x="791" y="129"/>
                    <a:pt x="564" y="362"/>
                  </a:cubicBezTo>
                  <a:cubicBezTo>
                    <a:pt x="539" y="388"/>
                    <a:pt x="540" y="429"/>
                    <a:pt x="565" y="454"/>
                  </a:cubicBezTo>
                  <a:cubicBezTo>
                    <a:pt x="590" y="479"/>
                    <a:pt x="631" y="478"/>
                    <a:pt x="656" y="453"/>
                  </a:cubicBezTo>
                  <a:cubicBezTo>
                    <a:pt x="860" y="245"/>
                    <a:pt x="1132" y="130"/>
                    <a:pt x="1423" y="130"/>
                  </a:cubicBezTo>
                  <a:cubicBezTo>
                    <a:pt x="2013" y="129"/>
                    <a:pt x="2493" y="610"/>
                    <a:pt x="2493" y="1200"/>
                  </a:cubicBezTo>
                  <a:cubicBezTo>
                    <a:pt x="2493" y="1790"/>
                    <a:pt x="2013" y="2271"/>
                    <a:pt x="1423" y="2271"/>
                  </a:cubicBezTo>
                  <a:cubicBezTo>
                    <a:pt x="832" y="2271"/>
                    <a:pt x="352" y="1790"/>
                    <a:pt x="352" y="1200"/>
                  </a:cubicBezTo>
                  <a:lnTo>
                    <a:pt x="352" y="1187"/>
                  </a:lnTo>
                  <a:lnTo>
                    <a:pt x="459" y="1293"/>
                  </a:lnTo>
                  <a:cubicBezTo>
                    <a:pt x="471" y="1306"/>
                    <a:pt x="488" y="1312"/>
                    <a:pt x="505" y="1312"/>
                  </a:cubicBezTo>
                  <a:cubicBezTo>
                    <a:pt x="521" y="1312"/>
                    <a:pt x="537" y="1306"/>
                    <a:pt x="550" y="1293"/>
                  </a:cubicBezTo>
                  <a:cubicBezTo>
                    <a:pt x="576" y="1268"/>
                    <a:pt x="576" y="1227"/>
                    <a:pt x="550" y="1202"/>
                  </a:cubicBezTo>
                  <a:lnTo>
                    <a:pt x="334" y="985"/>
                  </a:lnTo>
                  <a:cubicBezTo>
                    <a:pt x="309" y="959"/>
                    <a:pt x="268" y="959"/>
                    <a:pt x="242" y="985"/>
                  </a:cubicBezTo>
                  <a:lnTo>
                    <a:pt x="25" y="1202"/>
                  </a:lnTo>
                  <a:cubicBezTo>
                    <a:pt x="0" y="1227"/>
                    <a:pt x="0" y="1268"/>
                    <a:pt x="25" y="1293"/>
                  </a:cubicBezTo>
                  <a:cubicBezTo>
                    <a:pt x="51" y="1318"/>
                    <a:pt x="92" y="1318"/>
                    <a:pt x="117" y="1293"/>
                  </a:cubicBezTo>
                  <a:lnTo>
                    <a:pt x="224" y="1187"/>
                  </a:lnTo>
                  <a:lnTo>
                    <a:pt x="224" y="1200"/>
                  </a:lnTo>
                  <a:cubicBezTo>
                    <a:pt x="224" y="1520"/>
                    <a:pt x="348" y="1822"/>
                    <a:pt x="575" y="2048"/>
                  </a:cubicBezTo>
                  <a:cubicBezTo>
                    <a:pt x="802" y="2275"/>
                    <a:pt x="1103" y="2400"/>
                    <a:pt x="1423" y="2400"/>
                  </a:cubicBezTo>
                  <a:cubicBezTo>
                    <a:pt x="1744" y="2400"/>
                    <a:pt x="2045" y="2275"/>
                    <a:pt x="2272" y="2048"/>
                  </a:cubicBezTo>
                  <a:cubicBezTo>
                    <a:pt x="2498" y="1822"/>
                    <a:pt x="2623" y="1520"/>
                    <a:pt x="2623" y="1200"/>
                  </a:cubicBezTo>
                  <a:cubicBezTo>
                    <a:pt x="2623" y="880"/>
                    <a:pt x="2498" y="578"/>
                    <a:pt x="2271" y="35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" name="Google Shape;437;p9"/>
            <p:cNvSpPr/>
            <p:nvPr/>
          </p:nvSpPr>
          <p:spPr>
            <a:xfrm>
              <a:off x="687389" y="3330576"/>
              <a:ext cx="192088" cy="192088"/>
            </a:xfrm>
            <a:custGeom>
              <a:rect b="b" l="l" r="r" t="t"/>
              <a:pathLst>
                <a:path extrusionOk="0" h="929" w="935">
                  <a:moveTo>
                    <a:pt x="818" y="25"/>
                  </a:moveTo>
                  <a:lnTo>
                    <a:pt x="25" y="818"/>
                  </a:lnTo>
                  <a:cubicBezTo>
                    <a:pt x="0" y="844"/>
                    <a:pt x="0" y="885"/>
                    <a:pt x="25" y="910"/>
                  </a:cubicBezTo>
                  <a:cubicBezTo>
                    <a:pt x="37" y="922"/>
                    <a:pt x="54" y="929"/>
                    <a:pt x="71" y="929"/>
                  </a:cubicBezTo>
                  <a:cubicBezTo>
                    <a:pt x="87" y="929"/>
                    <a:pt x="103" y="922"/>
                    <a:pt x="116" y="910"/>
                  </a:cubicBezTo>
                  <a:lnTo>
                    <a:pt x="910" y="116"/>
                  </a:lnTo>
                  <a:cubicBezTo>
                    <a:pt x="935" y="91"/>
                    <a:pt x="935" y="50"/>
                    <a:pt x="910" y="25"/>
                  </a:cubicBezTo>
                  <a:cubicBezTo>
                    <a:pt x="884" y="0"/>
                    <a:pt x="844" y="0"/>
                    <a:pt x="818" y="2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" name="Google Shape;438;p9"/>
            <p:cNvSpPr/>
            <p:nvPr/>
          </p:nvSpPr>
          <p:spPr>
            <a:xfrm>
              <a:off x="795339" y="3432176"/>
              <a:ext cx="103188" cy="95250"/>
            </a:xfrm>
            <a:custGeom>
              <a:rect b="b" l="l" r="r" t="t"/>
              <a:pathLst>
                <a:path extrusionOk="0" h="462" w="507">
                  <a:moveTo>
                    <a:pt x="89" y="67"/>
                  </a:moveTo>
                  <a:cubicBezTo>
                    <a:pt x="0" y="157"/>
                    <a:pt x="0" y="304"/>
                    <a:pt x="89" y="394"/>
                  </a:cubicBezTo>
                  <a:cubicBezTo>
                    <a:pt x="133" y="438"/>
                    <a:pt x="191" y="462"/>
                    <a:pt x="253" y="462"/>
                  </a:cubicBezTo>
                  <a:cubicBezTo>
                    <a:pt x="315" y="462"/>
                    <a:pt x="373" y="438"/>
                    <a:pt x="417" y="394"/>
                  </a:cubicBezTo>
                  <a:cubicBezTo>
                    <a:pt x="507" y="304"/>
                    <a:pt x="507" y="157"/>
                    <a:pt x="417" y="67"/>
                  </a:cubicBezTo>
                  <a:cubicBezTo>
                    <a:pt x="373" y="24"/>
                    <a:pt x="315" y="0"/>
                    <a:pt x="253" y="0"/>
                  </a:cubicBezTo>
                  <a:cubicBezTo>
                    <a:pt x="191" y="0"/>
                    <a:pt x="134" y="24"/>
                    <a:pt x="89" y="67"/>
                  </a:cubicBezTo>
                  <a:close/>
                  <a:moveTo>
                    <a:pt x="325" y="303"/>
                  </a:moveTo>
                  <a:cubicBezTo>
                    <a:pt x="306" y="323"/>
                    <a:pt x="281" y="333"/>
                    <a:pt x="253" y="333"/>
                  </a:cubicBezTo>
                  <a:cubicBezTo>
                    <a:pt x="226" y="333"/>
                    <a:pt x="200" y="322"/>
                    <a:pt x="181" y="303"/>
                  </a:cubicBezTo>
                  <a:cubicBezTo>
                    <a:pt x="141" y="263"/>
                    <a:pt x="141" y="199"/>
                    <a:pt x="181" y="159"/>
                  </a:cubicBezTo>
                  <a:cubicBezTo>
                    <a:pt x="200" y="140"/>
                    <a:pt x="226" y="129"/>
                    <a:pt x="253" y="129"/>
                  </a:cubicBezTo>
                  <a:cubicBezTo>
                    <a:pt x="281" y="129"/>
                    <a:pt x="306" y="140"/>
                    <a:pt x="325" y="159"/>
                  </a:cubicBezTo>
                  <a:cubicBezTo>
                    <a:pt x="365" y="199"/>
                    <a:pt x="365" y="263"/>
                    <a:pt x="325" y="30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9" name="Google Shape;439;p9"/>
            <p:cNvSpPr/>
            <p:nvPr/>
          </p:nvSpPr>
          <p:spPr>
            <a:xfrm>
              <a:off x="676276" y="3324226"/>
              <a:ext cx="95250" cy="95250"/>
            </a:xfrm>
            <a:custGeom>
              <a:rect b="b" l="l" r="r" t="t"/>
              <a:pathLst>
                <a:path extrusionOk="0" h="463" w="463">
                  <a:moveTo>
                    <a:pt x="232" y="0"/>
                  </a:moveTo>
                  <a:cubicBezTo>
                    <a:pt x="170" y="0"/>
                    <a:pt x="112" y="24"/>
                    <a:pt x="68" y="68"/>
                  </a:cubicBezTo>
                  <a:cubicBezTo>
                    <a:pt x="24" y="111"/>
                    <a:pt x="0" y="169"/>
                    <a:pt x="0" y="231"/>
                  </a:cubicBezTo>
                  <a:cubicBezTo>
                    <a:pt x="0" y="293"/>
                    <a:pt x="24" y="351"/>
                    <a:pt x="68" y="395"/>
                  </a:cubicBezTo>
                  <a:cubicBezTo>
                    <a:pt x="112" y="439"/>
                    <a:pt x="170" y="463"/>
                    <a:pt x="232" y="463"/>
                  </a:cubicBezTo>
                  <a:cubicBezTo>
                    <a:pt x="294" y="463"/>
                    <a:pt x="352" y="439"/>
                    <a:pt x="395" y="395"/>
                  </a:cubicBezTo>
                  <a:cubicBezTo>
                    <a:pt x="439" y="351"/>
                    <a:pt x="463" y="293"/>
                    <a:pt x="463" y="231"/>
                  </a:cubicBezTo>
                  <a:cubicBezTo>
                    <a:pt x="463" y="169"/>
                    <a:pt x="439" y="111"/>
                    <a:pt x="395" y="68"/>
                  </a:cubicBezTo>
                  <a:cubicBezTo>
                    <a:pt x="351" y="24"/>
                    <a:pt x="294" y="0"/>
                    <a:pt x="232" y="0"/>
                  </a:cubicBezTo>
                  <a:close/>
                  <a:moveTo>
                    <a:pt x="304" y="303"/>
                  </a:moveTo>
                  <a:cubicBezTo>
                    <a:pt x="284" y="323"/>
                    <a:pt x="259" y="333"/>
                    <a:pt x="232" y="333"/>
                  </a:cubicBezTo>
                  <a:cubicBezTo>
                    <a:pt x="204" y="333"/>
                    <a:pt x="179" y="322"/>
                    <a:pt x="160" y="303"/>
                  </a:cubicBezTo>
                  <a:cubicBezTo>
                    <a:pt x="140" y="284"/>
                    <a:pt x="130" y="259"/>
                    <a:pt x="130" y="231"/>
                  </a:cubicBezTo>
                  <a:cubicBezTo>
                    <a:pt x="130" y="204"/>
                    <a:pt x="141" y="179"/>
                    <a:pt x="160" y="159"/>
                  </a:cubicBezTo>
                  <a:cubicBezTo>
                    <a:pt x="179" y="140"/>
                    <a:pt x="204" y="130"/>
                    <a:pt x="232" y="130"/>
                  </a:cubicBezTo>
                  <a:cubicBezTo>
                    <a:pt x="259" y="130"/>
                    <a:pt x="284" y="140"/>
                    <a:pt x="304" y="159"/>
                  </a:cubicBezTo>
                  <a:cubicBezTo>
                    <a:pt x="323" y="179"/>
                    <a:pt x="333" y="204"/>
                    <a:pt x="333" y="231"/>
                  </a:cubicBezTo>
                  <a:cubicBezTo>
                    <a:pt x="333" y="258"/>
                    <a:pt x="323" y="284"/>
                    <a:pt x="304" y="30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40" name="Google Shape;440;p9"/>
          <p:cNvSpPr/>
          <p:nvPr/>
        </p:nvSpPr>
        <p:spPr>
          <a:xfrm>
            <a:off x="8461325" y="13422"/>
            <a:ext cx="662356" cy="4512824"/>
          </a:xfrm>
          <a:prstGeom prst="rect">
            <a:avLst/>
          </a:prstGeom>
          <a:solidFill>
            <a:srgbClr val="1C1C1C">
              <a:alpha val="6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1" name="Google Shape;441;p9"/>
          <p:cNvSpPr/>
          <p:nvPr/>
        </p:nvSpPr>
        <p:spPr>
          <a:xfrm rot="-5400000">
            <a:off x="7438812" y="1946713"/>
            <a:ext cx="270738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Complete Event Experiences</a:t>
            </a:r>
            <a:endParaRPr/>
          </a:p>
        </p:txBody>
      </p:sp>
      <p:sp>
        <p:nvSpPr>
          <p:cNvPr id="442" name="Google Shape;442;p9"/>
          <p:cNvSpPr/>
          <p:nvPr/>
        </p:nvSpPr>
        <p:spPr>
          <a:xfrm>
            <a:off x="8612697" y="3697794"/>
            <a:ext cx="359612" cy="359612"/>
          </a:xfrm>
          <a:prstGeom prst="ellipse">
            <a:avLst/>
          </a:prstGeom>
          <a:noFill/>
          <a:ln cap="flat" cmpd="sng" w="12700">
            <a:solidFill>
              <a:srgbClr val="FE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3" name="Google Shape;443;p9"/>
          <p:cNvSpPr/>
          <p:nvPr/>
        </p:nvSpPr>
        <p:spPr>
          <a:xfrm>
            <a:off x="8612696" y="3737940"/>
            <a:ext cx="35961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15</a:t>
            </a:r>
            <a:endParaRPr sz="8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44" name="Google Shape;444;p9"/>
          <p:cNvSpPr/>
          <p:nvPr/>
        </p:nvSpPr>
        <p:spPr>
          <a:xfrm>
            <a:off x="10358906" y="831016"/>
            <a:ext cx="594715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11.00</a:t>
            </a:r>
            <a:endParaRPr sz="16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45" name="Google Shape;445;p9"/>
          <p:cNvSpPr/>
          <p:nvPr/>
        </p:nvSpPr>
        <p:spPr>
          <a:xfrm>
            <a:off x="10331655" y="1668280"/>
            <a:ext cx="649217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12.40</a:t>
            </a:r>
            <a:endParaRPr sz="16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46" name="Google Shape;446;p9"/>
          <p:cNvSpPr/>
          <p:nvPr/>
        </p:nvSpPr>
        <p:spPr>
          <a:xfrm>
            <a:off x="10299595" y="2505548"/>
            <a:ext cx="713337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02.30</a:t>
            </a:r>
            <a:endParaRPr sz="16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47" name="Google Shape;447;p9"/>
          <p:cNvSpPr txBox="1"/>
          <p:nvPr/>
        </p:nvSpPr>
        <p:spPr>
          <a:xfrm>
            <a:off x="9760610" y="5460132"/>
            <a:ext cx="1791309" cy="7377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Mauris eu nisl sed diaman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C1C1C"/>
                </a:solidFill>
                <a:latin typeface="Poppins Light"/>
                <a:ea typeface="Poppins Light"/>
                <a:cs typeface="Poppins Light"/>
                <a:sym typeface="Poppins Light"/>
              </a:rPr>
              <a:t>imper</a:t>
            </a:r>
            <a:endParaRPr sz="11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48" name="Google Shape;448;p9"/>
          <p:cNvSpPr/>
          <p:nvPr/>
        </p:nvSpPr>
        <p:spPr>
          <a:xfrm>
            <a:off x="9760611" y="5029245"/>
            <a:ext cx="1791307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03.30</a:t>
            </a:r>
            <a:endParaRPr sz="16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449" name="Google Shape;449;p9"/>
          <p:cNvSpPr/>
          <p:nvPr/>
        </p:nvSpPr>
        <p:spPr>
          <a:xfrm>
            <a:off x="10299595" y="3355066"/>
            <a:ext cx="713337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1C1C1C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rPr>
              <a:t>02.30</a:t>
            </a:r>
            <a:endParaRPr sz="1600">
              <a:solidFill>
                <a:srgbClr val="1C1C1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2021-06-30T06:23:29Z</dcterms:created>
  <dc:creator>Permana Maliq</dc:creator>
</cp:coreProperties>
</file>