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0000"/>
    <a:srgbClr val="D6FF00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77" y="1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870FF-5220-4FE7-A8B8-F4CAF26C8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95F80B-B9C8-409A-9CCC-9DA259DC46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D7D60-1ECA-4889-AE21-0B25BA1C7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E738-5FBD-4273-A838-F6034285C386}" type="datetimeFigureOut">
              <a:rPr lang="en-US" smtClean="0"/>
              <a:t>7/11/2021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0B9811-5BC3-4668-84D4-C25E54B6C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6AC7B-019A-4B8B-8CCD-DF8282454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B9EA-7ECF-48A8-B58A-EFAE98E92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718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60F2D-53AE-4058-A5BE-F5A46CC32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85FDA0-BB99-4AE1-B305-72DED20591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212902-9C2F-419C-8DBB-05E3A3223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E738-5FBD-4273-A838-F6034285C386}" type="datetimeFigureOut">
              <a:rPr lang="en-US" smtClean="0"/>
              <a:t>7/11/2021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D4E070-6DC0-4286-994D-A15757F18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325484-1AE5-49FD-ACE1-2E8198EEF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B9EA-7ECF-48A8-B58A-EFAE98E92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138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F8B64A-9938-4704-997E-C0254BC1A9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D2232D-7D1F-460E-95B3-88DEDE93E1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BC84C-88A3-4BEA-802C-7B7E39D13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E738-5FBD-4273-A838-F6034285C386}" type="datetimeFigureOut">
              <a:rPr lang="en-US" smtClean="0"/>
              <a:t>7/11/2021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65FA4E-7E5A-422A-BC14-B4CD555C3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4430D-70B0-4AED-BE15-F695FCDFD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B9EA-7ECF-48A8-B58A-EFAE98E92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21D02-3F73-47D7-B51C-D8EDECAF2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F0C7C2-98D8-4CD6-AC6D-CFD99FE50A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043C4-E8FD-41C0-A585-2500A87EF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E738-5FBD-4273-A838-F6034285C386}" type="datetimeFigureOut">
              <a:rPr lang="en-US" smtClean="0"/>
              <a:t>7/11/2021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804EE-E87B-46DD-8F81-B652DD942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55263B-7FFE-426E-9ECB-35BB4FA1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B9EA-7ECF-48A8-B58A-EFAE98E92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044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DF550-E472-4325-94F1-5C409871F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53BEB-F7AE-46A6-9BB1-2DC165FC16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87D6D2-C13D-4E60-98E1-6C199780D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E738-5FBD-4273-A838-F6034285C386}" type="datetimeFigureOut">
              <a:rPr lang="en-US" smtClean="0"/>
              <a:t>7/11/2021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84D14-52B7-4415-8D43-2FC782428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ECD82F-2098-45DF-9DC3-E71EC6E31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B9EA-7ECF-48A8-B58A-EFAE98E92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51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C3318-5611-4BCB-B8D6-FA9190DCA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91A198-F799-43BA-8F90-B7C0014E95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10E3E6-ECE1-412F-9EB0-7309B334C7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A866BA-7A4C-4110-AA57-421025BE5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E738-5FBD-4273-A838-F6034285C386}" type="datetimeFigureOut">
              <a:rPr lang="en-US" smtClean="0"/>
              <a:t>7/11/2021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78F964-2FCD-4583-BBB4-6240BA142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F35B11-4B56-405A-927D-1B1BA2470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B9EA-7ECF-48A8-B58A-EFAE98E92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4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E2A03-0A50-4987-9DFF-148BF6CD2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C8A043-C25B-41B8-98E7-232367D06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11082F-99DF-406E-9067-684B2B3E64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875698-5F30-47FF-BD3A-9FB6DBEA33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ABF2E5-80DF-49DD-9BDB-AB7E97B950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8D3FEB-9192-4B1E-B5D4-685D99F42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E738-5FBD-4273-A838-F6034285C386}" type="datetimeFigureOut">
              <a:rPr lang="en-US" smtClean="0"/>
              <a:t>7/11/2021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646ED4-7629-4421-A703-871193916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12D5D9-D657-49A0-A990-A218C1147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B9EA-7ECF-48A8-B58A-EFAE98E92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789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F6C49-316C-4483-ACDE-581190DAE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4E66E7-CD2B-4FD0-9A29-45A966DA1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E738-5FBD-4273-A838-F6034285C386}" type="datetimeFigureOut">
              <a:rPr lang="en-US" smtClean="0"/>
              <a:t>7/11/2021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670FB2-C3DC-40A4-9424-6DAA88A75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03AE48-F831-4B74-99AD-8D8941E2C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B9EA-7ECF-48A8-B58A-EFAE98E92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601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7FE069-AD2B-4A34-B742-FBE893A66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E738-5FBD-4273-A838-F6034285C386}" type="datetimeFigureOut">
              <a:rPr lang="en-US" smtClean="0"/>
              <a:t>7/11/2021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EBB472-B581-4AF5-B762-C7CF7E382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5E5B4A-C213-4D37-A0BB-F195FBC68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B9EA-7ECF-48A8-B58A-EFAE98E92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010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44EA7-629E-40C8-A038-2E14B1010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B12A4-A6AD-4D62-912B-C30780B4D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FE0084-0371-4A1D-B776-428D42909A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4B557F-9B3E-49DB-900D-E6FF6F1DD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E738-5FBD-4273-A838-F6034285C386}" type="datetimeFigureOut">
              <a:rPr lang="en-US" smtClean="0"/>
              <a:t>7/11/2021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74FD94-CCAD-4EDE-AE88-C8994CC27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B0DE4B-D0CE-4C6E-A91B-4CD1DCCEC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B9EA-7ECF-48A8-B58A-EFAE98E92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00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60943-8D83-4BC2-ADEA-943BF26D4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2DDA42-3A69-4C54-950E-FAF45CEAEE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245893-5D07-4A88-9D12-6B648CA324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2DEA50-1133-4254-B1BC-1D6AB5520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E738-5FBD-4273-A838-F6034285C386}" type="datetimeFigureOut">
              <a:rPr lang="en-US" smtClean="0"/>
              <a:t>7/11/2021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D55FFC-1405-4A2C-9316-635D7D0E0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E1968C-0F99-4E00-925D-4210FB8DA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B9EA-7ECF-48A8-B58A-EFAE98E92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912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9C905D-4538-430F-9ED5-C79E563A5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A87E39-E5EC-49A5-BD8E-96A367E013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6B69C-7F79-4AFD-8E32-63FCDF6ED7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6E738-5FBD-4273-A838-F6034285C386}" type="datetimeFigureOut">
              <a:rPr lang="en-US" smtClean="0"/>
              <a:t>7/11/2021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4577A-CC59-47FC-AB28-DE9220962A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F1A521-861B-4CD9-A3FF-BA3064536D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9B9EA-7ECF-48A8-B58A-EFAE98E92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137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4" name="Group 303">
            <a:extLst>
              <a:ext uri="{FF2B5EF4-FFF2-40B4-BE49-F238E27FC236}">
                <a16:creationId xmlns:a16="http://schemas.microsoft.com/office/drawing/2014/main" id="{B4C5F850-DFC1-4A59-ADFA-404B04DD802E}"/>
              </a:ext>
            </a:extLst>
          </p:cNvPr>
          <p:cNvGrpSpPr/>
          <p:nvPr/>
        </p:nvGrpSpPr>
        <p:grpSpPr>
          <a:xfrm>
            <a:off x="2076312" y="3995870"/>
            <a:ext cx="386293" cy="377177"/>
            <a:chOff x="528639" y="4148138"/>
            <a:chExt cx="538163" cy="525463"/>
          </a:xfrm>
          <a:solidFill>
            <a:srgbClr val="FE0000"/>
          </a:solidFill>
        </p:grpSpPr>
        <p:sp>
          <p:nvSpPr>
            <p:cNvPr id="192" name="Freeform 136">
              <a:extLst>
                <a:ext uri="{FF2B5EF4-FFF2-40B4-BE49-F238E27FC236}">
                  <a16:creationId xmlns:a16="http://schemas.microsoft.com/office/drawing/2014/main" id="{9AA994F0-56AC-4341-AF40-07EDE371B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639" y="4148138"/>
              <a:ext cx="538163" cy="525463"/>
            </a:xfrm>
            <a:custGeom>
              <a:avLst/>
              <a:gdLst>
                <a:gd name="T0" fmla="*/ 2549 w 2617"/>
                <a:gd name="T1" fmla="*/ 209 h 2556"/>
                <a:gd name="T2" fmla="*/ 2481 w 2617"/>
                <a:gd name="T3" fmla="*/ 277 h 2556"/>
                <a:gd name="T4" fmla="*/ 2481 w 2617"/>
                <a:gd name="T5" fmla="*/ 2076 h 2556"/>
                <a:gd name="T6" fmla="*/ 2137 w 2617"/>
                <a:gd name="T7" fmla="*/ 2421 h 2556"/>
                <a:gd name="T8" fmla="*/ 480 w 2617"/>
                <a:gd name="T9" fmla="*/ 2421 h 2556"/>
                <a:gd name="T10" fmla="*/ 136 w 2617"/>
                <a:gd name="T11" fmla="*/ 2076 h 2556"/>
                <a:gd name="T12" fmla="*/ 136 w 2617"/>
                <a:gd name="T13" fmla="*/ 135 h 2556"/>
                <a:gd name="T14" fmla="*/ 2120 w 2617"/>
                <a:gd name="T15" fmla="*/ 135 h 2556"/>
                <a:gd name="T16" fmla="*/ 2120 w 2617"/>
                <a:gd name="T17" fmla="*/ 1881 h 2556"/>
                <a:gd name="T18" fmla="*/ 2188 w 2617"/>
                <a:gd name="T19" fmla="*/ 1949 h 2556"/>
                <a:gd name="T20" fmla="*/ 2256 w 2617"/>
                <a:gd name="T21" fmla="*/ 1881 h 2556"/>
                <a:gd name="T22" fmla="*/ 2256 w 2617"/>
                <a:gd name="T23" fmla="*/ 68 h 2556"/>
                <a:gd name="T24" fmla="*/ 2188 w 2617"/>
                <a:gd name="T25" fmla="*/ 0 h 2556"/>
                <a:gd name="T26" fmla="*/ 68 w 2617"/>
                <a:gd name="T27" fmla="*/ 0 h 2556"/>
                <a:gd name="T28" fmla="*/ 0 w 2617"/>
                <a:gd name="T29" fmla="*/ 68 h 2556"/>
                <a:gd name="T30" fmla="*/ 0 w 2617"/>
                <a:gd name="T31" fmla="*/ 2076 h 2556"/>
                <a:gd name="T32" fmla="*/ 480 w 2617"/>
                <a:gd name="T33" fmla="*/ 2556 h 2556"/>
                <a:gd name="T34" fmla="*/ 2136 w 2617"/>
                <a:gd name="T35" fmla="*/ 2556 h 2556"/>
                <a:gd name="T36" fmla="*/ 2616 w 2617"/>
                <a:gd name="T37" fmla="*/ 2076 h 2556"/>
                <a:gd name="T38" fmla="*/ 2616 w 2617"/>
                <a:gd name="T39" fmla="*/ 277 h 2556"/>
                <a:gd name="T40" fmla="*/ 2549 w 2617"/>
                <a:gd name="T41" fmla="*/ 209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17" h="2556">
                  <a:moveTo>
                    <a:pt x="2549" y="209"/>
                  </a:moveTo>
                  <a:cubicBezTo>
                    <a:pt x="2512" y="209"/>
                    <a:pt x="2481" y="240"/>
                    <a:pt x="2481" y="277"/>
                  </a:cubicBezTo>
                  <a:lnTo>
                    <a:pt x="2481" y="2076"/>
                  </a:lnTo>
                  <a:cubicBezTo>
                    <a:pt x="2481" y="2267"/>
                    <a:pt x="2326" y="2421"/>
                    <a:pt x="2137" y="2421"/>
                  </a:cubicBezTo>
                  <a:lnTo>
                    <a:pt x="480" y="2421"/>
                  </a:lnTo>
                  <a:cubicBezTo>
                    <a:pt x="290" y="2421"/>
                    <a:pt x="136" y="2266"/>
                    <a:pt x="136" y="2076"/>
                  </a:cubicBezTo>
                  <a:lnTo>
                    <a:pt x="136" y="135"/>
                  </a:lnTo>
                  <a:lnTo>
                    <a:pt x="2120" y="135"/>
                  </a:lnTo>
                  <a:lnTo>
                    <a:pt x="2120" y="1881"/>
                  </a:lnTo>
                  <a:cubicBezTo>
                    <a:pt x="2120" y="1918"/>
                    <a:pt x="2151" y="1949"/>
                    <a:pt x="2188" y="1949"/>
                  </a:cubicBezTo>
                  <a:cubicBezTo>
                    <a:pt x="2225" y="1949"/>
                    <a:pt x="2256" y="1918"/>
                    <a:pt x="2256" y="1881"/>
                  </a:cubicBezTo>
                  <a:lnTo>
                    <a:pt x="2256" y="68"/>
                  </a:lnTo>
                  <a:cubicBezTo>
                    <a:pt x="2256" y="30"/>
                    <a:pt x="2225" y="0"/>
                    <a:pt x="2188" y="0"/>
                  </a:cubicBezTo>
                  <a:lnTo>
                    <a:pt x="68" y="0"/>
                  </a:lnTo>
                  <a:cubicBezTo>
                    <a:pt x="31" y="0"/>
                    <a:pt x="0" y="30"/>
                    <a:pt x="0" y="68"/>
                  </a:cubicBezTo>
                  <a:lnTo>
                    <a:pt x="0" y="2076"/>
                  </a:lnTo>
                  <a:cubicBezTo>
                    <a:pt x="0" y="2341"/>
                    <a:pt x="215" y="2556"/>
                    <a:pt x="480" y="2556"/>
                  </a:cubicBezTo>
                  <a:lnTo>
                    <a:pt x="2136" y="2556"/>
                  </a:lnTo>
                  <a:cubicBezTo>
                    <a:pt x="2401" y="2556"/>
                    <a:pt x="2616" y="2341"/>
                    <a:pt x="2616" y="2076"/>
                  </a:cubicBezTo>
                  <a:lnTo>
                    <a:pt x="2616" y="277"/>
                  </a:lnTo>
                  <a:cubicBezTo>
                    <a:pt x="2617" y="240"/>
                    <a:pt x="2586" y="209"/>
                    <a:pt x="2549" y="2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37">
              <a:extLst>
                <a:ext uri="{FF2B5EF4-FFF2-40B4-BE49-F238E27FC236}">
                  <a16:creationId xmlns:a16="http://schemas.microsoft.com/office/drawing/2014/main" id="{73B0B703-7A8D-43E0-9626-57FB8BF15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139" y="4229101"/>
              <a:ext cx="331788" cy="26988"/>
            </a:xfrm>
            <a:custGeom>
              <a:avLst/>
              <a:gdLst>
                <a:gd name="T0" fmla="*/ 1545 w 1613"/>
                <a:gd name="T1" fmla="*/ 135 h 135"/>
                <a:gd name="T2" fmla="*/ 1613 w 1613"/>
                <a:gd name="T3" fmla="*/ 68 h 135"/>
                <a:gd name="T4" fmla="*/ 1545 w 1613"/>
                <a:gd name="T5" fmla="*/ 0 h 135"/>
                <a:gd name="T6" fmla="*/ 68 w 1613"/>
                <a:gd name="T7" fmla="*/ 0 h 135"/>
                <a:gd name="T8" fmla="*/ 0 w 1613"/>
                <a:gd name="T9" fmla="*/ 68 h 135"/>
                <a:gd name="T10" fmla="*/ 68 w 1613"/>
                <a:gd name="T11" fmla="*/ 135 h 135"/>
                <a:gd name="T12" fmla="*/ 1545 w 1613"/>
                <a:gd name="T1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3" h="135">
                  <a:moveTo>
                    <a:pt x="1545" y="135"/>
                  </a:moveTo>
                  <a:cubicBezTo>
                    <a:pt x="1583" y="135"/>
                    <a:pt x="1613" y="105"/>
                    <a:pt x="1613" y="68"/>
                  </a:cubicBezTo>
                  <a:cubicBezTo>
                    <a:pt x="1613" y="30"/>
                    <a:pt x="1583" y="0"/>
                    <a:pt x="1545" y="0"/>
                  </a:cubicBezTo>
                  <a:lnTo>
                    <a:pt x="68" y="0"/>
                  </a:lnTo>
                  <a:cubicBezTo>
                    <a:pt x="30" y="0"/>
                    <a:pt x="0" y="30"/>
                    <a:pt x="0" y="68"/>
                  </a:cubicBezTo>
                  <a:cubicBezTo>
                    <a:pt x="0" y="105"/>
                    <a:pt x="30" y="135"/>
                    <a:pt x="68" y="135"/>
                  </a:cubicBezTo>
                  <a:lnTo>
                    <a:pt x="1545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38">
              <a:extLst>
                <a:ext uri="{FF2B5EF4-FFF2-40B4-BE49-F238E27FC236}">
                  <a16:creationId xmlns:a16="http://schemas.microsoft.com/office/drawing/2014/main" id="{7F0C91B7-5421-4B7C-8EC0-E3AF8E553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139" y="4513263"/>
              <a:ext cx="331788" cy="26988"/>
            </a:xfrm>
            <a:custGeom>
              <a:avLst/>
              <a:gdLst>
                <a:gd name="T0" fmla="*/ 1545 w 1613"/>
                <a:gd name="T1" fmla="*/ 0 h 135"/>
                <a:gd name="T2" fmla="*/ 68 w 1613"/>
                <a:gd name="T3" fmla="*/ 0 h 135"/>
                <a:gd name="T4" fmla="*/ 0 w 1613"/>
                <a:gd name="T5" fmla="*/ 67 h 135"/>
                <a:gd name="T6" fmla="*/ 68 w 1613"/>
                <a:gd name="T7" fmla="*/ 135 h 135"/>
                <a:gd name="T8" fmla="*/ 1545 w 1613"/>
                <a:gd name="T9" fmla="*/ 135 h 135"/>
                <a:gd name="T10" fmla="*/ 1613 w 1613"/>
                <a:gd name="T11" fmla="*/ 67 h 135"/>
                <a:gd name="T12" fmla="*/ 1545 w 1613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3" h="135">
                  <a:moveTo>
                    <a:pt x="1545" y="0"/>
                  </a:moveTo>
                  <a:lnTo>
                    <a:pt x="68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5"/>
                    <a:pt x="30" y="135"/>
                    <a:pt x="68" y="135"/>
                  </a:cubicBezTo>
                  <a:lnTo>
                    <a:pt x="1545" y="135"/>
                  </a:lnTo>
                  <a:cubicBezTo>
                    <a:pt x="1582" y="135"/>
                    <a:pt x="1613" y="105"/>
                    <a:pt x="1613" y="67"/>
                  </a:cubicBezTo>
                  <a:cubicBezTo>
                    <a:pt x="1613" y="30"/>
                    <a:pt x="1583" y="0"/>
                    <a:pt x="15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39">
              <a:extLst>
                <a:ext uri="{FF2B5EF4-FFF2-40B4-BE49-F238E27FC236}">
                  <a16:creationId xmlns:a16="http://schemas.microsoft.com/office/drawing/2014/main" id="{0CAE6BD0-3883-4125-AF7C-12F784950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51" y="4584701"/>
              <a:ext cx="282575" cy="26988"/>
            </a:xfrm>
            <a:custGeom>
              <a:avLst/>
              <a:gdLst>
                <a:gd name="T0" fmla="*/ 1311 w 1379"/>
                <a:gd name="T1" fmla="*/ 0 h 136"/>
                <a:gd name="T2" fmla="*/ 68 w 1379"/>
                <a:gd name="T3" fmla="*/ 0 h 136"/>
                <a:gd name="T4" fmla="*/ 0 w 1379"/>
                <a:gd name="T5" fmla="*/ 68 h 136"/>
                <a:gd name="T6" fmla="*/ 68 w 1379"/>
                <a:gd name="T7" fmla="*/ 136 h 136"/>
                <a:gd name="T8" fmla="*/ 1311 w 1379"/>
                <a:gd name="T9" fmla="*/ 136 h 136"/>
                <a:gd name="T10" fmla="*/ 1379 w 1379"/>
                <a:gd name="T11" fmla="*/ 68 h 136"/>
                <a:gd name="T12" fmla="*/ 1311 w 1379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9" h="136">
                  <a:moveTo>
                    <a:pt x="1311" y="0"/>
                  </a:moveTo>
                  <a:lnTo>
                    <a:pt x="68" y="0"/>
                  </a:lnTo>
                  <a:cubicBezTo>
                    <a:pt x="31" y="0"/>
                    <a:pt x="0" y="30"/>
                    <a:pt x="0" y="68"/>
                  </a:cubicBezTo>
                  <a:cubicBezTo>
                    <a:pt x="0" y="105"/>
                    <a:pt x="31" y="136"/>
                    <a:pt x="68" y="136"/>
                  </a:cubicBezTo>
                  <a:lnTo>
                    <a:pt x="1311" y="136"/>
                  </a:lnTo>
                  <a:cubicBezTo>
                    <a:pt x="1349" y="136"/>
                    <a:pt x="1379" y="105"/>
                    <a:pt x="1379" y="68"/>
                  </a:cubicBezTo>
                  <a:cubicBezTo>
                    <a:pt x="1379" y="30"/>
                    <a:pt x="1349" y="0"/>
                    <a:pt x="13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40">
              <a:extLst>
                <a:ext uri="{FF2B5EF4-FFF2-40B4-BE49-F238E27FC236}">
                  <a16:creationId xmlns:a16="http://schemas.microsoft.com/office/drawing/2014/main" id="{EA762659-B030-4E44-90B1-EF4C23E05A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376" y="4291013"/>
              <a:ext cx="179388" cy="179388"/>
            </a:xfrm>
            <a:custGeom>
              <a:avLst/>
              <a:gdLst>
                <a:gd name="T0" fmla="*/ 0 w 872"/>
                <a:gd name="T1" fmla="*/ 68 h 869"/>
                <a:gd name="T2" fmla="*/ 0 w 872"/>
                <a:gd name="T3" fmla="*/ 801 h 869"/>
                <a:gd name="T4" fmla="*/ 68 w 872"/>
                <a:gd name="T5" fmla="*/ 869 h 869"/>
                <a:gd name="T6" fmla="*/ 804 w 872"/>
                <a:gd name="T7" fmla="*/ 869 h 869"/>
                <a:gd name="T8" fmla="*/ 872 w 872"/>
                <a:gd name="T9" fmla="*/ 801 h 869"/>
                <a:gd name="T10" fmla="*/ 872 w 872"/>
                <a:gd name="T11" fmla="*/ 68 h 869"/>
                <a:gd name="T12" fmla="*/ 804 w 872"/>
                <a:gd name="T13" fmla="*/ 0 h 869"/>
                <a:gd name="T14" fmla="*/ 68 w 872"/>
                <a:gd name="T15" fmla="*/ 0 h 869"/>
                <a:gd name="T16" fmla="*/ 0 w 872"/>
                <a:gd name="T17" fmla="*/ 68 h 869"/>
                <a:gd name="T18" fmla="*/ 136 w 872"/>
                <a:gd name="T19" fmla="*/ 136 h 869"/>
                <a:gd name="T20" fmla="*/ 736 w 872"/>
                <a:gd name="T21" fmla="*/ 136 h 869"/>
                <a:gd name="T22" fmla="*/ 736 w 872"/>
                <a:gd name="T23" fmla="*/ 733 h 869"/>
                <a:gd name="T24" fmla="*/ 136 w 872"/>
                <a:gd name="T25" fmla="*/ 733 h 869"/>
                <a:gd name="T26" fmla="*/ 136 w 872"/>
                <a:gd name="T27" fmla="*/ 136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2" h="869">
                  <a:moveTo>
                    <a:pt x="0" y="68"/>
                  </a:moveTo>
                  <a:lnTo>
                    <a:pt x="0" y="801"/>
                  </a:lnTo>
                  <a:cubicBezTo>
                    <a:pt x="0" y="839"/>
                    <a:pt x="31" y="869"/>
                    <a:pt x="68" y="869"/>
                  </a:cubicBezTo>
                  <a:lnTo>
                    <a:pt x="804" y="869"/>
                  </a:lnTo>
                  <a:cubicBezTo>
                    <a:pt x="841" y="869"/>
                    <a:pt x="872" y="839"/>
                    <a:pt x="872" y="801"/>
                  </a:cubicBezTo>
                  <a:lnTo>
                    <a:pt x="872" y="68"/>
                  </a:lnTo>
                  <a:cubicBezTo>
                    <a:pt x="872" y="31"/>
                    <a:pt x="841" y="0"/>
                    <a:pt x="804" y="0"/>
                  </a:cubicBezTo>
                  <a:lnTo>
                    <a:pt x="68" y="0"/>
                  </a:lnTo>
                  <a:cubicBezTo>
                    <a:pt x="31" y="0"/>
                    <a:pt x="0" y="31"/>
                    <a:pt x="0" y="68"/>
                  </a:cubicBezTo>
                  <a:close/>
                  <a:moveTo>
                    <a:pt x="136" y="136"/>
                  </a:moveTo>
                  <a:lnTo>
                    <a:pt x="736" y="136"/>
                  </a:lnTo>
                  <a:lnTo>
                    <a:pt x="736" y="733"/>
                  </a:lnTo>
                  <a:lnTo>
                    <a:pt x="136" y="733"/>
                  </a:lnTo>
                  <a:lnTo>
                    <a:pt x="136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41">
              <a:extLst>
                <a:ext uri="{FF2B5EF4-FFF2-40B4-BE49-F238E27FC236}">
                  <a16:creationId xmlns:a16="http://schemas.microsoft.com/office/drawing/2014/main" id="{1D237658-01F6-4235-8E9D-57B0B00F7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6" y="4305301"/>
              <a:ext cx="128588" cy="28575"/>
            </a:xfrm>
            <a:custGeom>
              <a:avLst/>
              <a:gdLst>
                <a:gd name="T0" fmla="*/ 555 w 623"/>
                <a:gd name="T1" fmla="*/ 0 h 136"/>
                <a:gd name="T2" fmla="*/ 68 w 623"/>
                <a:gd name="T3" fmla="*/ 0 h 136"/>
                <a:gd name="T4" fmla="*/ 0 w 623"/>
                <a:gd name="T5" fmla="*/ 68 h 136"/>
                <a:gd name="T6" fmla="*/ 68 w 623"/>
                <a:gd name="T7" fmla="*/ 136 h 136"/>
                <a:gd name="T8" fmla="*/ 555 w 623"/>
                <a:gd name="T9" fmla="*/ 136 h 136"/>
                <a:gd name="T10" fmla="*/ 623 w 623"/>
                <a:gd name="T11" fmla="*/ 68 h 136"/>
                <a:gd name="T12" fmla="*/ 555 w 623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3" h="136">
                  <a:moveTo>
                    <a:pt x="555" y="0"/>
                  </a:moveTo>
                  <a:lnTo>
                    <a:pt x="68" y="0"/>
                  </a:lnTo>
                  <a:cubicBezTo>
                    <a:pt x="31" y="0"/>
                    <a:pt x="0" y="31"/>
                    <a:pt x="0" y="68"/>
                  </a:cubicBezTo>
                  <a:cubicBezTo>
                    <a:pt x="0" y="105"/>
                    <a:pt x="31" y="136"/>
                    <a:pt x="68" y="136"/>
                  </a:cubicBezTo>
                  <a:lnTo>
                    <a:pt x="555" y="136"/>
                  </a:lnTo>
                  <a:cubicBezTo>
                    <a:pt x="593" y="136"/>
                    <a:pt x="623" y="105"/>
                    <a:pt x="623" y="68"/>
                  </a:cubicBezTo>
                  <a:cubicBezTo>
                    <a:pt x="623" y="31"/>
                    <a:pt x="593" y="0"/>
                    <a:pt x="5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42">
              <a:extLst>
                <a:ext uri="{FF2B5EF4-FFF2-40B4-BE49-F238E27FC236}">
                  <a16:creationId xmlns:a16="http://schemas.microsoft.com/office/drawing/2014/main" id="{D076FD4A-5C16-478B-B4E7-9CB92B68A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6" y="4368801"/>
              <a:ext cx="128588" cy="26988"/>
            </a:xfrm>
            <a:custGeom>
              <a:avLst/>
              <a:gdLst>
                <a:gd name="T0" fmla="*/ 555 w 623"/>
                <a:gd name="T1" fmla="*/ 0 h 136"/>
                <a:gd name="T2" fmla="*/ 68 w 623"/>
                <a:gd name="T3" fmla="*/ 0 h 136"/>
                <a:gd name="T4" fmla="*/ 0 w 623"/>
                <a:gd name="T5" fmla="*/ 68 h 136"/>
                <a:gd name="T6" fmla="*/ 68 w 623"/>
                <a:gd name="T7" fmla="*/ 136 h 136"/>
                <a:gd name="T8" fmla="*/ 555 w 623"/>
                <a:gd name="T9" fmla="*/ 136 h 136"/>
                <a:gd name="T10" fmla="*/ 623 w 623"/>
                <a:gd name="T11" fmla="*/ 68 h 136"/>
                <a:gd name="T12" fmla="*/ 555 w 623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3" h="136">
                  <a:moveTo>
                    <a:pt x="555" y="0"/>
                  </a:moveTo>
                  <a:lnTo>
                    <a:pt x="68" y="0"/>
                  </a:lnTo>
                  <a:cubicBezTo>
                    <a:pt x="31" y="0"/>
                    <a:pt x="0" y="31"/>
                    <a:pt x="0" y="68"/>
                  </a:cubicBezTo>
                  <a:cubicBezTo>
                    <a:pt x="0" y="105"/>
                    <a:pt x="31" y="136"/>
                    <a:pt x="68" y="136"/>
                  </a:cubicBezTo>
                  <a:lnTo>
                    <a:pt x="555" y="136"/>
                  </a:lnTo>
                  <a:cubicBezTo>
                    <a:pt x="593" y="136"/>
                    <a:pt x="623" y="105"/>
                    <a:pt x="623" y="68"/>
                  </a:cubicBezTo>
                  <a:cubicBezTo>
                    <a:pt x="623" y="31"/>
                    <a:pt x="593" y="0"/>
                    <a:pt x="5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43">
              <a:extLst>
                <a:ext uri="{FF2B5EF4-FFF2-40B4-BE49-F238E27FC236}">
                  <a16:creationId xmlns:a16="http://schemas.microsoft.com/office/drawing/2014/main" id="{8347B4BF-22C4-4F39-9DDA-1F70EF9E0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6" y="4435476"/>
              <a:ext cx="128588" cy="26988"/>
            </a:xfrm>
            <a:custGeom>
              <a:avLst/>
              <a:gdLst>
                <a:gd name="T0" fmla="*/ 623 w 623"/>
                <a:gd name="T1" fmla="*/ 67 h 135"/>
                <a:gd name="T2" fmla="*/ 555 w 623"/>
                <a:gd name="T3" fmla="*/ 0 h 135"/>
                <a:gd name="T4" fmla="*/ 68 w 623"/>
                <a:gd name="T5" fmla="*/ 0 h 135"/>
                <a:gd name="T6" fmla="*/ 0 w 623"/>
                <a:gd name="T7" fmla="*/ 67 h 135"/>
                <a:gd name="T8" fmla="*/ 68 w 623"/>
                <a:gd name="T9" fmla="*/ 135 h 135"/>
                <a:gd name="T10" fmla="*/ 555 w 623"/>
                <a:gd name="T11" fmla="*/ 135 h 135"/>
                <a:gd name="T12" fmla="*/ 623 w 623"/>
                <a:gd name="T13" fmla="*/ 6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3" h="135">
                  <a:moveTo>
                    <a:pt x="623" y="67"/>
                  </a:moveTo>
                  <a:cubicBezTo>
                    <a:pt x="623" y="30"/>
                    <a:pt x="593" y="0"/>
                    <a:pt x="555" y="0"/>
                  </a:cubicBezTo>
                  <a:lnTo>
                    <a:pt x="68" y="0"/>
                  </a:lnTo>
                  <a:cubicBezTo>
                    <a:pt x="31" y="0"/>
                    <a:pt x="0" y="30"/>
                    <a:pt x="0" y="67"/>
                  </a:cubicBezTo>
                  <a:cubicBezTo>
                    <a:pt x="0" y="105"/>
                    <a:pt x="31" y="135"/>
                    <a:pt x="68" y="135"/>
                  </a:cubicBezTo>
                  <a:lnTo>
                    <a:pt x="555" y="135"/>
                  </a:lnTo>
                  <a:cubicBezTo>
                    <a:pt x="593" y="135"/>
                    <a:pt x="623" y="105"/>
                    <a:pt x="623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96DB6F3F-A6E7-4603-A5C2-F6ADC530051A}"/>
              </a:ext>
            </a:extLst>
          </p:cNvPr>
          <p:cNvGrpSpPr/>
          <p:nvPr/>
        </p:nvGrpSpPr>
        <p:grpSpPr>
          <a:xfrm>
            <a:off x="2075742" y="3255001"/>
            <a:ext cx="387432" cy="354387"/>
            <a:chOff x="492126" y="3179763"/>
            <a:chExt cx="539750" cy="493713"/>
          </a:xfrm>
          <a:solidFill>
            <a:srgbClr val="FE0000"/>
          </a:solidFill>
        </p:grpSpPr>
        <p:sp>
          <p:nvSpPr>
            <p:cNvPr id="232" name="Freeform 176">
              <a:extLst>
                <a:ext uri="{FF2B5EF4-FFF2-40B4-BE49-F238E27FC236}">
                  <a16:creationId xmlns:a16="http://schemas.microsoft.com/office/drawing/2014/main" id="{62D85B49-D154-4925-98CC-B4ECC3CF10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126" y="3179763"/>
              <a:ext cx="539750" cy="493713"/>
            </a:xfrm>
            <a:custGeom>
              <a:avLst/>
              <a:gdLst>
                <a:gd name="T0" fmla="*/ 2271 w 2623"/>
                <a:gd name="T1" fmla="*/ 352 h 2400"/>
                <a:gd name="T2" fmla="*/ 1423 w 2623"/>
                <a:gd name="T3" fmla="*/ 0 h 2400"/>
                <a:gd name="T4" fmla="*/ 564 w 2623"/>
                <a:gd name="T5" fmla="*/ 362 h 2400"/>
                <a:gd name="T6" fmla="*/ 565 w 2623"/>
                <a:gd name="T7" fmla="*/ 454 h 2400"/>
                <a:gd name="T8" fmla="*/ 656 w 2623"/>
                <a:gd name="T9" fmla="*/ 453 h 2400"/>
                <a:gd name="T10" fmla="*/ 1423 w 2623"/>
                <a:gd name="T11" fmla="*/ 130 h 2400"/>
                <a:gd name="T12" fmla="*/ 2493 w 2623"/>
                <a:gd name="T13" fmla="*/ 1200 h 2400"/>
                <a:gd name="T14" fmla="*/ 1423 w 2623"/>
                <a:gd name="T15" fmla="*/ 2271 h 2400"/>
                <a:gd name="T16" fmla="*/ 352 w 2623"/>
                <a:gd name="T17" fmla="*/ 1200 h 2400"/>
                <a:gd name="T18" fmla="*/ 352 w 2623"/>
                <a:gd name="T19" fmla="*/ 1187 h 2400"/>
                <a:gd name="T20" fmla="*/ 459 w 2623"/>
                <a:gd name="T21" fmla="*/ 1293 h 2400"/>
                <a:gd name="T22" fmla="*/ 505 w 2623"/>
                <a:gd name="T23" fmla="*/ 1312 h 2400"/>
                <a:gd name="T24" fmla="*/ 550 w 2623"/>
                <a:gd name="T25" fmla="*/ 1293 h 2400"/>
                <a:gd name="T26" fmla="*/ 550 w 2623"/>
                <a:gd name="T27" fmla="*/ 1202 h 2400"/>
                <a:gd name="T28" fmla="*/ 334 w 2623"/>
                <a:gd name="T29" fmla="*/ 985 h 2400"/>
                <a:gd name="T30" fmla="*/ 242 w 2623"/>
                <a:gd name="T31" fmla="*/ 985 h 2400"/>
                <a:gd name="T32" fmla="*/ 25 w 2623"/>
                <a:gd name="T33" fmla="*/ 1202 h 2400"/>
                <a:gd name="T34" fmla="*/ 25 w 2623"/>
                <a:gd name="T35" fmla="*/ 1293 h 2400"/>
                <a:gd name="T36" fmla="*/ 117 w 2623"/>
                <a:gd name="T37" fmla="*/ 1293 h 2400"/>
                <a:gd name="T38" fmla="*/ 224 w 2623"/>
                <a:gd name="T39" fmla="*/ 1187 h 2400"/>
                <a:gd name="T40" fmla="*/ 224 w 2623"/>
                <a:gd name="T41" fmla="*/ 1200 h 2400"/>
                <a:gd name="T42" fmla="*/ 575 w 2623"/>
                <a:gd name="T43" fmla="*/ 2048 h 2400"/>
                <a:gd name="T44" fmla="*/ 1423 w 2623"/>
                <a:gd name="T45" fmla="*/ 2400 h 2400"/>
                <a:gd name="T46" fmla="*/ 2272 w 2623"/>
                <a:gd name="T47" fmla="*/ 2048 h 2400"/>
                <a:gd name="T48" fmla="*/ 2623 w 2623"/>
                <a:gd name="T49" fmla="*/ 1200 h 2400"/>
                <a:gd name="T50" fmla="*/ 2271 w 2623"/>
                <a:gd name="T51" fmla="*/ 352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23" h="2400">
                  <a:moveTo>
                    <a:pt x="2271" y="352"/>
                  </a:moveTo>
                  <a:cubicBezTo>
                    <a:pt x="2045" y="125"/>
                    <a:pt x="1743" y="0"/>
                    <a:pt x="1423" y="0"/>
                  </a:cubicBezTo>
                  <a:cubicBezTo>
                    <a:pt x="1097" y="0"/>
                    <a:pt x="791" y="129"/>
                    <a:pt x="564" y="362"/>
                  </a:cubicBezTo>
                  <a:cubicBezTo>
                    <a:pt x="539" y="388"/>
                    <a:pt x="540" y="429"/>
                    <a:pt x="565" y="454"/>
                  </a:cubicBezTo>
                  <a:cubicBezTo>
                    <a:pt x="590" y="479"/>
                    <a:pt x="631" y="478"/>
                    <a:pt x="656" y="453"/>
                  </a:cubicBezTo>
                  <a:cubicBezTo>
                    <a:pt x="860" y="245"/>
                    <a:pt x="1132" y="130"/>
                    <a:pt x="1423" y="130"/>
                  </a:cubicBezTo>
                  <a:cubicBezTo>
                    <a:pt x="2013" y="129"/>
                    <a:pt x="2493" y="610"/>
                    <a:pt x="2493" y="1200"/>
                  </a:cubicBezTo>
                  <a:cubicBezTo>
                    <a:pt x="2493" y="1790"/>
                    <a:pt x="2013" y="2271"/>
                    <a:pt x="1423" y="2271"/>
                  </a:cubicBezTo>
                  <a:cubicBezTo>
                    <a:pt x="832" y="2271"/>
                    <a:pt x="352" y="1790"/>
                    <a:pt x="352" y="1200"/>
                  </a:cubicBezTo>
                  <a:lnTo>
                    <a:pt x="352" y="1187"/>
                  </a:lnTo>
                  <a:lnTo>
                    <a:pt x="459" y="1293"/>
                  </a:lnTo>
                  <a:cubicBezTo>
                    <a:pt x="471" y="1306"/>
                    <a:pt x="488" y="1312"/>
                    <a:pt x="505" y="1312"/>
                  </a:cubicBezTo>
                  <a:cubicBezTo>
                    <a:pt x="521" y="1312"/>
                    <a:pt x="537" y="1306"/>
                    <a:pt x="550" y="1293"/>
                  </a:cubicBezTo>
                  <a:cubicBezTo>
                    <a:pt x="576" y="1268"/>
                    <a:pt x="576" y="1227"/>
                    <a:pt x="550" y="1202"/>
                  </a:cubicBezTo>
                  <a:lnTo>
                    <a:pt x="334" y="985"/>
                  </a:lnTo>
                  <a:cubicBezTo>
                    <a:pt x="309" y="959"/>
                    <a:pt x="268" y="959"/>
                    <a:pt x="242" y="985"/>
                  </a:cubicBezTo>
                  <a:lnTo>
                    <a:pt x="25" y="1202"/>
                  </a:lnTo>
                  <a:cubicBezTo>
                    <a:pt x="0" y="1227"/>
                    <a:pt x="0" y="1268"/>
                    <a:pt x="25" y="1293"/>
                  </a:cubicBezTo>
                  <a:cubicBezTo>
                    <a:pt x="51" y="1318"/>
                    <a:pt x="92" y="1318"/>
                    <a:pt x="117" y="1293"/>
                  </a:cubicBezTo>
                  <a:lnTo>
                    <a:pt x="224" y="1187"/>
                  </a:lnTo>
                  <a:lnTo>
                    <a:pt x="224" y="1200"/>
                  </a:lnTo>
                  <a:cubicBezTo>
                    <a:pt x="224" y="1520"/>
                    <a:pt x="348" y="1822"/>
                    <a:pt x="575" y="2048"/>
                  </a:cubicBezTo>
                  <a:cubicBezTo>
                    <a:pt x="802" y="2275"/>
                    <a:pt x="1103" y="2400"/>
                    <a:pt x="1423" y="2400"/>
                  </a:cubicBezTo>
                  <a:cubicBezTo>
                    <a:pt x="1744" y="2400"/>
                    <a:pt x="2045" y="2275"/>
                    <a:pt x="2272" y="2048"/>
                  </a:cubicBezTo>
                  <a:cubicBezTo>
                    <a:pt x="2498" y="1822"/>
                    <a:pt x="2623" y="1520"/>
                    <a:pt x="2623" y="1200"/>
                  </a:cubicBezTo>
                  <a:cubicBezTo>
                    <a:pt x="2623" y="880"/>
                    <a:pt x="2498" y="578"/>
                    <a:pt x="2271" y="3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177">
              <a:extLst>
                <a:ext uri="{FF2B5EF4-FFF2-40B4-BE49-F238E27FC236}">
                  <a16:creationId xmlns:a16="http://schemas.microsoft.com/office/drawing/2014/main" id="{32BB29F8-64CB-4DB7-BA5C-321001081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89" y="3330576"/>
              <a:ext cx="192088" cy="192088"/>
            </a:xfrm>
            <a:custGeom>
              <a:avLst/>
              <a:gdLst>
                <a:gd name="T0" fmla="*/ 818 w 935"/>
                <a:gd name="T1" fmla="*/ 25 h 929"/>
                <a:gd name="T2" fmla="*/ 25 w 935"/>
                <a:gd name="T3" fmla="*/ 818 h 929"/>
                <a:gd name="T4" fmla="*/ 25 w 935"/>
                <a:gd name="T5" fmla="*/ 910 h 929"/>
                <a:gd name="T6" fmla="*/ 71 w 935"/>
                <a:gd name="T7" fmla="*/ 929 h 929"/>
                <a:gd name="T8" fmla="*/ 116 w 935"/>
                <a:gd name="T9" fmla="*/ 910 h 929"/>
                <a:gd name="T10" fmla="*/ 910 w 935"/>
                <a:gd name="T11" fmla="*/ 116 h 929"/>
                <a:gd name="T12" fmla="*/ 910 w 935"/>
                <a:gd name="T13" fmla="*/ 25 h 929"/>
                <a:gd name="T14" fmla="*/ 818 w 935"/>
                <a:gd name="T15" fmla="*/ 25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5" h="929">
                  <a:moveTo>
                    <a:pt x="818" y="25"/>
                  </a:moveTo>
                  <a:lnTo>
                    <a:pt x="25" y="818"/>
                  </a:lnTo>
                  <a:cubicBezTo>
                    <a:pt x="0" y="844"/>
                    <a:pt x="0" y="885"/>
                    <a:pt x="25" y="910"/>
                  </a:cubicBezTo>
                  <a:cubicBezTo>
                    <a:pt x="37" y="922"/>
                    <a:pt x="54" y="929"/>
                    <a:pt x="71" y="929"/>
                  </a:cubicBezTo>
                  <a:cubicBezTo>
                    <a:pt x="87" y="929"/>
                    <a:pt x="103" y="922"/>
                    <a:pt x="116" y="910"/>
                  </a:cubicBezTo>
                  <a:lnTo>
                    <a:pt x="910" y="116"/>
                  </a:lnTo>
                  <a:cubicBezTo>
                    <a:pt x="935" y="91"/>
                    <a:pt x="935" y="50"/>
                    <a:pt x="910" y="25"/>
                  </a:cubicBezTo>
                  <a:cubicBezTo>
                    <a:pt x="884" y="0"/>
                    <a:pt x="844" y="0"/>
                    <a:pt x="818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178">
              <a:extLst>
                <a:ext uri="{FF2B5EF4-FFF2-40B4-BE49-F238E27FC236}">
                  <a16:creationId xmlns:a16="http://schemas.microsoft.com/office/drawing/2014/main" id="{B46B0327-7C1A-4546-9E32-5169D6BF3E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5339" y="3432176"/>
              <a:ext cx="103188" cy="95250"/>
            </a:xfrm>
            <a:custGeom>
              <a:avLst/>
              <a:gdLst>
                <a:gd name="T0" fmla="*/ 89 w 507"/>
                <a:gd name="T1" fmla="*/ 67 h 462"/>
                <a:gd name="T2" fmla="*/ 89 w 507"/>
                <a:gd name="T3" fmla="*/ 394 h 462"/>
                <a:gd name="T4" fmla="*/ 253 w 507"/>
                <a:gd name="T5" fmla="*/ 462 h 462"/>
                <a:gd name="T6" fmla="*/ 417 w 507"/>
                <a:gd name="T7" fmla="*/ 394 h 462"/>
                <a:gd name="T8" fmla="*/ 417 w 507"/>
                <a:gd name="T9" fmla="*/ 67 h 462"/>
                <a:gd name="T10" fmla="*/ 253 w 507"/>
                <a:gd name="T11" fmla="*/ 0 h 462"/>
                <a:gd name="T12" fmla="*/ 89 w 507"/>
                <a:gd name="T13" fmla="*/ 67 h 462"/>
                <a:gd name="T14" fmla="*/ 325 w 507"/>
                <a:gd name="T15" fmla="*/ 303 h 462"/>
                <a:gd name="T16" fmla="*/ 253 w 507"/>
                <a:gd name="T17" fmla="*/ 333 h 462"/>
                <a:gd name="T18" fmla="*/ 181 w 507"/>
                <a:gd name="T19" fmla="*/ 303 h 462"/>
                <a:gd name="T20" fmla="*/ 181 w 507"/>
                <a:gd name="T21" fmla="*/ 159 h 462"/>
                <a:gd name="T22" fmla="*/ 253 w 507"/>
                <a:gd name="T23" fmla="*/ 129 h 462"/>
                <a:gd name="T24" fmla="*/ 325 w 507"/>
                <a:gd name="T25" fmla="*/ 159 h 462"/>
                <a:gd name="T26" fmla="*/ 325 w 507"/>
                <a:gd name="T27" fmla="*/ 303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7" h="462">
                  <a:moveTo>
                    <a:pt x="89" y="67"/>
                  </a:moveTo>
                  <a:cubicBezTo>
                    <a:pt x="0" y="157"/>
                    <a:pt x="0" y="304"/>
                    <a:pt x="89" y="394"/>
                  </a:cubicBezTo>
                  <a:cubicBezTo>
                    <a:pt x="133" y="438"/>
                    <a:pt x="191" y="462"/>
                    <a:pt x="253" y="462"/>
                  </a:cubicBezTo>
                  <a:cubicBezTo>
                    <a:pt x="315" y="462"/>
                    <a:pt x="373" y="438"/>
                    <a:pt x="417" y="394"/>
                  </a:cubicBezTo>
                  <a:cubicBezTo>
                    <a:pt x="507" y="304"/>
                    <a:pt x="507" y="157"/>
                    <a:pt x="417" y="67"/>
                  </a:cubicBezTo>
                  <a:cubicBezTo>
                    <a:pt x="373" y="24"/>
                    <a:pt x="315" y="0"/>
                    <a:pt x="253" y="0"/>
                  </a:cubicBezTo>
                  <a:cubicBezTo>
                    <a:pt x="191" y="0"/>
                    <a:pt x="134" y="24"/>
                    <a:pt x="89" y="67"/>
                  </a:cubicBezTo>
                  <a:close/>
                  <a:moveTo>
                    <a:pt x="325" y="303"/>
                  </a:moveTo>
                  <a:cubicBezTo>
                    <a:pt x="306" y="323"/>
                    <a:pt x="281" y="333"/>
                    <a:pt x="253" y="333"/>
                  </a:cubicBezTo>
                  <a:cubicBezTo>
                    <a:pt x="226" y="333"/>
                    <a:pt x="200" y="322"/>
                    <a:pt x="181" y="303"/>
                  </a:cubicBezTo>
                  <a:cubicBezTo>
                    <a:pt x="141" y="263"/>
                    <a:pt x="141" y="199"/>
                    <a:pt x="181" y="159"/>
                  </a:cubicBezTo>
                  <a:cubicBezTo>
                    <a:pt x="200" y="140"/>
                    <a:pt x="226" y="129"/>
                    <a:pt x="253" y="129"/>
                  </a:cubicBezTo>
                  <a:cubicBezTo>
                    <a:pt x="281" y="129"/>
                    <a:pt x="306" y="140"/>
                    <a:pt x="325" y="159"/>
                  </a:cubicBezTo>
                  <a:cubicBezTo>
                    <a:pt x="365" y="199"/>
                    <a:pt x="365" y="263"/>
                    <a:pt x="325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179">
              <a:extLst>
                <a:ext uri="{FF2B5EF4-FFF2-40B4-BE49-F238E27FC236}">
                  <a16:creationId xmlns:a16="http://schemas.microsoft.com/office/drawing/2014/main" id="{F0EF6FB4-B1C0-427A-8002-21DC94DFC3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276" y="3324226"/>
              <a:ext cx="95250" cy="95250"/>
            </a:xfrm>
            <a:custGeom>
              <a:avLst/>
              <a:gdLst>
                <a:gd name="T0" fmla="*/ 232 w 463"/>
                <a:gd name="T1" fmla="*/ 0 h 463"/>
                <a:gd name="T2" fmla="*/ 68 w 463"/>
                <a:gd name="T3" fmla="*/ 68 h 463"/>
                <a:gd name="T4" fmla="*/ 0 w 463"/>
                <a:gd name="T5" fmla="*/ 231 h 463"/>
                <a:gd name="T6" fmla="*/ 68 w 463"/>
                <a:gd name="T7" fmla="*/ 395 h 463"/>
                <a:gd name="T8" fmla="*/ 232 w 463"/>
                <a:gd name="T9" fmla="*/ 463 h 463"/>
                <a:gd name="T10" fmla="*/ 395 w 463"/>
                <a:gd name="T11" fmla="*/ 395 h 463"/>
                <a:gd name="T12" fmla="*/ 463 w 463"/>
                <a:gd name="T13" fmla="*/ 231 h 463"/>
                <a:gd name="T14" fmla="*/ 395 w 463"/>
                <a:gd name="T15" fmla="*/ 68 h 463"/>
                <a:gd name="T16" fmla="*/ 232 w 463"/>
                <a:gd name="T17" fmla="*/ 0 h 463"/>
                <a:gd name="T18" fmla="*/ 304 w 463"/>
                <a:gd name="T19" fmla="*/ 303 h 463"/>
                <a:gd name="T20" fmla="*/ 232 w 463"/>
                <a:gd name="T21" fmla="*/ 333 h 463"/>
                <a:gd name="T22" fmla="*/ 160 w 463"/>
                <a:gd name="T23" fmla="*/ 303 h 463"/>
                <a:gd name="T24" fmla="*/ 130 w 463"/>
                <a:gd name="T25" fmla="*/ 231 h 463"/>
                <a:gd name="T26" fmla="*/ 160 w 463"/>
                <a:gd name="T27" fmla="*/ 159 h 463"/>
                <a:gd name="T28" fmla="*/ 232 w 463"/>
                <a:gd name="T29" fmla="*/ 130 h 463"/>
                <a:gd name="T30" fmla="*/ 304 w 463"/>
                <a:gd name="T31" fmla="*/ 159 h 463"/>
                <a:gd name="T32" fmla="*/ 333 w 463"/>
                <a:gd name="T33" fmla="*/ 231 h 463"/>
                <a:gd name="T34" fmla="*/ 304 w 463"/>
                <a:gd name="T35" fmla="*/ 30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3" h="463">
                  <a:moveTo>
                    <a:pt x="232" y="0"/>
                  </a:moveTo>
                  <a:cubicBezTo>
                    <a:pt x="170" y="0"/>
                    <a:pt x="112" y="24"/>
                    <a:pt x="68" y="68"/>
                  </a:cubicBezTo>
                  <a:cubicBezTo>
                    <a:pt x="24" y="111"/>
                    <a:pt x="0" y="169"/>
                    <a:pt x="0" y="231"/>
                  </a:cubicBezTo>
                  <a:cubicBezTo>
                    <a:pt x="0" y="293"/>
                    <a:pt x="24" y="351"/>
                    <a:pt x="68" y="395"/>
                  </a:cubicBezTo>
                  <a:cubicBezTo>
                    <a:pt x="112" y="439"/>
                    <a:pt x="170" y="463"/>
                    <a:pt x="232" y="463"/>
                  </a:cubicBezTo>
                  <a:cubicBezTo>
                    <a:pt x="294" y="463"/>
                    <a:pt x="352" y="439"/>
                    <a:pt x="395" y="395"/>
                  </a:cubicBezTo>
                  <a:cubicBezTo>
                    <a:pt x="439" y="351"/>
                    <a:pt x="463" y="293"/>
                    <a:pt x="463" y="231"/>
                  </a:cubicBezTo>
                  <a:cubicBezTo>
                    <a:pt x="463" y="169"/>
                    <a:pt x="439" y="111"/>
                    <a:pt x="395" y="68"/>
                  </a:cubicBezTo>
                  <a:cubicBezTo>
                    <a:pt x="351" y="24"/>
                    <a:pt x="294" y="0"/>
                    <a:pt x="232" y="0"/>
                  </a:cubicBezTo>
                  <a:close/>
                  <a:moveTo>
                    <a:pt x="304" y="303"/>
                  </a:moveTo>
                  <a:cubicBezTo>
                    <a:pt x="284" y="323"/>
                    <a:pt x="259" y="333"/>
                    <a:pt x="232" y="333"/>
                  </a:cubicBezTo>
                  <a:cubicBezTo>
                    <a:pt x="204" y="333"/>
                    <a:pt x="179" y="322"/>
                    <a:pt x="160" y="303"/>
                  </a:cubicBezTo>
                  <a:cubicBezTo>
                    <a:pt x="140" y="284"/>
                    <a:pt x="130" y="259"/>
                    <a:pt x="130" y="231"/>
                  </a:cubicBezTo>
                  <a:cubicBezTo>
                    <a:pt x="130" y="204"/>
                    <a:pt x="141" y="179"/>
                    <a:pt x="160" y="159"/>
                  </a:cubicBezTo>
                  <a:cubicBezTo>
                    <a:pt x="179" y="140"/>
                    <a:pt x="204" y="130"/>
                    <a:pt x="232" y="130"/>
                  </a:cubicBezTo>
                  <a:cubicBezTo>
                    <a:pt x="259" y="130"/>
                    <a:pt x="284" y="140"/>
                    <a:pt x="304" y="159"/>
                  </a:cubicBezTo>
                  <a:cubicBezTo>
                    <a:pt x="323" y="179"/>
                    <a:pt x="333" y="204"/>
                    <a:pt x="333" y="231"/>
                  </a:cubicBezTo>
                  <a:cubicBezTo>
                    <a:pt x="333" y="258"/>
                    <a:pt x="323" y="284"/>
                    <a:pt x="304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5A2F2496-6861-46BC-912D-AD6E67E16EC0}"/>
              </a:ext>
            </a:extLst>
          </p:cNvPr>
          <p:cNvGrpSpPr/>
          <p:nvPr/>
        </p:nvGrpSpPr>
        <p:grpSpPr>
          <a:xfrm>
            <a:off x="2115055" y="2486784"/>
            <a:ext cx="308806" cy="386293"/>
            <a:chOff x="563563" y="2209800"/>
            <a:chExt cx="430213" cy="538163"/>
          </a:xfrm>
          <a:solidFill>
            <a:srgbClr val="FE0000"/>
          </a:solidFill>
        </p:grpSpPr>
        <p:sp>
          <p:nvSpPr>
            <p:cNvPr id="10" name="Freeform 208">
              <a:extLst>
                <a:ext uri="{FF2B5EF4-FFF2-40B4-BE49-F238E27FC236}">
                  <a16:creationId xmlns:a16="http://schemas.microsoft.com/office/drawing/2014/main" id="{776AC147-C301-47B6-9793-9427EA6A5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201" y="2455863"/>
              <a:ext cx="134938" cy="184150"/>
            </a:xfrm>
            <a:custGeom>
              <a:avLst/>
              <a:gdLst>
                <a:gd name="T0" fmla="*/ 537 w 655"/>
                <a:gd name="T1" fmla="*/ 530 h 897"/>
                <a:gd name="T2" fmla="*/ 392 w 655"/>
                <a:gd name="T3" fmla="*/ 675 h 897"/>
                <a:gd name="T4" fmla="*/ 392 w 655"/>
                <a:gd name="T5" fmla="*/ 65 h 897"/>
                <a:gd name="T6" fmla="*/ 327 w 655"/>
                <a:gd name="T7" fmla="*/ 0 h 897"/>
                <a:gd name="T8" fmla="*/ 262 w 655"/>
                <a:gd name="T9" fmla="*/ 65 h 897"/>
                <a:gd name="T10" fmla="*/ 262 w 655"/>
                <a:gd name="T11" fmla="*/ 676 h 897"/>
                <a:gd name="T12" fmla="*/ 117 w 655"/>
                <a:gd name="T13" fmla="*/ 530 h 897"/>
                <a:gd name="T14" fmla="*/ 25 w 655"/>
                <a:gd name="T15" fmla="*/ 530 h 897"/>
                <a:gd name="T16" fmla="*/ 25 w 655"/>
                <a:gd name="T17" fmla="*/ 622 h 897"/>
                <a:gd name="T18" fmla="*/ 281 w 655"/>
                <a:gd name="T19" fmla="*/ 878 h 897"/>
                <a:gd name="T20" fmla="*/ 327 w 655"/>
                <a:gd name="T21" fmla="*/ 897 h 897"/>
                <a:gd name="T22" fmla="*/ 373 w 655"/>
                <a:gd name="T23" fmla="*/ 878 h 897"/>
                <a:gd name="T24" fmla="*/ 629 w 655"/>
                <a:gd name="T25" fmla="*/ 621 h 897"/>
                <a:gd name="T26" fmla="*/ 629 w 655"/>
                <a:gd name="T27" fmla="*/ 529 h 897"/>
                <a:gd name="T28" fmla="*/ 537 w 655"/>
                <a:gd name="T29" fmla="*/ 53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5" h="897">
                  <a:moveTo>
                    <a:pt x="537" y="530"/>
                  </a:moveTo>
                  <a:lnTo>
                    <a:pt x="392" y="675"/>
                  </a:lnTo>
                  <a:lnTo>
                    <a:pt x="392" y="65"/>
                  </a:lnTo>
                  <a:cubicBezTo>
                    <a:pt x="392" y="29"/>
                    <a:pt x="363" y="0"/>
                    <a:pt x="327" y="0"/>
                  </a:cubicBezTo>
                  <a:cubicBezTo>
                    <a:pt x="291" y="0"/>
                    <a:pt x="262" y="29"/>
                    <a:pt x="262" y="65"/>
                  </a:cubicBezTo>
                  <a:lnTo>
                    <a:pt x="262" y="676"/>
                  </a:lnTo>
                  <a:lnTo>
                    <a:pt x="117" y="530"/>
                  </a:lnTo>
                  <a:cubicBezTo>
                    <a:pt x="92" y="505"/>
                    <a:pt x="50" y="505"/>
                    <a:pt x="25" y="530"/>
                  </a:cubicBezTo>
                  <a:cubicBezTo>
                    <a:pt x="0" y="556"/>
                    <a:pt x="0" y="597"/>
                    <a:pt x="25" y="622"/>
                  </a:cubicBezTo>
                  <a:lnTo>
                    <a:pt x="281" y="878"/>
                  </a:lnTo>
                  <a:cubicBezTo>
                    <a:pt x="293" y="891"/>
                    <a:pt x="310" y="897"/>
                    <a:pt x="327" y="897"/>
                  </a:cubicBezTo>
                  <a:cubicBezTo>
                    <a:pt x="343" y="897"/>
                    <a:pt x="360" y="891"/>
                    <a:pt x="373" y="878"/>
                  </a:cubicBezTo>
                  <a:lnTo>
                    <a:pt x="629" y="621"/>
                  </a:lnTo>
                  <a:cubicBezTo>
                    <a:pt x="655" y="596"/>
                    <a:pt x="655" y="555"/>
                    <a:pt x="629" y="529"/>
                  </a:cubicBezTo>
                  <a:cubicBezTo>
                    <a:pt x="604" y="504"/>
                    <a:pt x="563" y="504"/>
                    <a:pt x="537" y="5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09">
              <a:extLst>
                <a:ext uri="{FF2B5EF4-FFF2-40B4-BE49-F238E27FC236}">
                  <a16:creationId xmlns:a16="http://schemas.microsoft.com/office/drawing/2014/main" id="{9ACC5A2B-1287-40CC-A18B-73C3F7675F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3563" y="2209800"/>
              <a:ext cx="430213" cy="538163"/>
            </a:xfrm>
            <a:custGeom>
              <a:avLst/>
              <a:gdLst>
                <a:gd name="T0" fmla="*/ 2090 w 2090"/>
                <a:gd name="T1" fmla="*/ 2267 h 2616"/>
                <a:gd name="T2" fmla="*/ 1940 w 2090"/>
                <a:gd name="T3" fmla="*/ 571 h 2616"/>
                <a:gd name="T4" fmla="*/ 1875 w 2090"/>
                <a:gd name="T5" fmla="*/ 512 h 2616"/>
                <a:gd name="T6" fmla="*/ 1557 w 2090"/>
                <a:gd name="T7" fmla="*/ 512 h 2616"/>
                <a:gd name="T8" fmla="*/ 1045 w 2090"/>
                <a:gd name="T9" fmla="*/ 0 h 2616"/>
                <a:gd name="T10" fmla="*/ 533 w 2090"/>
                <a:gd name="T11" fmla="*/ 512 h 2616"/>
                <a:gd name="T12" fmla="*/ 216 w 2090"/>
                <a:gd name="T13" fmla="*/ 512 h 2616"/>
                <a:gd name="T14" fmla="*/ 151 w 2090"/>
                <a:gd name="T15" fmla="*/ 571 h 2616"/>
                <a:gd name="T16" fmla="*/ 0 w 2090"/>
                <a:gd name="T17" fmla="*/ 2267 h 2616"/>
                <a:gd name="T18" fmla="*/ 0 w 2090"/>
                <a:gd name="T19" fmla="*/ 2273 h 2616"/>
                <a:gd name="T20" fmla="*/ 387 w 2090"/>
                <a:gd name="T21" fmla="*/ 2616 h 2616"/>
                <a:gd name="T22" fmla="*/ 1703 w 2090"/>
                <a:gd name="T23" fmla="*/ 2616 h 2616"/>
                <a:gd name="T24" fmla="*/ 2090 w 2090"/>
                <a:gd name="T25" fmla="*/ 2273 h 2616"/>
                <a:gd name="T26" fmla="*/ 2090 w 2090"/>
                <a:gd name="T27" fmla="*/ 2267 h 2616"/>
                <a:gd name="T28" fmla="*/ 1045 w 2090"/>
                <a:gd name="T29" fmla="*/ 130 h 2616"/>
                <a:gd name="T30" fmla="*/ 1428 w 2090"/>
                <a:gd name="T31" fmla="*/ 512 h 2616"/>
                <a:gd name="T32" fmla="*/ 663 w 2090"/>
                <a:gd name="T33" fmla="*/ 512 h 2616"/>
                <a:gd name="T34" fmla="*/ 1045 w 2090"/>
                <a:gd name="T35" fmla="*/ 130 h 2616"/>
                <a:gd name="T36" fmla="*/ 1703 w 2090"/>
                <a:gd name="T37" fmla="*/ 2486 h 2616"/>
                <a:gd name="T38" fmla="*/ 387 w 2090"/>
                <a:gd name="T39" fmla="*/ 2486 h 2616"/>
                <a:gd name="T40" fmla="*/ 130 w 2090"/>
                <a:gd name="T41" fmla="*/ 2276 h 2616"/>
                <a:gd name="T42" fmla="*/ 275 w 2090"/>
                <a:gd name="T43" fmla="*/ 642 h 2616"/>
                <a:gd name="T44" fmla="*/ 533 w 2090"/>
                <a:gd name="T45" fmla="*/ 642 h 2616"/>
                <a:gd name="T46" fmla="*/ 533 w 2090"/>
                <a:gd name="T47" fmla="*/ 870 h 2616"/>
                <a:gd name="T48" fmla="*/ 598 w 2090"/>
                <a:gd name="T49" fmla="*/ 935 h 2616"/>
                <a:gd name="T50" fmla="*/ 663 w 2090"/>
                <a:gd name="T51" fmla="*/ 870 h 2616"/>
                <a:gd name="T52" fmla="*/ 663 w 2090"/>
                <a:gd name="T53" fmla="*/ 642 h 2616"/>
                <a:gd name="T54" fmla="*/ 1428 w 2090"/>
                <a:gd name="T55" fmla="*/ 642 h 2616"/>
                <a:gd name="T56" fmla="*/ 1428 w 2090"/>
                <a:gd name="T57" fmla="*/ 870 h 2616"/>
                <a:gd name="T58" fmla="*/ 1493 w 2090"/>
                <a:gd name="T59" fmla="*/ 935 h 2616"/>
                <a:gd name="T60" fmla="*/ 1557 w 2090"/>
                <a:gd name="T61" fmla="*/ 870 h 2616"/>
                <a:gd name="T62" fmla="*/ 1557 w 2090"/>
                <a:gd name="T63" fmla="*/ 642 h 2616"/>
                <a:gd name="T64" fmla="*/ 1815 w 2090"/>
                <a:gd name="T65" fmla="*/ 642 h 2616"/>
                <a:gd name="T66" fmla="*/ 1960 w 2090"/>
                <a:gd name="T67" fmla="*/ 2276 h 2616"/>
                <a:gd name="T68" fmla="*/ 1703 w 2090"/>
                <a:gd name="T69" fmla="*/ 2486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90" h="2616">
                  <a:moveTo>
                    <a:pt x="2090" y="2267"/>
                  </a:moveTo>
                  <a:lnTo>
                    <a:pt x="1940" y="571"/>
                  </a:lnTo>
                  <a:cubicBezTo>
                    <a:pt x="1937" y="537"/>
                    <a:pt x="1909" y="512"/>
                    <a:pt x="1875" y="512"/>
                  </a:cubicBezTo>
                  <a:lnTo>
                    <a:pt x="1557" y="512"/>
                  </a:lnTo>
                  <a:cubicBezTo>
                    <a:pt x="1557" y="230"/>
                    <a:pt x="1327" y="0"/>
                    <a:pt x="1045" y="0"/>
                  </a:cubicBezTo>
                  <a:cubicBezTo>
                    <a:pt x="763" y="0"/>
                    <a:pt x="533" y="230"/>
                    <a:pt x="533" y="512"/>
                  </a:cubicBezTo>
                  <a:lnTo>
                    <a:pt x="216" y="512"/>
                  </a:lnTo>
                  <a:cubicBezTo>
                    <a:pt x="182" y="512"/>
                    <a:pt x="154" y="537"/>
                    <a:pt x="151" y="571"/>
                  </a:cubicBezTo>
                  <a:lnTo>
                    <a:pt x="0" y="2267"/>
                  </a:lnTo>
                  <a:cubicBezTo>
                    <a:pt x="0" y="2270"/>
                    <a:pt x="0" y="2271"/>
                    <a:pt x="0" y="2273"/>
                  </a:cubicBezTo>
                  <a:cubicBezTo>
                    <a:pt x="0" y="2462"/>
                    <a:pt x="174" y="2616"/>
                    <a:pt x="387" y="2616"/>
                  </a:cubicBezTo>
                  <a:lnTo>
                    <a:pt x="1703" y="2616"/>
                  </a:lnTo>
                  <a:cubicBezTo>
                    <a:pt x="1917" y="2616"/>
                    <a:pt x="2090" y="2462"/>
                    <a:pt x="2090" y="2273"/>
                  </a:cubicBezTo>
                  <a:cubicBezTo>
                    <a:pt x="2090" y="2271"/>
                    <a:pt x="2090" y="2270"/>
                    <a:pt x="2090" y="2267"/>
                  </a:cubicBezTo>
                  <a:close/>
                  <a:moveTo>
                    <a:pt x="1045" y="130"/>
                  </a:moveTo>
                  <a:cubicBezTo>
                    <a:pt x="1256" y="130"/>
                    <a:pt x="1427" y="301"/>
                    <a:pt x="1428" y="512"/>
                  </a:cubicBezTo>
                  <a:lnTo>
                    <a:pt x="663" y="512"/>
                  </a:lnTo>
                  <a:cubicBezTo>
                    <a:pt x="663" y="301"/>
                    <a:pt x="835" y="130"/>
                    <a:pt x="1045" y="130"/>
                  </a:cubicBezTo>
                  <a:close/>
                  <a:moveTo>
                    <a:pt x="1703" y="2486"/>
                  </a:moveTo>
                  <a:lnTo>
                    <a:pt x="387" y="2486"/>
                  </a:lnTo>
                  <a:cubicBezTo>
                    <a:pt x="246" y="2486"/>
                    <a:pt x="132" y="2392"/>
                    <a:pt x="130" y="2276"/>
                  </a:cubicBezTo>
                  <a:lnTo>
                    <a:pt x="275" y="642"/>
                  </a:lnTo>
                  <a:lnTo>
                    <a:pt x="533" y="642"/>
                  </a:lnTo>
                  <a:lnTo>
                    <a:pt x="533" y="870"/>
                  </a:lnTo>
                  <a:cubicBezTo>
                    <a:pt x="533" y="905"/>
                    <a:pt x="562" y="935"/>
                    <a:pt x="598" y="935"/>
                  </a:cubicBezTo>
                  <a:cubicBezTo>
                    <a:pt x="634" y="935"/>
                    <a:pt x="663" y="905"/>
                    <a:pt x="663" y="870"/>
                  </a:cubicBezTo>
                  <a:lnTo>
                    <a:pt x="663" y="642"/>
                  </a:lnTo>
                  <a:lnTo>
                    <a:pt x="1428" y="642"/>
                  </a:lnTo>
                  <a:lnTo>
                    <a:pt x="1428" y="870"/>
                  </a:lnTo>
                  <a:cubicBezTo>
                    <a:pt x="1428" y="905"/>
                    <a:pt x="1457" y="935"/>
                    <a:pt x="1493" y="935"/>
                  </a:cubicBezTo>
                  <a:cubicBezTo>
                    <a:pt x="1528" y="935"/>
                    <a:pt x="1557" y="905"/>
                    <a:pt x="1557" y="870"/>
                  </a:cubicBezTo>
                  <a:lnTo>
                    <a:pt x="1557" y="642"/>
                  </a:lnTo>
                  <a:lnTo>
                    <a:pt x="1815" y="642"/>
                  </a:lnTo>
                  <a:lnTo>
                    <a:pt x="1960" y="2276"/>
                  </a:lnTo>
                  <a:cubicBezTo>
                    <a:pt x="1959" y="2392"/>
                    <a:pt x="1844" y="2486"/>
                    <a:pt x="1703" y="2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7E76F44F-FA2C-40E6-BEC1-AF6DD6B8E4F4}"/>
              </a:ext>
            </a:extLst>
          </p:cNvPr>
          <p:cNvGrpSpPr/>
          <p:nvPr/>
        </p:nvGrpSpPr>
        <p:grpSpPr>
          <a:xfrm>
            <a:off x="2074603" y="995932"/>
            <a:ext cx="389711" cy="339573"/>
            <a:chOff x="530226" y="39688"/>
            <a:chExt cx="542925" cy="473075"/>
          </a:xfrm>
          <a:solidFill>
            <a:srgbClr val="FE0000"/>
          </a:solidFill>
        </p:grpSpPr>
        <p:sp>
          <p:nvSpPr>
            <p:cNvPr id="71" name="Freeform 15">
              <a:extLst>
                <a:ext uri="{FF2B5EF4-FFF2-40B4-BE49-F238E27FC236}">
                  <a16:creationId xmlns:a16="http://schemas.microsoft.com/office/drawing/2014/main" id="{01207430-5BA5-4C3B-9CBF-5423DD0F28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0226" y="39688"/>
              <a:ext cx="542925" cy="473075"/>
            </a:xfrm>
            <a:custGeom>
              <a:avLst/>
              <a:gdLst>
                <a:gd name="T0" fmla="*/ 2622 w 2635"/>
                <a:gd name="T1" fmla="*/ 1488 h 2302"/>
                <a:gd name="T2" fmla="*/ 2530 w 2635"/>
                <a:gd name="T3" fmla="*/ 1441 h 2302"/>
                <a:gd name="T4" fmla="*/ 1373 w 2635"/>
                <a:gd name="T5" fmla="*/ 1825 h 2302"/>
                <a:gd name="T6" fmla="*/ 1108 w 2635"/>
                <a:gd name="T7" fmla="*/ 1677 h 2302"/>
                <a:gd name="T8" fmla="*/ 1095 w 2635"/>
                <a:gd name="T9" fmla="*/ 1677 h 2302"/>
                <a:gd name="T10" fmla="*/ 1078 w 2635"/>
                <a:gd name="T11" fmla="*/ 1678 h 2302"/>
                <a:gd name="T12" fmla="*/ 618 w 2635"/>
                <a:gd name="T13" fmla="*/ 295 h 2302"/>
                <a:gd name="T14" fmla="*/ 582 w 2635"/>
                <a:gd name="T15" fmla="*/ 253 h 2302"/>
                <a:gd name="T16" fmla="*/ 115 w 2635"/>
                <a:gd name="T17" fmla="*/ 18 h 2302"/>
                <a:gd name="T18" fmla="*/ 17 w 2635"/>
                <a:gd name="T19" fmla="*/ 50 h 2302"/>
                <a:gd name="T20" fmla="*/ 50 w 2635"/>
                <a:gd name="T21" fmla="*/ 148 h 2302"/>
                <a:gd name="T22" fmla="*/ 490 w 2635"/>
                <a:gd name="T23" fmla="*/ 369 h 2302"/>
                <a:gd name="T24" fmla="*/ 940 w 2635"/>
                <a:gd name="T25" fmla="*/ 1726 h 2302"/>
                <a:gd name="T26" fmla="*/ 878 w 2635"/>
                <a:gd name="T27" fmla="*/ 1779 h 2302"/>
                <a:gd name="T28" fmla="*/ 795 w 2635"/>
                <a:gd name="T29" fmla="*/ 2003 h 2302"/>
                <a:gd name="T30" fmla="*/ 1107 w 2635"/>
                <a:gd name="T31" fmla="*/ 2302 h 2302"/>
                <a:gd name="T32" fmla="*/ 1120 w 2635"/>
                <a:gd name="T33" fmla="*/ 2302 h 2302"/>
                <a:gd name="T34" fmla="*/ 1419 w 2635"/>
                <a:gd name="T35" fmla="*/ 1977 h 2302"/>
                <a:gd name="T36" fmla="*/ 1418 w 2635"/>
                <a:gd name="T37" fmla="*/ 1964 h 2302"/>
                <a:gd name="T38" fmla="*/ 2576 w 2635"/>
                <a:gd name="T39" fmla="*/ 1580 h 2302"/>
                <a:gd name="T40" fmla="*/ 2622 w 2635"/>
                <a:gd name="T41" fmla="*/ 1488 h 2302"/>
                <a:gd name="T42" fmla="*/ 1114 w 2635"/>
                <a:gd name="T43" fmla="*/ 2156 h 2302"/>
                <a:gd name="T44" fmla="*/ 941 w 2635"/>
                <a:gd name="T45" fmla="*/ 1997 h 2302"/>
                <a:gd name="T46" fmla="*/ 985 w 2635"/>
                <a:gd name="T47" fmla="*/ 1877 h 2302"/>
                <a:gd name="T48" fmla="*/ 1101 w 2635"/>
                <a:gd name="T49" fmla="*/ 1824 h 2302"/>
                <a:gd name="T50" fmla="*/ 1108 w 2635"/>
                <a:gd name="T51" fmla="*/ 1824 h 2302"/>
                <a:gd name="T52" fmla="*/ 1274 w 2635"/>
                <a:gd name="T53" fmla="*/ 1984 h 2302"/>
                <a:gd name="T54" fmla="*/ 1114 w 2635"/>
                <a:gd name="T55" fmla="*/ 2156 h 2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35" h="2302">
                  <a:moveTo>
                    <a:pt x="2622" y="1488"/>
                  </a:moveTo>
                  <a:cubicBezTo>
                    <a:pt x="2610" y="1450"/>
                    <a:pt x="2568" y="1429"/>
                    <a:pt x="2530" y="1441"/>
                  </a:cubicBezTo>
                  <a:lnTo>
                    <a:pt x="1373" y="1825"/>
                  </a:lnTo>
                  <a:cubicBezTo>
                    <a:pt x="1318" y="1736"/>
                    <a:pt x="1220" y="1677"/>
                    <a:pt x="1108" y="1677"/>
                  </a:cubicBezTo>
                  <a:cubicBezTo>
                    <a:pt x="1103" y="1677"/>
                    <a:pt x="1099" y="1677"/>
                    <a:pt x="1095" y="1677"/>
                  </a:cubicBezTo>
                  <a:cubicBezTo>
                    <a:pt x="1089" y="1677"/>
                    <a:pt x="1083" y="1678"/>
                    <a:pt x="1078" y="1678"/>
                  </a:cubicBezTo>
                  <a:lnTo>
                    <a:pt x="618" y="295"/>
                  </a:lnTo>
                  <a:cubicBezTo>
                    <a:pt x="613" y="276"/>
                    <a:pt x="599" y="261"/>
                    <a:pt x="582" y="253"/>
                  </a:cubicBezTo>
                  <a:lnTo>
                    <a:pt x="115" y="18"/>
                  </a:lnTo>
                  <a:cubicBezTo>
                    <a:pt x="79" y="0"/>
                    <a:pt x="35" y="14"/>
                    <a:pt x="17" y="50"/>
                  </a:cubicBezTo>
                  <a:cubicBezTo>
                    <a:pt x="0" y="86"/>
                    <a:pt x="14" y="130"/>
                    <a:pt x="50" y="148"/>
                  </a:cubicBezTo>
                  <a:lnTo>
                    <a:pt x="490" y="369"/>
                  </a:lnTo>
                  <a:lnTo>
                    <a:pt x="940" y="1726"/>
                  </a:lnTo>
                  <a:cubicBezTo>
                    <a:pt x="917" y="1741"/>
                    <a:pt x="896" y="1758"/>
                    <a:pt x="878" y="1779"/>
                  </a:cubicBezTo>
                  <a:cubicBezTo>
                    <a:pt x="821" y="1840"/>
                    <a:pt x="792" y="1920"/>
                    <a:pt x="795" y="2003"/>
                  </a:cubicBezTo>
                  <a:cubicBezTo>
                    <a:pt x="802" y="2171"/>
                    <a:pt x="939" y="2302"/>
                    <a:pt x="1107" y="2302"/>
                  </a:cubicBezTo>
                  <a:cubicBezTo>
                    <a:pt x="1111" y="2302"/>
                    <a:pt x="1116" y="2302"/>
                    <a:pt x="1120" y="2302"/>
                  </a:cubicBezTo>
                  <a:cubicBezTo>
                    <a:pt x="1292" y="2295"/>
                    <a:pt x="1426" y="2150"/>
                    <a:pt x="1419" y="1977"/>
                  </a:cubicBezTo>
                  <a:cubicBezTo>
                    <a:pt x="1419" y="1973"/>
                    <a:pt x="1418" y="1968"/>
                    <a:pt x="1418" y="1964"/>
                  </a:cubicBezTo>
                  <a:lnTo>
                    <a:pt x="2576" y="1580"/>
                  </a:lnTo>
                  <a:cubicBezTo>
                    <a:pt x="2614" y="1567"/>
                    <a:pt x="2635" y="1526"/>
                    <a:pt x="2622" y="1488"/>
                  </a:cubicBezTo>
                  <a:close/>
                  <a:moveTo>
                    <a:pt x="1114" y="2156"/>
                  </a:moveTo>
                  <a:cubicBezTo>
                    <a:pt x="1021" y="2160"/>
                    <a:pt x="944" y="2088"/>
                    <a:pt x="941" y="1997"/>
                  </a:cubicBezTo>
                  <a:cubicBezTo>
                    <a:pt x="939" y="1952"/>
                    <a:pt x="955" y="1910"/>
                    <a:pt x="985" y="1877"/>
                  </a:cubicBezTo>
                  <a:cubicBezTo>
                    <a:pt x="1015" y="1844"/>
                    <a:pt x="1056" y="1825"/>
                    <a:pt x="1101" y="1824"/>
                  </a:cubicBezTo>
                  <a:cubicBezTo>
                    <a:pt x="1103" y="1824"/>
                    <a:pt x="1105" y="1824"/>
                    <a:pt x="1108" y="1824"/>
                  </a:cubicBezTo>
                  <a:cubicBezTo>
                    <a:pt x="1197" y="1824"/>
                    <a:pt x="1270" y="1894"/>
                    <a:pt x="1274" y="1984"/>
                  </a:cubicBezTo>
                  <a:cubicBezTo>
                    <a:pt x="1277" y="2075"/>
                    <a:pt x="1206" y="2152"/>
                    <a:pt x="1114" y="2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6">
              <a:extLst>
                <a:ext uri="{FF2B5EF4-FFF2-40B4-BE49-F238E27FC236}">
                  <a16:creationId xmlns:a16="http://schemas.microsoft.com/office/drawing/2014/main" id="{4AFBE18E-0111-47BD-98EA-177E0BB7F4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8026" y="46038"/>
              <a:ext cx="336550" cy="334963"/>
            </a:xfrm>
            <a:custGeom>
              <a:avLst/>
              <a:gdLst>
                <a:gd name="T0" fmla="*/ 380 w 1642"/>
                <a:gd name="T1" fmla="*/ 1577 h 1627"/>
                <a:gd name="T2" fmla="*/ 449 w 1642"/>
                <a:gd name="T3" fmla="*/ 1627 h 1627"/>
                <a:gd name="T4" fmla="*/ 472 w 1642"/>
                <a:gd name="T5" fmla="*/ 1623 h 1627"/>
                <a:gd name="T6" fmla="*/ 1590 w 1642"/>
                <a:gd name="T7" fmla="*/ 1253 h 1627"/>
                <a:gd name="T8" fmla="*/ 1632 w 1642"/>
                <a:gd name="T9" fmla="*/ 1216 h 1627"/>
                <a:gd name="T10" fmla="*/ 1636 w 1642"/>
                <a:gd name="T11" fmla="*/ 1161 h 1627"/>
                <a:gd name="T12" fmla="*/ 1269 w 1642"/>
                <a:gd name="T13" fmla="*/ 52 h 1627"/>
                <a:gd name="T14" fmla="*/ 1233 w 1642"/>
                <a:gd name="T15" fmla="*/ 10 h 1627"/>
                <a:gd name="T16" fmla="*/ 1177 w 1642"/>
                <a:gd name="T17" fmla="*/ 6 h 1627"/>
                <a:gd name="T18" fmla="*/ 618 w 1642"/>
                <a:gd name="T19" fmla="*/ 192 h 1627"/>
                <a:gd name="T20" fmla="*/ 618 w 1642"/>
                <a:gd name="T21" fmla="*/ 192 h 1627"/>
                <a:gd name="T22" fmla="*/ 618 w 1642"/>
                <a:gd name="T23" fmla="*/ 192 h 1627"/>
                <a:gd name="T24" fmla="*/ 59 w 1642"/>
                <a:gd name="T25" fmla="*/ 377 h 1627"/>
                <a:gd name="T26" fmla="*/ 13 w 1642"/>
                <a:gd name="T27" fmla="*/ 469 h 1627"/>
                <a:gd name="T28" fmla="*/ 380 w 1642"/>
                <a:gd name="T29" fmla="*/ 1577 h 1627"/>
                <a:gd name="T30" fmla="*/ 595 w 1642"/>
                <a:gd name="T31" fmla="*/ 352 h 1627"/>
                <a:gd name="T32" fmla="*/ 684 w 1642"/>
                <a:gd name="T33" fmla="*/ 621 h 1627"/>
                <a:gd name="T34" fmla="*/ 753 w 1642"/>
                <a:gd name="T35" fmla="*/ 671 h 1627"/>
                <a:gd name="T36" fmla="*/ 775 w 1642"/>
                <a:gd name="T37" fmla="*/ 667 h 1627"/>
                <a:gd name="T38" fmla="*/ 822 w 1642"/>
                <a:gd name="T39" fmla="*/ 575 h 1627"/>
                <a:gd name="T40" fmla="*/ 733 w 1642"/>
                <a:gd name="T41" fmla="*/ 306 h 1627"/>
                <a:gd name="T42" fmla="*/ 1154 w 1642"/>
                <a:gd name="T43" fmla="*/ 167 h 1627"/>
                <a:gd name="T44" fmla="*/ 1476 w 1642"/>
                <a:gd name="T45" fmla="*/ 1137 h 1627"/>
                <a:gd name="T46" fmla="*/ 495 w 1642"/>
                <a:gd name="T47" fmla="*/ 1462 h 1627"/>
                <a:gd name="T48" fmla="*/ 174 w 1642"/>
                <a:gd name="T49" fmla="*/ 492 h 1627"/>
                <a:gd name="T50" fmla="*/ 595 w 1642"/>
                <a:gd name="T51" fmla="*/ 352 h 1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2" h="1627">
                  <a:moveTo>
                    <a:pt x="380" y="1577"/>
                  </a:moveTo>
                  <a:cubicBezTo>
                    <a:pt x="390" y="1608"/>
                    <a:pt x="419" y="1627"/>
                    <a:pt x="449" y="1627"/>
                  </a:cubicBezTo>
                  <a:cubicBezTo>
                    <a:pt x="457" y="1627"/>
                    <a:pt x="464" y="1626"/>
                    <a:pt x="472" y="1623"/>
                  </a:cubicBezTo>
                  <a:lnTo>
                    <a:pt x="1590" y="1253"/>
                  </a:lnTo>
                  <a:cubicBezTo>
                    <a:pt x="1608" y="1247"/>
                    <a:pt x="1623" y="1233"/>
                    <a:pt x="1632" y="1216"/>
                  </a:cubicBezTo>
                  <a:cubicBezTo>
                    <a:pt x="1640" y="1199"/>
                    <a:pt x="1642" y="1179"/>
                    <a:pt x="1636" y="1161"/>
                  </a:cubicBezTo>
                  <a:lnTo>
                    <a:pt x="1269" y="52"/>
                  </a:lnTo>
                  <a:cubicBezTo>
                    <a:pt x="1263" y="34"/>
                    <a:pt x="1250" y="19"/>
                    <a:pt x="1233" y="10"/>
                  </a:cubicBezTo>
                  <a:cubicBezTo>
                    <a:pt x="1215" y="1"/>
                    <a:pt x="1196" y="0"/>
                    <a:pt x="1177" y="6"/>
                  </a:cubicBezTo>
                  <a:lnTo>
                    <a:pt x="618" y="192"/>
                  </a:lnTo>
                  <a:lnTo>
                    <a:pt x="618" y="192"/>
                  </a:lnTo>
                  <a:lnTo>
                    <a:pt x="618" y="192"/>
                  </a:lnTo>
                  <a:lnTo>
                    <a:pt x="59" y="377"/>
                  </a:lnTo>
                  <a:cubicBezTo>
                    <a:pt x="21" y="389"/>
                    <a:pt x="0" y="431"/>
                    <a:pt x="13" y="469"/>
                  </a:cubicBezTo>
                  <a:lnTo>
                    <a:pt x="380" y="1577"/>
                  </a:lnTo>
                  <a:close/>
                  <a:moveTo>
                    <a:pt x="595" y="352"/>
                  </a:moveTo>
                  <a:lnTo>
                    <a:pt x="684" y="621"/>
                  </a:lnTo>
                  <a:cubicBezTo>
                    <a:pt x="694" y="652"/>
                    <a:pt x="723" y="671"/>
                    <a:pt x="753" y="671"/>
                  </a:cubicBezTo>
                  <a:cubicBezTo>
                    <a:pt x="760" y="671"/>
                    <a:pt x="768" y="670"/>
                    <a:pt x="775" y="667"/>
                  </a:cubicBezTo>
                  <a:cubicBezTo>
                    <a:pt x="814" y="655"/>
                    <a:pt x="834" y="613"/>
                    <a:pt x="822" y="575"/>
                  </a:cubicBezTo>
                  <a:lnTo>
                    <a:pt x="733" y="306"/>
                  </a:lnTo>
                  <a:lnTo>
                    <a:pt x="1154" y="167"/>
                  </a:lnTo>
                  <a:lnTo>
                    <a:pt x="1476" y="1137"/>
                  </a:lnTo>
                  <a:lnTo>
                    <a:pt x="495" y="1462"/>
                  </a:lnTo>
                  <a:lnTo>
                    <a:pt x="174" y="492"/>
                  </a:lnTo>
                  <a:lnTo>
                    <a:pt x="595" y="3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3" name="Group 322">
            <a:extLst>
              <a:ext uri="{FF2B5EF4-FFF2-40B4-BE49-F238E27FC236}">
                <a16:creationId xmlns:a16="http://schemas.microsoft.com/office/drawing/2014/main" id="{CC9279B2-7E84-44A4-9DDF-0F7664CB8720}"/>
              </a:ext>
            </a:extLst>
          </p:cNvPr>
          <p:cNvGrpSpPr/>
          <p:nvPr/>
        </p:nvGrpSpPr>
        <p:grpSpPr>
          <a:xfrm>
            <a:off x="2092265" y="5498119"/>
            <a:ext cx="354387" cy="386293"/>
            <a:chOff x="461963" y="6311900"/>
            <a:chExt cx="493713" cy="538163"/>
          </a:xfrm>
          <a:solidFill>
            <a:srgbClr val="FE0000"/>
          </a:solidFill>
        </p:grpSpPr>
        <p:sp>
          <p:nvSpPr>
            <p:cNvPr id="33" name="Freeform 231">
              <a:extLst>
                <a:ext uri="{FF2B5EF4-FFF2-40B4-BE49-F238E27FC236}">
                  <a16:creationId xmlns:a16="http://schemas.microsoft.com/office/drawing/2014/main" id="{469F4332-199F-4AAC-B07D-162B7C4FF5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526" y="6311900"/>
              <a:ext cx="212725" cy="250825"/>
            </a:xfrm>
            <a:custGeom>
              <a:avLst/>
              <a:gdLst>
                <a:gd name="T0" fmla="*/ 64 w 1029"/>
                <a:gd name="T1" fmla="*/ 1217 h 1217"/>
                <a:gd name="T2" fmla="*/ 965 w 1029"/>
                <a:gd name="T3" fmla="*/ 1217 h 1217"/>
                <a:gd name="T4" fmla="*/ 1029 w 1029"/>
                <a:gd name="T5" fmla="*/ 1153 h 1217"/>
                <a:gd name="T6" fmla="*/ 1029 w 1029"/>
                <a:gd name="T7" fmla="*/ 572 h 1217"/>
                <a:gd name="T8" fmla="*/ 965 w 1029"/>
                <a:gd name="T9" fmla="*/ 509 h 1217"/>
                <a:gd name="T10" fmla="*/ 863 w 1029"/>
                <a:gd name="T11" fmla="*/ 509 h 1217"/>
                <a:gd name="T12" fmla="*/ 863 w 1029"/>
                <a:gd name="T13" fmla="*/ 349 h 1217"/>
                <a:gd name="T14" fmla="*/ 515 w 1029"/>
                <a:gd name="T15" fmla="*/ 0 h 1217"/>
                <a:gd name="T16" fmla="*/ 166 w 1029"/>
                <a:gd name="T17" fmla="*/ 349 h 1217"/>
                <a:gd name="T18" fmla="*/ 230 w 1029"/>
                <a:gd name="T19" fmla="*/ 412 h 1217"/>
                <a:gd name="T20" fmla="*/ 293 w 1029"/>
                <a:gd name="T21" fmla="*/ 349 h 1217"/>
                <a:gd name="T22" fmla="*/ 515 w 1029"/>
                <a:gd name="T23" fmla="*/ 127 h 1217"/>
                <a:gd name="T24" fmla="*/ 736 w 1029"/>
                <a:gd name="T25" fmla="*/ 349 h 1217"/>
                <a:gd name="T26" fmla="*/ 736 w 1029"/>
                <a:gd name="T27" fmla="*/ 509 h 1217"/>
                <a:gd name="T28" fmla="*/ 64 w 1029"/>
                <a:gd name="T29" fmla="*/ 509 h 1217"/>
                <a:gd name="T30" fmla="*/ 0 w 1029"/>
                <a:gd name="T31" fmla="*/ 572 h 1217"/>
                <a:gd name="T32" fmla="*/ 0 w 1029"/>
                <a:gd name="T33" fmla="*/ 1153 h 1217"/>
                <a:gd name="T34" fmla="*/ 64 w 1029"/>
                <a:gd name="T35" fmla="*/ 1217 h 1217"/>
                <a:gd name="T36" fmla="*/ 128 w 1029"/>
                <a:gd name="T37" fmla="*/ 636 h 1217"/>
                <a:gd name="T38" fmla="*/ 901 w 1029"/>
                <a:gd name="T39" fmla="*/ 636 h 1217"/>
                <a:gd name="T40" fmla="*/ 901 w 1029"/>
                <a:gd name="T41" fmla="*/ 1090 h 1217"/>
                <a:gd name="T42" fmla="*/ 128 w 1029"/>
                <a:gd name="T43" fmla="*/ 1090 h 1217"/>
                <a:gd name="T44" fmla="*/ 128 w 1029"/>
                <a:gd name="T45" fmla="*/ 636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9" h="1217">
                  <a:moveTo>
                    <a:pt x="64" y="1217"/>
                  </a:moveTo>
                  <a:lnTo>
                    <a:pt x="965" y="1217"/>
                  </a:lnTo>
                  <a:cubicBezTo>
                    <a:pt x="1000" y="1217"/>
                    <a:pt x="1029" y="1189"/>
                    <a:pt x="1029" y="1153"/>
                  </a:cubicBezTo>
                  <a:lnTo>
                    <a:pt x="1029" y="572"/>
                  </a:lnTo>
                  <a:cubicBezTo>
                    <a:pt x="1029" y="537"/>
                    <a:pt x="1000" y="509"/>
                    <a:pt x="965" y="509"/>
                  </a:cubicBezTo>
                  <a:lnTo>
                    <a:pt x="863" y="509"/>
                  </a:lnTo>
                  <a:lnTo>
                    <a:pt x="863" y="349"/>
                  </a:lnTo>
                  <a:cubicBezTo>
                    <a:pt x="863" y="156"/>
                    <a:pt x="707" y="0"/>
                    <a:pt x="515" y="0"/>
                  </a:cubicBezTo>
                  <a:cubicBezTo>
                    <a:pt x="322" y="0"/>
                    <a:pt x="166" y="156"/>
                    <a:pt x="166" y="349"/>
                  </a:cubicBezTo>
                  <a:cubicBezTo>
                    <a:pt x="166" y="384"/>
                    <a:pt x="195" y="412"/>
                    <a:pt x="230" y="412"/>
                  </a:cubicBezTo>
                  <a:cubicBezTo>
                    <a:pt x="265" y="412"/>
                    <a:pt x="293" y="384"/>
                    <a:pt x="293" y="349"/>
                  </a:cubicBezTo>
                  <a:cubicBezTo>
                    <a:pt x="293" y="226"/>
                    <a:pt x="393" y="127"/>
                    <a:pt x="515" y="127"/>
                  </a:cubicBezTo>
                  <a:cubicBezTo>
                    <a:pt x="636" y="127"/>
                    <a:pt x="736" y="227"/>
                    <a:pt x="736" y="349"/>
                  </a:cubicBezTo>
                  <a:lnTo>
                    <a:pt x="736" y="509"/>
                  </a:lnTo>
                  <a:lnTo>
                    <a:pt x="64" y="509"/>
                  </a:lnTo>
                  <a:cubicBezTo>
                    <a:pt x="29" y="509"/>
                    <a:pt x="0" y="537"/>
                    <a:pt x="0" y="572"/>
                  </a:cubicBezTo>
                  <a:lnTo>
                    <a:pt x="0" y="1153"/>
                  </a:lnTo>
                  <a:cubicBezTo>
                    <a:pt x="0" y="1189"/>
                    <a:pt x="29" y="1217"/>
                    <a:pt x="64" y="1217"/>
                  </a:cubicBezTo>
                  <a:close/>
                  <a:moveTo>
                    <a:pt x="128" y="636"/>
                  </a:moveTo>
                  <a:lnTo>
                    <a:pt x="901" y="636"/>
                  </a:lnTo>
                  <a:lnTo>
                    <a:pt x="901" y="1090"/>
                  </a:lnTo>
                  <a:lnTo>
                    <a:pt x="128" y="1090"/>
                  </a:lnTo>
                  <a:lnTo>
                    <a:pt x="128" y="6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32">
              <a:extLst>
                <a:ext uri="{FF2B5EF4-FFF2-40B4-BE49-F238E27FC236}">
                  <a16:creationId xmlns:a16="http://schemas.microsoft.com/office/drawing/2014/main" id="{699F77E7-5668-47F9-A15D-AD4D72ABDF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963" y="6318250"/>
              <a:ext cx="493713" cy="531813"/>
            </a:xfrm>
            <a:custGeom>
              <a:avLst/>
              <a:gdLst>
                <a:gd name="T0" fmla="*/ 2118 w 2404"/>
                <a:gd name="T1" fmla="*/ 1701 h 2587"/>
                <a:gd name="T2" fmla="*/ 2404 w 2404"/>
                <a:gd name="T3" fmla="*/ 813 h 2587"/>
                <a:gd name="T4" fmla="*/ 2276 w 2404"/>
                <a:gd name="T5" fmla="*/ 813 h 2587"/>
                <a:gd name="T6" fmla="*/ 2118 w 2404"/>
                <a:gd name="T7" fmla="*/ 1573 h 2587"/>
                <a:gd name="T8" fmla="*/ 530 w 2404"/>
                <a:gd name="T9" fmla="*/ 1415 h 2587"/>
                <a:gd name="T10" fmla="*/ 530 w 2404"/>
                <a:gd name="T11" fmla="*/ 664 h 2587"/>
                <a:gd name="T12" fmla="*/ 530 w 2404"/>
                <a:gd name="T13" fmla="*/ 238 h 2587"/>
                <a:gd name="T14" fmla="*/ 529 w 2404"/>
                <a:gd name="T15" fmla="*/ 230 h 2587"/>
                <a:gd name="T16" fmla="*/ 528 w 2404"/>
                <a:gd name="T17" fmla="*/ 222 h 2587"/>
                <a:gd name="T18" fmla="*/ 526 w 2404"/>
                <a:gd name="T19" fmla="*/ 216 h 2587"/>
                <a:gd name="T20" fmla="*/ 523 w 2404"/>
                <a:gd name="T21" fmla="*/ 210 h 2587"/>
                <a:gd name="T22" fmla="*/ 521 w 2404"/>
                <a:gd name="T23" fmla="*/ 205 h 2587"/>
                <a:gd name="T24" fmla="*/ 518 w 2404"/>
                <a:gd name="T25" fmla="*/ 201 h 2587"/>
                <a:gd name="T26" fmla="*/ 514 w 2404"/>
                <a:gd name="T27" fmla="*/ 196 h 2587"/>
                <a:gd name="T28" fmla="*/ 511 w 2404"/>
                <a:gd name="T29" fmla="*/ 191 h 2587"/>
                <a:gd name="T30" fmla="*/ 506 w 2404"/>
                <a:gd name="T31" fmla="*/ 187 h 2587"/>
                <a:gd name="T32" fmla="*/ 499 w 2404"/>
                <a:gd name="T33" fmla="*/ 182 h 2587"/>
                <a:gd name="T34" fmla="*/ 492 w 2404"/>
                <a:gd name="T35" fmla="*/ 178 h 2587"/>
                <a:gd name="T36" fmla="*/ 14 w 2404"/>
                <a:gd name="T37" fmla="*/ 47 h 2587"/>
                <a:gd name="T38" fmla="*/ 402 w 2404"/>
                <a:gd name="T39" fmla="*/ 280 h 2587"/>
                <a:gd name="T40" fmla="*/ 402 w 2404"/>
                <a:gd name="T41" fmla="*/ 664 h 2587"/>
                <a:gd name="T42" fmla="*/ 402 w 2404"/>
                <a:gd name="T43" fmla="*/ 1415 h 2587"/>
                <a:gd name="T44" fmla="*/ 664 w 2404"/>
                <a:gd name="T45" fmla="*/ 2148 h 2587"/>
                <a:gd name="T46" fmla="*/ 899 w 2404"/>
                <a:gd name="T47" fmla="*/ 2587 h 2587"/>
                <a:gd name="T48" fmla="*/ 1136 w 2404"/>
                <a:gd name="T49" fmla="*/ 2149 h 2587"/>
                <a:gd name="T50" fmla="*/ 1766 w 2404"/>
                <a:gd name="T51" fmla="*/ 2304 h 2587"/>
                <a:gd name="T52" fmla="*/ 2332 w 2404"/>
                <a:gd name="T53" fmla="*/ 2304 h 2587"/>
                <a:gd name="T54" fmla="*/ 688 w 2404"/>
                <a:gd name="T55" fmla="*/ 2021 h 2587"/>
                <a:gd name="T56" fmla="*/ 530 w 2404"/>
                <a:gd name="T57" fmla="*/ 1653 h 2587"/>
                <a:gd name="T58" fmla="*/ 1055 w 2404"/>
                <a:gd name="T59" fmla="*/ 2304 h 2587"/>
                <a:gd name="T60" fmla="*/ 744 w 2404"/>
                <a:gd name="T61" fmla="*/ 2304 h 2587"/>
                <a:gd name="T62" fmla="*/ 1055 w 2404"/>
                <a:gd name="T63" fmla="*/ 2304 h 2587"/>
                <a:gd name="T64" fmla="*/ 2049 w 2404"/>
                <a:gd name="T65" fmla="*/ 2459 h 2587"/>
                <a:gd name="T66" fmla="*/ 2049 w 2404"/>
                <a:gd name="T67" fmla="*/ 2149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04" h="2587">
                  <a:moveTo>
                    <a:pt x="688" y="1701"/>
                  </a:moveTo>
                  <a:lnTo>
                    <a:pt x="2118" y="1701"/>
                  </a:lnTo>
                  <a:cubicBezTo>
                    <a:pt x="2276" y="1701"/>
                    <a:pt x="2404" y="1572"/>
                    <a:pt x="2404" y="1415"/>
                  </a:cubicBezTo>
                  <a:lnTo>
                    <a:pt x="2404" y="813"/>
                  </a:lnTo>
                  <a:cubicBezTo>
                    <a:pt x="2404" y="778"/>
                    <a:pt x="2375" y="749"/>
                    <a:pt x="2340" y="749"/>
                  </a:cubicBezTo>
                  <a:cubicBezTo>
                    <a:pt x="2305" y="749"/>
                    <a:pt x="2276" y="778"/>
                    <a:pt x="2276" y="813"/>
                  </a:cubicBezTo>
                  <a:lnTo>
                    <a:pt x="2276" y="1415"/>
                  </a:lnTo>
                  <a:cubicBezTo>
                    <a:pt x="2276" y="1502"/>
                    <a:pt x="2205" y="1573"/>
                    <a:pt x="2118" y="1573"/>
                  </a:cubicBezTo>
                  <a:lnTo>
                    <a:pt x="688" y="1573"/>
                  </a:lnTo>
                  <a:cubicBezTo>
                    <a:pt x="601" y="1573"/>
                    <a:pt x="530" y="1502"/>
                    <a:pt x="530" y="1415"/>
                  </a:cubicBezTo>
                  <a:lnTo>
                    <a:pt x="530" y="1060"/>
                  </a:lnTo>
                  <a:lnTo>
                    <a:pt x="530" y="664"/>
                  </a:lnTo>
                  <a:lnTo>
                    <a:pt x="530" y="612"/>
                  </a:lnTo>
                  <a:lnTo>
                    <a:pt x="530" y="238"/>
                  </a:lnTo>
                  <a:cubicBezTo>
                    <a:pt x="530" y="236"/>
                    <a:pt x="530" y="234"/>
                    <a:pt x="529" y="231"/>
                  </a:cubicBezTo>
                  <a:cubicBezTo>
                    <a:pt x="529" y="231"/>
                    <a:pt x="529" y="230"/>
                    <a:pt x="529" y="230"/>
                  </a:cubicBezTo>
                  <a:cubicBezTo>
                    <a:pt x="529" y="228"/>
                    <a:pt x="529" y="227"/>
                    <a:pt x="529" y="226"/>
                  </a:cubicBezTo>
                  <a:cubicBezTo>
                    <a:pt x="529" y="224"/>
                    <a:pt x="528" y="223"/>
                    <a:pt x="528" y="222"/>
                  </a:cubicBezTo>
                  <a:cubicBezTo>
                    <a:pt x="528" y="221"/>
                    <a:pt x="527" y="220"/>
                    <a:pt x="527" y="220"/>
                  </a:cubicBezTo>
                  <a:cubicBezTo>
                    <a:pt x="527" y="218"/>
                    <a:pt x="526" y="217"/>
                    <a:pt x="526" y="216"/>
                  </a:cubicBezTo>
                  <a:cubicBezTo>
                    <a:pt x="526" y="215"/>
                    <a:pt x="525" y="215"/>
                    <a:pt x="525" y="214"/>
                  </a:cubicBezTo>
                  <a:cubicBezTo>
                    <a:pt x="525" y="213"/>
                    <a:pt x="524" y="212"/>
                    <a:pt x="523" y="210"/>
                  </a:cubicBezTo>
                  <a:cubicBezTo>
                    <a:pt x="523" y="210"/>
                    <a:pt x="523" y="209"/>
                    <a:pt x="522" y="208"/>
                  </a:cubicBezTo>
                  <a:cubicBezTo>
                    <a:pt x="522" y="207"/>
                    <a:pt x="521" y="206"/>
                    <a:pt x="521" y="205"/>
                  </a:cubicBezTo>
                  <a:cubicBezTo>
                    <a:pt x="520" y="204"/>
                    <a:pt x="520" y="204"/>
                    <a:pt x="519" y="203"/>
                  </a:cubicBezTo>
                  <a:cubicBezTo>
                    <a:pt x="519" y="202"/>
                    <a:pt x="518" y="201"/>
                    <a:pt x="518" y="201"/>
                  </a:cubicBezTo>
                  <a:cubicBezTo>
                    <a:pt x="517" y="199"/>
                    <a:pt x="516" y="198"/>
                    <a:pt x="516" y="197"/>
                  </a:cubicBezTo>
                  <a:cubicBezTo>
                    <a:pt x="515" y="197"/>
                    <a:pt x="514" y="196"/>
                    <a:pt x="514" y="196"/>
                  </a:cubicBezTo>
                  <a:cubicBezTo>
                    <a:pt x="513" y="195"/>
                    <a:pt x="513" y="194"/>
                    <a:pt x="512" y="193"/>
                  </a:cubicBezTo>
                  <a:cubicBezTo>
                    <a:pt x="511" y="192"/>
                    <a:pt x="511" y="192"/>
                    <a:pt x="511" y="191"/>
                  </a:cubicBezTo>
                  <a:cubicBezTo>
                    <a:pt x="510" y="190"/>
                    <a:pt x="509" y="189"/>
                    <a:pt x="508" y="188"/>
                  </a:cubicBezTo>
                  <a:cubicBezTo>
                    <a:pt x="507" y="188"/>
                    <a:pt x="506" y="187"/>
                    <a:pt x="506" y="187"/>
                  </a:cubicBezTo>
                  <a:cubicBezTo>
                    <a:pt x="505" y="186"/>
                    <a:pt x="504" y="186"/>
                    <a:pt x="503" y="185"/>
                  </a:cubicBezTo>
                  <a:cubicBezTo>
                    <a:pt x="502" y="184"/>
                    <a:pt x="501" y="183"/>
                    <a:pt x="499" y="182"/>
                  </a:cubicBezTo>
                  <a:cubicBezTo>
                    <a:pt x="498" y="182"/>
                    <a:pt x="498" y="182"/>
                    <a:pt x="497" y="181"/>
                  </a:cubicBezTo>
                  <a:cubicBezTo>
                    <a:pt x="495" y="180"/>
                    <a:pt x="493" y="179"/>
                    <a:pt x="492" y="178"/>
                  </a:cubicBezTo>
                  <a:lnTo>
                    <a:pt x="98" y="13"/>
                  </a:lnTo>
                  <a:cubicBezTo>
                    <a:pt x="65" y="0"/>
                    <a:pt x="28" y="15"/>
                    <a:pt x="14" y="47"/>
                  </a:cubicBezTo>
                  <a:cubicBezTo>
                    <a:pt x="0" y="80"/>
                    <a:pt x="16" y="117"/>
                    <a:pt x="48" y="131"/>
                  </a:cubicBezTo>
                  <a:lnTo>
                    <a:pt x="402" y="280"/>
                  </a:lnTo>
                  <a:lnTo>
                    <a:pt x="402" y="612"/>
                  </a:lnTo>
                  <a:lnTo>
                    <a:pt x="402" y="664"/>
                  </a:lnTo>
                  <a:lnTo>
                    <a:pt x="402" y="1060"/>
                  </a:lnTo>
                  <a:lnTo>
                    <a:pt x="402" y="1415"/>
                  </a:lnTo>
                  <a:lnTo>
                    <a:pt x="402" y="1863"/>
                  </a:lnTo>
                  <a:cubicBezTo>
                    <a:pt x="402" y="2013"/>
                    <a:pt x="517" y="2136"/>
                    <a:pt x="664" y="2148"/>
                  </a:cubicBezTo>
                  <a:cubicBezTo>
                    <a:pt x="634" y="2193"/>
                    <a:pt x="617" y="2246"/>
                    <a:pt x="617" y="2304"/>
                  </a:cubicBezTo>
                  <a:cubicBezTo>
                    <a:pt x="617" y="2460"/>
                    <a:pt x="744" y="2587"/>
                    <a:pt x="899" y="2587"/>
                  </a:cubicBezTo>
                  <a:cubicBezTo>
                    <a:pt x="1055" y="2587"/>
                    <a:pt x="1182" y="2460"/>
                    <a:pt x="1182" y="2304"/>
                  </a:cubicBezTo>
                  <a:cubicBezTo>
                    <a:pt x="1182" y="2247"/>
                    <a:pt x="1165" y="2194"/>
                    <a:pt x="1136" y="2149"/>
                  </a:cubicBezTo>
                  <a:lnTo>
                    <a:pt x="1813" y="2149"/>
                  </a:lnTo>
                  <a:cubicBezTo>
                    <a:pt x="1783" y="2194"/>
                    <a:pt x="1766" y="2247"/>
                    <a:pt x="1766" y="2304"/>
                  </a:cubicBezTo>
                  <a:cubicBezTo>
                    <a:pt x="1766" y="2460"/>
                    <a:pt x="1893" y="2587"/>
                    <a:pt x="2049" y="2587"/>
                  </a:cubicBezTo>
                  <a:cubicBezTo>
                    <a:pt x="2205" y="2587"/>
                    <a:pt x="2332" y="2460"/>
                    <a:pt x="2332" y="2304"/>
                  </a:cubicBezTo>
                  <a:cubicBezTo>
                    <a:pt x="2332" y="2148"/>
                    <a:pt x="2205" y="2021"/>
                    <a:pt x="2049" y="2021"/>
                  </a:cubicBezTo>
                  <a:lnTo>
                    <a:pt x="688" y="2021"/>
                  </a:lnTo>
                  <a:cubicBezTo>
                    <a:pt x="601" y="2021"/>
                    <a:pt x="530" y="1950"/>
                    <a:pt x="530" y="1863"/>
                  </a:cubicBezTo>
                  <a:lnTo>
                    <a:pt x="530" y="1653"/>
                  </a:lnTo>
                  <a:cubicBezTo>
                    <a:pt x="575" y="1683"/>
                    <a:pt x="630" y="1701"/>
                    <a:pt x="688" y="1701"/>
                  </a:cubicBezTo>
                  <a:close/>
                  <a:moveTo>
                    <a:pt x="1055" y="2304"/>
                  </a:moveTo>
                  <a:cubicBezTo>
                    <a:pt x="1055" y="2390"/>
                    <a:pt x="985" y="2459"/>
                    <a:pt x="899" y="2459"/>
                  </a:cubicBezTo>
                  <a:cubicBezTo>
                    <a:pt x="814" y="2459"/>
                    <a:pt x="744" y="2390"/>
                    <a:pt x="744" y="2304"/>
                  </a:cubicBezTo>
                  <a:cubicBezTo>
                    <a:pt x="744" y="2219"/>
                    <a:pt x="814" y="2149"/>
                    <a:pt x="899" y="2149"/>
                  </a:cubicBezTo>
                  <a:cubicBezTo>
                    <a:pt x="985" y="2149"/>
                    <a:pt x="1055" y="2219"/>
                    <a:pt x="1055" y="2304"/>
                  </a:cubicBezTo>
                  <a:close/>
                  <a:moveTo>
                    <a:pt x="2204" y="2304"/>
                  </a:moveTo>
                  <a:cubicBezTo>
                    <a:pt x="2204" y="2390"/>
                    <a:pt x="2134" y="2459"/>
                    <a:pt x="2049" y="2459"/>
                  </a:cubicBezTo>
                  <a:cubicBezTo>
                    <a:pt x="1963" y="2459"/>
                    <a:pt x="1893" y="2390"/>
                    <a:pt x="1893" y="2304"/>
                  </a:cubicBezTo>
                  <a:cubicBezTo>
                    <a:pt x="1893" y="2219"/>
                    <a:pt x="1963" y="2149"/>
                    <a:pt x="2049" y="2149"/>
                  </a:cubicBezTo>
                  <a:cubicBezTo>
                    <a:pt x="2134" y="2149"/>
                    <a:pt x="2204" y="2219"/>
                    <a:pt x="2204" y="23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C9ADB50C-6649-4B2A-8B24-446B23C8248D}"/>
              </a:ext>
            </a:extLst>
          </p:cNvPr>
          <p:cNvGrpSpPr/>
          <p:nvPr/>
        </p:nvGrpSpPr>
        <p:grpSpPr>
          <a:xfrm>
            <a:off x="2083719" y="1734521"/>
            <a:ext cx="371479" cy="386293"/>
            <a:chOff x="542926" y="1062038"/>
            <a:chExt cx="517525" cy="538163"/>
          </a:xfrm>
          <a:solidFill>
            <a:srgbClr val="FE0000"/>
          </a:solidFill>
        </p:grpSpPr>
        <p:sp>
          <p:nvSpPr>
            <p:cNvPr id="96" name="Freeform 40">
              <a:extLst>
                <a:ext uri="{FF2B5EF4-FFF2-40B4-BE49-F238E27FC236}">
                  <a16:creationId xmlns:a16="http://schemas.microsoft.com/office/drawing/2014/main" id="{5F3B2E2A-0DC3-454E-91F9-DF33556526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2926" y="1062038"/>
              <a:ext cx="517525" cy="538163"/>
            </a:xfrm>
            <a:custGeom>
              <a:avLst/>
              <a:gdLst>
                <a:gd name="T0" fmla="*/ 2495 w 2510"/>
                <a:gd name="T1" fmla="*/ 677 h 2616"/>
                <a:gd name="T2" fmla="*/ 1982 w 2510"/>
                <a:gd name="T3" fmla="*/ 26 h 2616"/>
                <a:gd name="T4" fmla="*/ 1929 w 2510"/>
                <a:gd name="T5" fmla="*/ 0 h 2616"/>
                <a:gd name="T6" fmla="*/ 581 w 2510"/>
                <a:gd name="T7" fmla="*/ 0 h 2616"/>
                <a:gd name="T8" fmla="*/ 528 w 2510"/>
                <a:gd name="T9" fmla="*/ 26 h 2616"/>
                <a:gd name="T10" fmla="*/ 15 w 2510"/>
                <a:gd name="T11" fmla="*/ 677 h 2616"/>
                <a:gd name="T12" fmla="*/ 0 w 2510"/>
                <a:gd name="T13" fmla="*/ 718 h 2616"/>
                <a:gd name="T14" fmla="*/ 0 w 2510"/>
                <a:gd name="T15" fmla="*/ 2549 h 2616"/>
                <a:gd name="T16" fmla="*/ 67 w 2510"/>
                <a:gd name="T17" fmla="*/ 2616 h 2616"/>
                <a:gd name="T18" fmla="*/ 2442 w 2510"/>
                <a:gd name="T19" fmla="*/ 2616 h 2616"/>
                <a:gd name="T20" fmla="*/ 2509 w 2510"/>
                <a:gd name="T21" fmla="*/ 2549 h 2616"/>
                <a:gd name="T22" fmla="*/ 2509 w 2510"/>
                <a:gd name="T23" fmla="*/ 718 h 2616"/>
                <a:gd name="T24" fmla="*/ 2495 w 2510"/>
                <a:gd name="T25" fmla="*/ 677 h 2616"/>
                <a:gd name="T26" fmla="*/ 2313 w 2510"/>
                <a:gd name="T27" fmla="*/ 662 h 2616"/>
                <a:gd name="T28" fmla="*/ 1322 w 2510"/>
                <a:gd name="T29" fmla="*/ 662 h 2616"/>
                <a:gd name="T30" fmla="*/ 1322 w 2510"/>
                <a:gd name="T31" fmla="*/ 134 h 2616"/>
                <a:gd name="T32" fmla="*/ 1897 w 2510"/>
                <a:gd name="T33" fmla="*/ 134 h 2616"/>
                <a:gd name="T34" fmla="*/ 2313 w 2510"/>
                <a:gd name="T35" fmla="*/ 662 h 2616"/>
                <a:gd name="T36" fmla="*/ 613 w 2510"/>
                <a:gd name="T37" fmla="*/ 134 h 2616"/>
                <a:gd name="T38" fmla="*/ 1188 w 2510"/>
                <a:gd name="T39" fmla="*/ 134 h 2616"/>
                <a:gd name="T40" fmla="*/ 1188 w 2510"/>
                <a:gd name="T41" fmla="*/ 662 h 2616"/>
                <a:gd name="T42" fmla="*/ 197 w 2510"/>
                <a:gd name="T43" fmla="*/ 662 h 2616"/>
                <a:gd name="T44" fmla="*/ 613 w 2510"/>
                <a:gd name="T45" fmla="*/ 134 h 2616"/>
                <a:gd name="T46" fmla="*/ 134 w 2510"/>
                <a:gd name="T47" fmla="*/ 2482 h 2616"/>
                <a:gd name="T48" fmla="*/ 134 w 2510"/>
                <a:gd name="T49" fmla="*/ 797 h 2616"/>
                <a:gd name="T50" fmla="*/ 2375 w 2510"/>
                <a:gd name="T51" fmla="*/ 797 h 2616"/>
                <a:gd name="T52" fmla="*/ 2375 w 2510"/>
                <a:gd name="T53" fmla="*/ 2482 h 2616"/>
                <a:gd name="T54" fmla="*/ 134 w 2510"/>
                <a:gd name="T55" fmla="*/ 2482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10" h="2616">
                  <a:moveTo>
                    <a:pt x="2495" y="677"/>
                  </a:moveTo>
                  <a:lnTo>
                    <a:pt x="1982" y="26"/>
                  </a:lnTo>
                  <a:cubicBezTo>
                    <a:pt x="1969" y="9"/>
                    <a:pt x="1950" y="0"/>
                    <a:pt x="1929" y="0"/>
                  </a:cubicBezTo>
                  <a:lnTo>
                    <a:pt x="581" y="0"/>
                  </a:lnTo>
                  <a:cubicBezTo>
                    <a:pt x="560" y="0"/>
                    <a:pt x="540" y="9"/>
                    <a:pt x="528" y="26"/>
                  </a:cubicBezTo>
                  <a:lnTo>
                    <a:pt x="15" y="677"/>
                  </a:lnTo>
                  <a:cubicBezTo>
                    <a:pt x="5" y="689"/>
                    <a:pt x="0" y="703"/>
                    <a:pt x="0" y="718"/>
                  </a:cubicBezTo>
                  <a:lnTo>
                    <a:pt x="0" y="2549"/>
                  </a:lnTo>
                  <a:cubicBezTo>
                    <a:pt x="0" y="2586"/>
                    <a:pt x="30" y="2616"/>
                    <a:pt x="67" y="2616"/>
                  </a:cubicBezTo>
                  <a:lnTo>
                    <a:pt x="2442" y="2616"/>
                  </a:lnTo>
                  <a:cubicBezTo>
                    <a:pt x="2479" y="2616"/>
                    <a:pt x="2509" y="2586"/>
                    <a:pt x="2509" y="2549"/>
                  </a:cubicBezTo>
                  <a:lnTo>
                    <a:pt x="2509" y="718"/>
                  </a:lnTo>
                  <a:cubicBezTo>
                    <a:pt x="2510" y="703"/>
                    <a:pt x="2505" y="689"/>
                    <a:pt x="2495" y="677"/>
                  </a:cubicBezTo>
                  <a:close/>
                  <a:moveTo>
                    <a:pt x="2313" y="662"/>
                  </a:moveTo>
                  <a:lnTo>
                    <a:pt x="1322" y="662"/>
                  </a:lnTo>
                  <a:lnTo>
                    <a:pt x="1322" y="134"/>
                  </a:lnTo>
                  <a:lnTo>
                    <a:pt x="1897" y="134"/>
                  </a:lnTo>
                  <a:lnTo>
                    <a:pt x="2313" y="662"/>
                  </a:lnTo>
                  <a:close/>
                  <a:moveTo>
                    <a:pt x="613" y="134"/>
                  </a:moveTo>
                  <a:lnTo>
                    <a:pt x="1188" y="134"/>
                  </a:lnTo>
                  <a:lnTo>
                    <a:pt x="1188" y="662"/>
                  </a:lnTo>
                  <a:lnTo>
                    <a:pt x="197" y="662"/>
                  </a:lnTo>
                  <a:lnTo>
                    <a:pt x="613" y="134"/>
                  </a:lnTo>
                  <a:close/>
                  <a:moveTo>
                    <a:pt x="134" y="2482"/>
                  </a:moveTo>
                  <a:lnTo>
                    <a:pt x="134" y="797"/>
                  </a:lnTo>
                  <a:lnTo>
                    <a:pt x="2375" y="797"/>
                  </a:lnTo>
                  <a:lnTo>
                    <a:pt x="2375" y="2482"/>
                  </a:lnTo>
                  <a:lnTo>
                    <a:pt x="134" y="24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1">
              <a:extLst>
                <a:ext uri="{FF2B5EF4-FFF2-40B4-BE49-F238E27FC236}">
                  <a16:creationId xmlns:a16="http://schemas.microsoft.com/office/drawing/2014/main" id="{31324673-584B-48CD-A9CA-0DFD53B8A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26" y="1292226"/>
              <a:ext cx="160338" cy="217488"/>
            </a:xfrm>
            <a:custGeom>
              <a:avLst/>
              <a:gdLst>
                <a:gd name="T0" fmla="*/ 444 w 785"/>
                <a:gd name="T1" fmla="*/ 19 h 1062"/>
                <a:gd name="T2" fmla="*/ 444 w 785"/>
                <a:gd name="T3" fmla="*/ 19 h 1062"/>
                <a:gd name="T4" fmla="*/ 439 w 785"/>
                <a:gd name="T5" fmla="*/ 15 h 1062"/>
                <a:gd name="T6" fmla="*/ 436 w 785"/>
                <a:gd name="T7" fmla="*/ 13 h 1062"/>
                <a:gd name="T8" fmla="*/ 433 w 785"/>
                <a:gd name="T9" fmla="*/ 11 h 1062"/>
                <a:gd name="T10" fmla="*/ 430 w 785"/>
                <a:gd name="T11" fmla="*/ 9 h 1062"/>
                <a:gd name="T12" fmla="*/ 427 w 785"/>
                <a:gd name="T13" fmla="*/ 7 h 1062"/>
                <a:gd name="T14" fmla="*/ 424 w 785"/>
                <a:gd name="T15" fmla="*/ 6 h 1062"/>
                <a:gd name="T16" fmla="*/ 421 w 785"/>
                <a:gd name="T17" fmla="*/ 5 h 1062"/>
                <a:gd name="T18" fmla="*/ 418 w 785"/>
                <a:gd name="T19" fmla="*/ 3 h 1062"/>
                <a:gd name="T20" fmla="*/ 415 w 785"/>
                <a:gd name="T21" fmla="*/ 2 h 1062"/>
                <a:gd name="T22" fmla="*/ 412 w 785"/>
                <a:gd name="T23" fmla="*/ 2 h 1062"/>
                <a:gd name="T24" fmla="*/ 408 w 785"/>
                <a:gd name="T25" fmla="*/ 1 h 1062"/>
                <a:gd name="T26" fmla="*/ 404 w 785"/>
                <a:gd name="T27" fmla="*/ 1 h 1062"/>
                <a:gd name="T28" fmla="*/ 402 w 785"/>
                <a:gd name="T29" fmla="*/ 0 h 1062"/>
                <a:gd name="T30" fmla="*/ 388 w 785"/>
                <a:gd name="T31" fmla="*/ 0 h 1062"/>
                <a:gd name="T32" fmla="*/ 385 w 785"/>
                <a:gd name="T33" fmla="*/ 1 h 1062"/>
                <a:gd name="T34" fmla="*/ 381 w 785"/>
                <a:gd name="T35" fmla="*/ 1 h 1062"/>
                <a:gd name="T36" fmla="*/ 378 w 785"/>
                <a:gd name="T37" fmla="*/ 2 h 1062"/>
                <a:gd name="T38" fmla="*/ 375 w 785"/>
                <a:gd name="T39" fmla="*/ 2 h 1062"/>
                <a:gd name="T40" fmla="*/ 372 w 785"/>
                <a:gd name="T41" fmla="*/ 3 h 1062"/>
                <a:gd name="T42" fmla="*/ 369 w 785"/>
                <a:gd name="T43" fmla="*/ 5 h 1062"/>
                <a:gd name="T44" fmla="*/ 366 w 785"/>
                <a:gd name="T45" fmla="*/ 6 h 1062"/>
                <a:gd name="T46" fmla="*/ 362 w 785"/>
                <a:gd name="T47" fmla="*/ 7 h 1062"/>
                <a:gd name="T48" fmla="*/ 360 w 785"/>
                <a:gd name="T49" fmla="*/ 9 h 1062"/>
                <a:gd name="T50" fmla="*/ 356 w 785"/>
                <a:gd name="T51" fmla="*/ 11 h 1062"/>
                <a:gd name="T52" fmla="*/ 353 w 785"/>
                <a:gd name="T53" fmla="*/ 13 h 1062"/>
                <a:gd name="T54" fmla="*/ 351 w 785"/>
                <a:gd name="T55" fmla="*/ 15 h 1062"/>
                <a:gd name="T56" fmla="*/ 346 w 785"/>
                <a:gd name="T57" fmla="*/ 19 h 1062"/>
                <a:gd name="T58" fmla="*/ 346 w 785"/>
                <a:gd name="T59" fmla="*/ 19 h 1062"/>
                <a:gd name="T60" fmla="*/ 26 w 785"/>
                <a:gd name="T61" fmla="*/ 338 h 1062"/>
                <a:gd name="T62" fmla="*/ 26 w 785"/>
                <a:gd name="T63" fmla="*/ 434 h 1062"/>
                <a:gd name="T64" fmla="*/ 74 w 785"/>
                <a:gd name="T65" fmla="*/ 453 h 1062"/>
                <a:gd name="T66" fmla="*/ 122 w 785"/>
                <a:gd name="T67" fmla="*/ 434 h 1062"/>
                <a:gd name="T68" fmla="*/ 326 w 785"/>
                <a:gd name="T69" fmla="*/ 229 h 1062"/>
                <a:gd name="T70" fmla="*/ 326 w 785"/>
                <a:gd name="T71" fmla="*/ 995 h 1062"/>
                <a:gd name="T72" fmla="*/ 393 w 785"/>
                <a:gd name="T73" fmla="*/ 1062 h 1062"/>
                <a:gd name="T74" fmla="*/ 460 w 785"/>
                <a:gd name="T75" fmla="*/ 995 h 1062"/>
                <a:gd name="T76" fmla="*/ 460 w 785"/>
                <a:gd name="T77" fmla="*/ 229 h 1062"/>
                <a:gd name="T78" fmla="*/ 664 w 785"/>
                <a:gd name="T79" fmla="*/ 432 h 1062"/>
                <a:gd name="T80" fmla="*/ 759 w 785"/>
                <a:gd name="T81" fmla="*/ 432 h 1062"/>
                <a:gd name="T82" fmla="*/ 759 w 785"/>
                <a:gd name="T83" fmla="*/ 337 h 1062"/>
                <a:gd name="T84" fmla="*/ 444 w 785"/>
                <a:gd name="T85" fmla="*/ 19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85" h="1062">
                  <a:moveTo>
                    <a:pt x="444" y="19"/>
                  </a:moveTo>
                  <a:lnTo>
                    <a:pt x="444" y="19"/>
                  </a:lnTo>
                  <a:cubicBezTo>
                    <a:pt x="442" y="17"/>
                    <a:pt x="441" y="16"/>
                    <a:pt x="439" y="15"/>
                  </a:cubicBezTo>
                  <a:cubicBezTo>
                    <a:pt x="438" y="14"/>
                    <a:pt x="437" y="14"/>
                    <a:pt x="436" y="13"/>
                  </a:cubicBezTo>
                  <a:cubicBezTo>
                    <a:pt x="435" y="12"/>
                    <a:pt x="435" y="12"/>
                    <a:pt x="433" y="11"/>
                  </a:cubicBezTo>
                  <a:cubicBezTo>
                    <a:pt x="432" y="10"/>
                    <a:pt x="431" y="10"/>
                    <a:pt x="430" y="9"/>
                  </a:cubicBezTo>
                  <a:cubicBezTo>
                    <a:pt x="429" y="9"/>
                    <a:pt x="428" y="8"/>
                    <a:pt x="427" y="7"/>
                  </a:cubicBezTo>
                  <a:cubicBezTo>
                    <a:pt x="426" y="7"/>
                    <a:pt x="425" y="6"/>
                    <a:pt x="424" y="6"/>
                  </a:cubicBezTo>
                  <a:cubicBezTo>
                    <a:pt x="423" y="5"/>
                    <a:pt x="422" y="5"/>
                    <a:pt x="421" y="5"/>
                  </a:cubicBezTo>
                  <a:cubicBezTo>
                    <a:pt x="420" y="4"/>
                    <a:pt x="419" y="4"/>
                    <a:pt x="418" y="3"/>
                  </a:cubicBezTo>
                  <a:cubicBezTo>
                    <a:pt x="417" y="3"/>
                    <a:pt x="416" y="3"/>
                    <a:pt x="415" y="2"/>
                  </a:cubicBezTo>
                  <a:cubicBezTo>
                    <a:pt x="414" y="2"/>
                    <a:pt x="413" y="2"/>
                    <a:pt x="412" y="2"/>
                  </a:cubicBezTo>
                  <a:cubicBezTo>
                    <a:pt x="411" y="2"/>
                    <a:pt x="409" y="1"/>
                    <a:pt x="408" y="1"/>
                  </a:cubicBezTo>
                  <a:cubicBezTo>
                    <a:pt x="407" y="1"/>
                    <a:pt x="406" y="1"/>
                    <a:pt x="404" y="1"/>
                  </a:cubicBezTo>
                  <a:cubicBezTo>
                    <a:pt x="403" y="1"/>
                    <a:pt x="403" y="0"/>
                    <a:pt x="402" y="0"/>
                  </a:cubicBezTo>
                  <a:cubicBezTo>
                    <a:pt x="397" y="0"/>
                    <a:pt x="393" y="0"/>
                    <a:pt x="388" y="0"/>
                  </a:cubicBezTo>
                  <a:cubicBezTo>
                    <a:pt x="387" y="0"/>
                    <a:pt x="386" y="0"/>
                    <a:pt x="385" y="1"/>
                  </a:cubicBezTo>
                  <a:cubicBezTo>
                    <a:pt x="384" y="1"/>
                    <a:pt x="383" y="1"/>
                    <a:pt x="381" y="1"/>
                  </a:cubicBezTo>
                  <a:cubicBezTo>
                    <a:pt x="380" y="1"/>
                    <a:pt x="379" y="2"/>
                    <a:pt x="378" y="2"/>
                  </a:cubicBezTo>
                  <a:cubicBezTo>
                    <a:pt x="377" y="2"/>
                    <a:pt x="376" y="2"/>
                    <a:pt x="375" y="2"/>
                  </a:cubicBezTo>
                  <a:cubicBezTo>
                    <a:pt x="374" y="3"/>
                    <a:pt x="372" y="3"/>
                    <a:pt x="372" y="3"/>
                  </a:cubicBezTo>
                  <a:cubicBezTo>
                    <a:pt x="371" y="4"/>
                    <a:pt x="370" y="4"/>
                    <a:pt x="369" y="5"/>
                  </a:cubicBezTo>
                  <a:cubicBezTo>
                    <a:pt x="367" y="5"/>
                    <a:pt x="367" y="6"/>
                    <a:pt x="366" y="6"/>
                  </a:cubicBezTo>
                  <a:cubicBezTo>
                    <a:pt x="365" y="6"/>
                    <a:pt x="363" y="7"/>
                    <a:pt x="362" y="7"/>
                  </a:cubicBezTo>
                  <a:cubicBezTo>
                    <a:pt x="361" y="8"/>
                    <a:pt x="361" y="9"/>
                    <a:pt x="360" y="9"/>
                  </a:cubicBezTo>
                  <a:cubicBezTo>
                    <a:pt x="358" y="10"/>
                    <a:pt x="357" y="10"/>
                    <a:pt x="356" y="11"/>
                  </a:cubicBezTo>
                  <a:cubicBezTo>
                    <a:pt x="355" y="11"/>
                    <a:pt x="355" y="12"/>
                    <a:pt x="353" y="13"/>
                  </a:cubicBezTo>
                  <a:cubicBezTo>
                    <a:pt x="352" y="14"/>
                    <a:pt x="352" y="14"/>
                    <a:pt x="351" y="15"/>
                  </a:cubicBezTo>
                  <a:cubicBezTo>
                    <a:pt x="349" y="16"/>
                    <a:pt x="347" y="17"/>
                    <a:pt x="346" y="19"/>
                  </a:cubicBezTo>
                  <a:cubicBezTo>
                    <a:pt x="346" y="19"/>
                    <a:pt x="346" y="19"/>
                    <a:pt x="346" y="19"/>
                  </a:cubicBezTo>
                  <a:lnTo>
                    <a:pt x="26" y="338"/>
                  </a:lnTo>
                  <a:cubicBezTo>
                    <a:pt x="0" y="365"/>
                    <a:pt x="0" y="407"/>
                    <a:pt x="26" y="434"/>
                  </a:cubicBezTo>
                  <a:cubicBezTo>
                    <a:pt x="39" y="446"/>
                    <a:pt x="57" y="453"/>
                    <a:pt x="74" y="453"/>
                  </a:cubicBezTo>
                  <a:cubicBezTo>
                    <a:pt x="91" y="453"/>
                    <a:pt x="108" y="446"/>
                    <a:pt x="122" y="434"/>
                  </a:cubicBezTo>
                  <a:lnTo>
                    <a:pt x="326" y="229"/>
                  </a:lnTo>
                  <a:lnTo>
                    <a:pt x="326" y="995"/>
                  </a:lnTo>
                  <a:cubicBezTo>
                    <a:pt x="326" y="1032"/>
                    <a:pt x="356" y="1062"/>
                    <a:pt x="393" y="1062"/>
                  </a:cubicBezTo>
                  <a:cubicBezTo>
                    <a:pt x="430" y="1062"/>
                    <a:pt x="460" y="1032"/>
                    <a:pt x="460" y="995"/>
                  </a:cubicBezTo>
                  <a:lnTo>
                    <a:pt x="460" y="229"/>
                  </a:lnTo>
                  <a:lnTo>
                    <a:pt x="664" y="432"/>
                  </a:lnTo>
                  <a:cubicBezTo>
                    <a:pt x="690" y="459"/>
                    <a:pt x="732" y="459"/>
                    <a:pt x="759" y="432"/>
                  </a:cubicBezTo>
                  <a:cubicBezTo>
                    <a:pt x="785" y="406"/>
                    <a:pt x="785" y="364"/>
                    <a:pt x="759" y="337"/>
                  </a:cubicBezTo>
                  <a:lnTo>
                    <a:pt x="44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B808B418-92A0-4F62-B186-71829B263BB9}"/>
              </a:ext>
            </a:extLst>
          </p:cNvPr>
          <p:cNvGrpSpPr/>
          <p:nvPr/>
        </p:nvGrpSpPr>
        <p:grpSpPr>
          <a:xfrm>
            <a:off x="2076312" y="4759529"/>
            <a:ext cx="386293" cy="354387"/>
            <a:chOff x="493714" y="5257801"/>
            <a:chExt cx="538163" cy="493713"/>
          </a:xfrm>
          <a:solidFill>
            <a:srgbClr val="FE0000"/>
          </a:solidFill>
        </p:grpSpPr>
        <p:sp>
          <p:nvSpPr>
            <p:cNvPr id="137" name="Freeform 81">
              <a:extLst>
                <a:ext uri="{FF2B5EF4-FFF2-40B4-BE49-F238E27FC236}">
                  <a16:creationId xmlns:a16="http://schemas.microsoft.com/office/drawing/2014/main" id="{46EECAB2-ADE2-4625-B113-D591EE23D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714" y="5257801"/>
              <a:ext cx="538163" cy="493713"/>
            </a:xfrm>
            <a:custGeom>
              <a:avLst/>
              <a:gdLst>
                <a:gd name="T0" fmla="*/ 2271 w 2623"/>
                <a:gd name="T1" fmla="*/ 351 h 2399"/>
                <a:gd name="T2" fmla="*/ 1423 w 2623"/>
                <a:gd name="T3" fmla="*/ 0 h 2399"/>
                <a:gd name="T4" fmla="*/ 564 w 2623"/>
                <a:gd name="T5" fmla="*/ 362 h 2399"/>
                <a:gd name="T6" fmla="*/ 565 w 2623"/>
                <a:gd name="T7" fmla="*/ 453 h 2399"/>
                <a:gd name="T8" fmla="*/ 656 w 2623"/>
                <a:gd name="T9" fmla="*/ 452 h 2399"/>
                <a:gd name="T10" fmla="*/ 1423 w 2623"/>
                <a:gd name="T11" fmla="*/ 129 h 2399"/>
                <a:gd name="T12" fmla="*/ 2494 w 2623"/>
                <a:gd name="T13" fmla="*/ 1199 h 2399"/>
                <a:gd name="T14" fmla="*/ 1423 w 2623"/>
                <a:gd name="T15" fmla="*/ 2270 h 2399"/>
                <a:gd name="T16" fmla="*/ 353 w 2623"/>
                <a:gd name="T17" fmla="*/ 1199 h 2399"/>
                <a:gd name="T18" fmla="*/ 353 w 2623"/>
                <a:gd name="T19" fmla="*/ 1186 h 2399"/>
                <a:gd name="T20" fmla="*/ 459 w 2623"/>
                <a:gd name="T21" fmla="*/ 1293 h 2399"/>
                <a:gd name="T22" fmla="*/ 505 w 2623"/>
                <a:gd name="T23" fmla="*/ 1311 h 2399"/>
                <a:gd name="T24" fmla="*/ 550 w 2623"/>
                <a:gd name="T25" fmla="*/ 1293 h 2399"/>
                <a:gd name="T26" fmla="*/ 550 w 2623"/>
                <a:gd name="T27" fmla="*/ 1201 h 2399"/>
                <a:gd name="T28" fmla="*/ 334 w 2623"/>
                <a:gd name="T29" fmla="*/ 984 h 2399"/>
                <a:gd name="T30" fmla="*/ 242 w 2623"/>
                <a:gd name="T31" fmla="*/ 984 h 2399"/>
                <a:gd name="T32" fmla="*/ 26 w 2623"/>
                <a:gd name="T33" fmla="*/ 1201 h 2399"/>
                <a:gd name="T34" fmla="*/ 26 w 2623"/>
                <a:gd name="T35" fmla="*/ 1293 h 2399"/>
                <a:gd name="T36" fmla="*/ 117 w 2623"/>
                <a:gd name="T37" fmla="*/ 1293 h 2399"/>
                <a:gd name="T38" fmla="*/ 224 w 2623"/>
                <a:gd name="T39" fmla="*/ 1186 h 2399"/>
                <a:gd name="T40" fmla="*/ 224 w 2623"/>
                <a:gd name="T41" fmla="*/ 1199 h 2399"/>
                <a:gd name="T42" fmla="*/ 575 w 2623"/>
                <a:gd name="T43" fmla="*/ 2048 h 2399"/>
                <a:gd name="T44" fmla="*/ 1423 w 2623"/>
                <a:gd name="T45" fmla="*/ 2399 h 2399"/>
                <a:gd name="T46" fmla="*/ 2272 w 2623"/>
                <a:gd name="T47" fmla="*/ 2048 h 2399"/>
                <a:gd name="T48" fmla="*/ 2623 w 2623"/>
                <a:gd name="T49" fmla="*/ 1199 h 2399"/>
                <a:gd name="T50" fmla="*/ 2271 w 2623"/>
                <a:gd name="T51" fmla="*/ 351 h 2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23" h="2399">
                  <a:moveTo>
                    <a:pt x="2271" y="351"/>
                  </a:moveTo>
                  <a:cubicBezTo>
                    <a:pt x="2045" y="125"/>
                    <a:pt x="1743" y="0"/>
                    <a:pt x="1423" y="0"/>
                  </a:cubicBezTo>
                  <a:cubicBezTo>
                    <a:pt x="1097" y="0"/>
                    <a:pt x="792" y="128"/>
                    <a:pt x="564" y="362"/>
                  </a:cubicBezTo>
                  <a:cubicBezTo>
                    <a:pt x="539" y="387"/>
                    <a:pt x="540" y="428"/>
                    <a:pt x="565" y="453"/>
                  </a:cubicBezTo>
                  <a:cubicBezTo>
                    <a:pt x="590" y="478"/>
                    <a:pt x="631" y="478"/>
                    <a:pt x="656" y="452"/>
                  </a:cubicBezTo>
                  <a:cubicBezTo>
                    <a:pt x="860" y="244"/>
                    <a:pt x="1132" y="129"/>
                    <a:pt x="1423" y="129"/>
                  </a:cubicBezTo>
                  <a:cubicBezTo>
                    <a:pt x="2013" y="129"/>
                    <a:pt x="2494" y="609"/>
                    <a:pt x="2494" y="1199"/>
                  </a:cubicBezTo>
                  <a:cubicBezTo>
                    <a:pt x="2494" y="1790"/>
                    <a:pt x="2013" y="2270"/>
                    <a:pt x="1423" y="2270"/>
                  </a:cubicBezTo>
                  <a:cubicBezTo>
                    <a:pt x="832" y="2270"/>
                    <a:pt x="353" y="1790"/>
                    <a:pt x="353" y="1199"/>
                  </a:cubicBezTo>
                  <a:lnTo>
                    <a:pt x="353" y="1186"/>
                  </a:lnTo>
                  <a:lnTo>
                    <a:pt x="459" y="1293"/>
                  </a:lnTo>
                  <a:cubicBezTo>
                    <a:pt x="471" y="1305"/>
                    <a:pt x="488" y="1311"/>
                    <a:pt x="505" y="1311"/>
                  </a:cubicBezTo>
                  <a:cubicBezTo>
                    <a:pt x="521" y="1311"/>
                    <a:pt x="537" y="1305"/>
                    <a:pt x="550" y="1293"/>
                  </a:cubicBezTo>
                  <a:cubicBezTo>
                    <a:pt x="576" y="1267"/>
                    <a:pt x="576" y="1226"/>
                    <a:pt x="550" y="1201"/>
                  </a:cubicBezTo>
                  <a:lnTo>
                    <a:pt x="334" y="984"/>
                  </a:lnTo>
                  <a:cubicBezTo>
                    <a:pt x="309" y="959"/>
                    <a:pt x="268" y="959"/>
                    <a:pt x="242" y="984"/>
                  </a:cubicBezTo>
                  <a:lnTo>
                    <a:pt x="26" y="1201"/>
                  </a:lnTo>
                  <a:cubicBezTo>
                    <a:pt x="0" y="1226"/>
                    <a:pt x="0" y="1267"/>
                    <a:pt x="26" y="1293"/>
                  </a:cubicBezTo>
                  <a:cubicBezTo>
                    <a:pt x="51" y="1318"/>
                    <a:pt x="92" y="1318"/>
                    <a:pt x="117" y="1293"/>
                  </a:cubicBezTo>
                  <a:lnTo>
                    <a:pt x="224" y="1186"/>
                  </a:lnTo>
                  <a:lnTo>
                    <a:pt x="224" y="1199"/>
                  </a:lnTo>
                  <a:cubicBezTo>
                    <a:pt x="224" y="1520"/>
                    <a:pt x="349" y="1821"/>
                    <a:pt x="575" y="2048"/>
                  </a:cubicBezTo>
                  <a:cubicBezTo>
                    <a:pt x="802" y="2274"/>
                    <a:pt x="1103" y="2399"/>
                    <a:pt x="1423" y="2399"/>
                  </a:cubicBezTo>
                  <a:cubicBezTo>
                    <a:pt x="1744" y="2399"/>
                    <a:pt x="2045" y="2274"/>
                    <a:pt x="2272" y="2048"/>
                  </a:cubicBezTo>
                  <a:cubicBezTo>
                    <a:pt x="2498" y="1821"/>
                    <a:pt x="2623" y="1520"/>
                    <a:pt x="2623" y="1199"/>
                  </a:cubicBezTo>
                  <a:cubicBezTo>
                    <a:pt x="2623" y="879"/>
                    <a:pt x="2498" y="578"/>
                    <a:pt x="2271" y="3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82">
              <a:extLst>
                <a:ext uri="{FF2B5EF4-FFF2-40B4-BE49-F238E27FC236}">
                  <a16:creationId xmlns:a16="http://schemas.microsoft.com/office/drawing/2014/main" id="{D1141EB6-D70D-4F90-9CBB-1F9367C12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264" y="5349876"/>
              <a:ext cx="165100" cy="309563"/>
            </a:xfrm>
            <a:custGeom>
              <a:avLst/>
              <a:gdLst>
                <a:gd name="T0" fmla="*/ 402 w 803"/>
                <a:gd name="T1" fmla="*/ 0 h 1500"/>
                <a:gd name="T2" fmla="*/ 337 w 803"/>
                <a:gd name="T3" fmla="*/ 65 h 1500"/>
                <a:gd name="T4" fmla="*/ 337 w 803"/>
                <a:gd name="T5" fmla="*/ 221 h 1500"/>
                <a:gd name="T6" fmla="*/ 296 w 803"/>
                <a:gd name="T7" fmla="*/ 221 h 1500"/>
                <a:gd name="T8" fmla="*/ 0 w 803"/>
                <a:gd name="T9" fmla="*/ 517 h 1500"/>
                <a:gd name="T10" fmla="*/ 296 w 803"/>
                <a:gd name="T11" fmla="*/ 813 h 1500"/>
                <a:gd name="T12" fmla="*/ 507 w 803"/>
                <a:gd name="T13" fmla="*/ 813 h 1500"/>
                <a:gd name="T14" fmla="*/ 674 w 803"/>
                <a:gd name="T15" fmla="*/ 980 h 1500"/>
                <a:gd name="T16" fmla="*/ 507 w 803"/>
                <a:gd name="T17" fmla="*/ 1147 h 1500"/>
                <a:gd name="T18" fmla="*/ 128 w 803"/>
                <a:gd name="T19" fmla="*/ 1147 h 1500"/>
                <a:gd name="T20" fmla="*/ 63 w 803"/>
                <a:gd name="T21" fmla="*/ 1212 h 1500"/>
                <a:gd name="T22" fmla="*/ 128 w 803"/>
                <a:gd name="T23" fmla="*/ 1276 h 1500"/>
                <a:gd name="T24" fmla="*/ 337 w 803"/>
                <a:gd name="T25" fmla="*/ 1276 h 1500"/>
                <a:gd name="T26" fmla="*/ 337 w 803"/>
                <a:gd name="T27" fmla="*/ 1435 h 1500"/>
                <a:gd name="T28" fmla="*/ 402 w 803"/>
                <a:gd name="T29" fmla="*/ 1500 h 1500"/>
                <a:gd name="T30" fmla="*/ 466 w 803"/>
                <a:gd name="T31" fmla="*/ 1435 h 1500"/>
                <a:gd name="T32" fmla="*/ 466 w 803"/>
                <a:gd name="T33" fmla="*/ 1276 h 1500"/>
                <a:gd name="T34" fmla="*/ 510 w 803"/>
                <a:gd name="T35" fmla="*/ 1276 h 1500"/>
                <a:gd name="T36" fmla="*/ 511 w 803"/>
                <a:gd name="T37" fmla="*/ 1276 h 1500"/>
                <a:gd name="T38" fmla="*/ 803 w 803"/>
                <a:gd name="T39" fmla="*/ 980 h 1500"/>
                <a:gd name="T40" fmla="*/ 507 w 803"/>
                <a:gd name="T41" fmla="*/ 684 h 1500"/>
                <a:gd name="T42" fmla="*/ 296 w 803"/>
                <a:gd name="T43" fmla="*/ 684 h 1500"/>
                <a:gd name="T44" fmla="*/ 130 w 803"/>
                <a:gd name="T45" fmla="*/ 517 h 1500"/>
                <a:gd name="T46" fmla="*/ 296 w 803"/>
                <a:gd name="T47" fmla="*/ 351 h 1500"/>
                <a:gd name="T48" fmla="*/ 669 w 803"/>
                <a:gd name="T49" fmla="*/ 351 h 1500"/>
                <a:gd name="T50" fmla="*/ 733 w 803"/>
                <a:gd name="T51" fmla="*/ 286 h 1500"/>
                <a:gd name="T52" fmla="*/ 669 w 803"/>
                <a:gd name="T53" fmla="*/ 221 h 1500"/>
                <a:gd name="T54" fmla="*/ 466 w 803"/>
                <a:gd name="T55" fmla="*/ 221 h 1500"/>
                <a:gd name="T56" fmla="*/ 466 w 803"/>
                <a:gd name="T57" fmla="*/ 65 h 1500"/>
                <a:gd name="T58" fmla="*/ 402 w 803"/>
                <a:gd name="T59" fmla="*/ 0 h 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3" h="1500">
                  <a:moveTo>
                    <a:pt x="402" y="0"/>
                  </a:moveTo>
                  <a:cubicBezTo>
                    <a:pt x="366" y="0"/>
                    <a:pt x="337" y="29"/>
                    <a:pt x="337" y="65"/>
                  </a:cubicBezTo>
                  <a:lnTo>
                    <a:pt x="337" y="221"/>
                  </a:lnTo>
                  <a:lnTo>
                    <a:pt x="296" y="221"/>
                  </a:lnTo>
                  <a:cubicBezTo>
                    <a:pt x="133" y="221"/>
                    <a:pt x="0" y="354"/>
                    <a:pt x="0" y="517"/>
                  </a:cubicBezTo>
                  <a:cubicBezTo>
                    <a:pt x="0" y="681"/>
                    <a:pt x="133" y="813"/>
                    <a:pt x="296" y="813"/>
                  </a:cubicBezTo>
                  <a:lnTo>
                    <a:pt x="507" y="813"/>
                  </a:lnTo>
                  <a:cubicBezTo>
                    <a:pt x="599" y="813"/>
                    <a:pt x="674" y="888"/>
                    <a:pt x="674" y="980"/>
                  </a:cubicBezTo>
                  <a:cubicBezTo>
                    <a:pt x="674" y="1072"/>
                    <a:pt x="599" y="1147"/>
                    <a:pt x="507" y="1147"/>
                  </a:cubicBezTo>
                  <a:lnTo>
                    <a:pt x="128" y="1147"/>
                  </a:lnTo>
                  <a:cubicBezTo>
                    <a:pt x="92" y="1147"/>
                    <a:pt x="63" y="1176"/>
                    <a:pt x="63" y="1212"/>
                  </a:cubicBezTo>
                  <a:cubicBezTo>
                    <a:pt x="63" y="1247"/>
                    <a:pt x="92" y="1276"/>
                    <a:pt x="128" y="1276"/>
                  </a:cubicBezTo>
                  <a:lnTo>
                    <a:pt x="337" y="1276"/>
                  </a:lnTo>
                  <a:lnTo>
                    <a:pt x="337" y="1435"/>
                  </a:lnTo>
                  <a:cubicBezTo>
                    <a:pt x="337" y="1471"/>
                    <a:pt x="366" y="1500"/>
                    <a:pt x="402" y="1500"/>
                  </a:cubicBezTo>
                  <a:cubicBezTo>
                    <a:pt x="437" y="1500"/>
                    <a:pt x="466" y="1471"/>
                    <a:pt x="466" y="1435"/>
                  </a:cubicBezTo>
                  <a:lnTo>
                    <a:pt x="466" y="1276"/>
                  </a:lnTo>
                  <a:lnTo>
                    <a:pt x="510" y="1276"/>
                  </a:lnTo>
                  <a:cubicBezTo>
                    <a:pt x="510" y="1276"/>
                    <a:pt x="511" y="1276"/>
                    <a:pt x="511" y="1276"/>
                  </a:cubicBezTo>
                  <a:cubicBezTo>
                    <a:pt x="673" y="1274"/>
                    <a:pt x="803" y="1142"/>
                    <a:pt x="803" y="980"/>
                  </a:cubicBezTo>
                  <a:cubicBezTo>
                    <a:pt x="803" y="817"/>
                    <a:pt x="670" y="684"/>
                    <a:pt x="507" y="684"/>
                  </a:cubicBezTo>
                  <a:lnTo>
                    <a:pt x="296" y="684"/>
                  </a:lnTo>
                  <a:cubicBezTo>
                    <a:pt x="204" y="684"/>
                    <a:pt x="130" y="609"/>
                    <a:pt x="130" y="517"/>
                  </a:cubicBezTo>
                  <a:cubicBezTo>
                    <a:pt x="130" y="425"/>
                    <a:pt x="204" y="351"/>
                    <a:pt x="296" y="351"/>
                  </a:cubicBezTo>
                  <a:lnTo>
                    <a:pt x="669" y="351"/>
                  </a:lnTo>
                  <a:cubicBezTo>
                    <a:pt x="704" y="351"/>
                    <a:pt x="733" y="321"/>
                    <a:pt x="733" y="286"/>
                  </a:cubicBezTo>
                  <a:cubicBezTo>
                    <a:pt x="733" y="250"/>
                    <a:pt x="704" y="221"/>
                    <a:pt x="669" y="221"/>
                  </a:cubicBezTo>
                  <a:lnTo>
                    <a:pt x="466" y="221"/>
                  </a:lnTo>
                  <a:lnTo>
                    <a:pt x="466" y="65"/>
                  </a:lnTo>
                  <a:cubicBezTo>
                    <a:pt x="466" y="29"/>
                    <a:pt x="438" y="0"/>
                    <a:pt x="4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E8522DAE-08F7-49A3-859B-CD7446AFF62E}"/>
              </a:ext>
            </a:extLst>
          </p:cNvPr>
          <p:cNvGrpSpPr/>
          <p:nvPr/>
        </p:nvGrpSpPr>
        <p:grpSpPr>
          <a:xfrm>
            <a:off x="2780060" y="3991312"/>
            <a:ext cx="370340" cy="386293"/>
            <a:chOff x="1508126" y="4141788"/>
            <a:chExt cx="515938" cy="538163"/>
          </a:xfrm>
          <a:solidFill>
            <a:srgbClr val="FE0000"/>
          </a:solidFill>
        </p:grpSpPr>
        <p:sp>
          <p:nvSpPr>
            <p:cNvPr id="200" name="Freeform 144">
              <a:extLst>
                <a:ext uri="{FF2B5EF4-FFF2-40B4-BE49-F238E27FC236}">
                  <a16:creationId xmlns:a16="http://schemas.microsoft.com/office/drawing/2014/main" id="{85DB7440-C59A-4A24-AAE6-02858CDDC4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08126" y="4141788"/>
              <a:ext cx="515938" cy="538163"/>
            </a:xfrm>
            <a:custGeom>
              <a:avLst/>
              <a:gdLst>
                <a:gd name="T0" fmla="*/ 2495 w 2510"/>
                <a:gd name="T1" fmla="*/ 677 h 2616"/>
                <a:gd name="T2" fmla="*/ 1982 w 2510"/>
                <a:gd name="T3" fmla="*/ 26 h 2616"/>
                <a:gd name="T4" fmla="*/ 1929 w 2510"/>
                <a:gd name="T5" fmla="*/ 0 h 2616"/>
                <a:gd name="T6" fmla="*/ 581 w 2510"/>
                <a:gd name="T7" fmla="*/ 0 h 2616"/>
                <a:gd name="T8" fmla="*/ 528 w 2510"/>
                <a:gd name="T9" fmla="*/ 26 h 2616"/>
                <a:gd name="T10" fmla="*/ 15 w 2510"/>
                <a:gd name="T11" fmla="*/ 677 h 2616"/>
                <a:gd name="T12" fmla="*/ 0 w 2510"/>
                <a:gd name="T13" fmla="*/ 718 h 2616"/>
                <a:gd name="T14" fmla="*/ 0 w 2510"/>
                <a:gd name="T15" fmla="*/ 2549 h 2616"/>
                <a:gd name="T16" fmla="*/ 67 w 2510"/>
                <a:gd name="T17" fmla="*/ 2616 h 2616"/>
                <a:gd name="T18" fmla="*/ 2442 w 2510"/>
                <a:gd name="T19" fmla="*/ 2616 h 2616"/>
                <a:gd name="T20" fmla="*/ 2509 w 2510"/>
                <a:gd name="T21" fmla="*/ 2549 h 2616"/>
                <a:gd name="T22" fmla="*/ 2509 w 2510"/>
                <a:gd name="T23" fmla="*/ 718 h 2616"/>
                <a:gd name="T24" fmla="*/ 2495 w 2510"/>
                <a:gd name="T25" fmla="*/ 677 h 2616"/>
                <a:gd name="T26" fmla="*/ 2313 w 2510"/>
                <a:gd name="T27" fmla="*/ 662 h 2616"/>
                <a:gd name="T28" fmla="*/ 1322 w 2510"/>
                <a:gd name="T29" fmla="*/ 662 h 2616"/>
                <a:gd name="T30" fmla="*/ 1322 w 2510"/>
                <a:gd name="T31" fmla="*/ 134 h 2616"/>
                <a:gd name="T32" fmla="*/ 1897 w 2510"/>
                <a:gd name="T33" fmla="*/ 134 h 2616"/>
                <a:gd name="T34" fmla="*/ 2313 w 2510"/>
                <a:gd name="T35" fmla="*/ 662 h 2616"/>
                <a:gd name="T36" fmla="*/ 613 w 2510"/>
                <a:gd name="T37" fmla="*/ 134 h 2616"/>
                <a:gd name="T38" fmla="*/ 1188 w 2510"/>
                <a:gd name="T39" fmla="*/ 134 h 2616"/>
                <a:gd name="T40" fmla="*/ 1188 w 2510"/>
                <a:gd name="T41" fmla="*/ 662 h 2616"/>
                <a:gd name="T42" fmla="*/ 197 w 2510"/>
                <a:gd name="T43" fmla="*/ 662 h 2616"/>
                <a:gd name="T44" fmla="*/ 613 w 2510"/>
                <a:gd name="T45" fmla="*/ 134 h 2616"/>
                <a:gd name="T46" fmla="*/ 134 w 2510"/>
                <a:gd name="T47" fmla="*/ 2482 h 2616"/>
                <a:gd name="T48" fmla="*/ 134 w 2510"/>
                <a:gd name="T49" fmla="*/ 797 h 2616"/>
                <a:gd name="T50" fmla="*/ 2375 w 2510"/>
                <a:gd name="T51" fmla="*/ 797 h 2616"/>
                <a:gd name="T52" fmla="*/ 2375 w 2510"/>
                <a:gd name="T53" fmla="*/ 2482 h 2616"/>
                <a:gd name="T54" fmla="*/ 134 w 2510"/>
                <a:gd name="T55" fmla="*/ 2482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10" h="2616">
                  <a:moveTo>
                    <a:pt x="2495" y="677"/>
                  </a:moveTo>
                  <a:lnTo>
                    <a:pt x="1982" y="26"/>
                  </a:lnTo>
                  <a:cubicBezTo>
                    <a:pt x="1969" y="9"/>
                    <a:pt x="1950" y="0"/>
                    <a:pt x="1929" y="0"/>
                  </a:cubicBezTo>
                  <a:lnTo>
                    <a:pt x="581" y="0"/>
                  </a:lnTo>
                  <a:cubicBezTo>
                    <a:pt x="560" y="0"/>
                    <a:pt x="541" y="9"/>
                    <a:pt x="528" y="26"/>
                  </a:cubicBezTo>
                  <a:lnTo>
                    <a:pt x="15" y="677"/>
                  </a:lnTo>
                  <a:cubicBezTo>
                    <a:pt x="5" y="689"/>
                    <a:pt x="0" y="703"/>
                    <a:pt x="0" y="718"/>
                  </a:cubicBezTo>
                  <a:lnTo>
                    <a:pt x="0" y="2549"/>
                  </a:lnTo>
                  <a:cubicBezTo>
                    <a:pt x="0" y="2586"/>
                    <a:pt x="30" y="2616"/>
                    <a:pt x="67" y="2616"/>
                  </a:cubicBezTo>
                  <a:lnTo>
                    <a:pt x="2442" y="2616"/>
                  </a:lnTo>
                  <a:cubicBezTo>
                    <a:pt x="2479" y="2616"/>
                    <a:pt x="2509" y="2586"/>
                    <a:pt x="2509" y="2549"/>
                  </a:cubicBezTo>
                  <a:lnTo>
                    <a:pt x="2509" y="718"/>
                  </a:lnTo>
                  <a:cubicBezTo>
                    <a:pt x="2510" y="703"/>
                    <a:pt x="2505" y="689"/>
                    <a:pt x="2495" y="677"/>
                  </a:cubicBezTo>
                  <a:close/>
                  <a:moveTo>
                    <a:pt x="2313" y="662"/>
                  </a:moveTo>
                  <a:lnTo>
                    <a:pt x="1322" y="662"/>
                  </a:lnTo>
                  <a:lnTo>
                    <a:pt x="1322" y="134"/>
                  </a:lnTo>
                  <a:lnTo>
                    <a:pt x="1897" y="134"/>
                  </a:lnTo>
                  <a:lnTo>
                    <a:pt x="2313" y="662"/>
                  </a:lnTo>
                  <a:close/>
                  <a:moveTo>
                    <a:pt x="613" y="134"/>
                  </a:moveTo>
                  <a:lnTo>
                    <a:pt x="1188" y="134"/>
                  </a:lnTo>
                  <a:lnTo>
                    <a:pt x="1188" y="662"/>
                  </a:lnTo>
                  <a:lnTo>
                    <a:pt x="197" y="662"/>
                  </a:lnTo>
                  <a:lnTo>
                    <a:pt x="613" y="134"/>
                  </a:lnTo>
                  <a:close/>
                  <a:moveTo>
                    <a:pt x="134" y="2482"/>
                  </a:moveTo>
                  <a:lnTo>
                    <a:pt x="134" y="797"/>
                  </a:lnTo>
                  <a:lnTo>
                    <a:pt x="2375" y="797"/>
                  </a:lnTo>
                  <a:lnTo>
                    <a:pt x="2375" y="2482"/>
                  </a:lnTo>
                  <a:lnTo>
                    <a:pt x="134" y="24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45">
              <a:extLst>
                <a:ext uri="{FF2B5EF4-FFF2-40B4-BE49-F238E27FC236}">
                  <a16:creationId xmlns:a16="http://schemas.microsoft.com/office/drawing/2014/main" id="{86622FC7-4B67-4425-9ACB-1751D7A87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814" y="4411663"/>
              <a:ext cx="180975" cy="131763"/>
            </a:xfrm>
            <a:custGeom>
              <a:avLst/>
              <a:gdLst>
                <a:gd name="T0" fmla="*/ 758 w 879"/>
                <a:gd name="T1" fmla="*/ 27 h 639"/>
                <a:gd name="T2" fmla="*/ 308 w 879"/>
                <a:gd name="T3" fmla="*/ 477 h 639"/>
                <a:gd name="T4" fmla="*/ 121 w 879"/>
                <a:gd name="T5" fmla="*/ 290 h 639"/>
                <a:gd name="T6" fmla="*/ 26 w 879"/>
                <a:gd name="T7" fmla="*/ 290 h 639"/>
                <a:gd name="T8" fmla="*/ 26 w 879"/>
                <a:gd name="T9" fmla="*/ 385 h 639"/>
                <a:gd name="T10" fmla="*/ 261 w 879"/>
                <a:gd name="T11" fmla="*/ 620 h 639"/>
                <a:gd name="T12" fmla="*/ 308 w 879"/>
                <a:gd name="T13" fmla="*/ 639 h 639"/>
                <a:gd name="T14" fmla="*/ 356 w 879"/>
                <a:gd name="T15" fmla="*/ 620 h 639"/>
                <a:gd name="T16" fmla="*/ 853 w 879"/>
                <a:gd name="T17" fmla="*/ 122 h 639"/>
                <a:gd name="T18" fmla="*/ 853 w 879"/>
                <a:gd name="T19" fmla="*/ 27 h 639"/>
                <a:gd name="T20" fmla="*/ 758 w 879"/>
                <a:gd name="T21" fmla="*/ 27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9" h="639">
                  <a:moveTo>
                    <a:pt x="758" y="27"/>
                  </a:moveTo>
                  <a:lnTo>
                    <a:pt x="308" y="477"/>
                  </a:lnTo>
                  <a:lnTo>
                    <a:pt x="121" y="290"/>
                  </a:lnTo>
                  <a:cubicBezTo>
                    <a:pt x="95" y="263"/>
                    <a:pt x="52" y="263"/>
                    <a:pt x="26" y="290"/>
                  </a:cubicBezTo>
                  <a:cubicBezTo>
                    <a:pt x="0" y="316"/>
                    <a:pt x="0" y="359"/>
                    <a:pt x="26" y="385"/>
                  </a:cubicBezTo>
                  <a:lnTo>
                    <a:pt x="261" y="620"/>
                  </a:lnTo>
                  <a:cubicBezTo>
                    <a:pt x="274" y="632"/>
                    <a:pt x="291" y="639"/>
                    <a:pt x="308" y="639"/>
                  </a:cubicBezTo>
                  <a:cubicBezTo>
                    <a:pt x="326" y="639"/>
                    <a:pt x="342" y="632"/>
                    <a:pt x="356" y="620"/>
                  </a:cubicBezTo>
                  <a:lnTo>
                    <a:pt x="853" y="122"/>
                  </a:lnTo>
                  <a:cubicBezTo>
                    <a:pt x="879" y="96"/>
                    <a:pt x="879" y="54"/>
                    <a:pt x="853" y="27"/>
                  </a:cubicBezTo>
                  <a:cubicBezTo>
                    <a:pt x="827" y="0"/>
                    <a:pt x="785" y="0"/>
                    <a:pt x="758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2" name="Group 301">
            <a:extLst>
              <a:ext uri="{FF2B5EF4-FFF2-40B4-BE49-F238E27FC236}">
                <a16:creationId xmlns:a16="http://schemas.microsoft.com/office/drawing/2014/main" id="{01C9AF3B-11FF-4886-86B6-63472E4B5BFF}"/>
              </a:ext>
            </a:extLst>
          </p:cNvPr>
          <p:cNvGrpSpPr/>
          <p:nvPr/>
        </p:nvGrpSpPr>
        <p:grpSpPr>
          <a:xfrm>
            <a:off x="2772084" y="3270955"/>
            <a:ext cx="386293" cy="321341"/>
            <a:chOff x="1463676" y="3201988"/>
            <a:chExt cx="538163" cy="447675"/>
          </a:xfrm>
          <a:solidFill>
            <a:srgbClr val="FE0000"/>
          </a:solidFill>
        </p:grpSpPr>
        <p:sp>
          <p:nvSpPr>
            <p:cNvPr id="238" name="Freeform 182">
              <a:extLst>
                <a:ext uri="{FF2B5EF4-FFF2-40B4-BE49-F238E27FC236}">
                  <a16:creationId xmlns:a16="http://schemas.microsoft.com/office/drawing/2014/main" id="{F2CAA255-EF15-4A3A-A75C-D521FFE67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3676" y="3201988"/>
              <a:ext cx="471488" cy="447675"/>
            </a:xfrm>
            <a:custGeom>
              <a:avLst/>
              <a:gdLst>
                <a:gd name="T0" fmla="*/ 1444 w 2296"/>
                <a:gd name="T1" fmla="*/ 2046 h 2174"/>
                <a:gd name="T2" fmla="*/ 1422 w 2296"/>
                <a:gd name="T3" fmla="*/ 1917 h 2174"/>
                <a:gd name="T4" fmla="*/ 1224 w 2296"/>
                <a:gd name="T5" fmla="*/ 1912 h 2174"/>
                <a:gd name="T6" fmla="*/ 1058 w 2296"/>
                <a:gd name="T7" fmla="*/ 1922 h 2174"/>
                <a:gd name="T8" fmla="*/ 1037 w 2296"/>
                <a:gd name="T9" fmla="*/ 2045 h 2174"/>
                <a:gd name="T10" fmla="*/ 699 w 2296"/>
                <a:gd name="T11" fmla="*/ 1965 h 2174"/>
                <a:gd name="T12" fmla="*/ 559 w 2296"/>
                <a:gd name="T13" fmla="*/ 1676 h 2174"/>
                <a:gd name="T14" fmla="*/ 545 w 2296"/>
                <a:gd name="T15" fmla="*/ 1664 h 2174"/>
                <a:gd name="T16" fmla="*/ 543 w 2296"/>
                <a:gd name="T17" fmla="*/ 1662 h 2174"/>
                <a:gd name="T18" fmla="*/ 245 w 2296"/>
                <a:gd name="T19" fmla="*/ 1255 h 2174"/>
                <a:gd name="T20" fmla="*/ 129 w 2296"/>
                <a:gd name="T21" fmla="*/ 1213 h 2174"/>
                <a:gd name="T22" fmla="*/ 171 w 2296"/>
                <a:gd name="T23" fmla="*/ 909 h 2174"/>
                <a:gd name="T24" fmla="*/ 311 w 2296"/>
                <a:gd name="T25" fmla="*/ 864 h 2174"/>
                <a:gd name="T26" fmla="*/ 601 w 2296"/>
                <a:gd name="T27" fmla="*/ 439 h 2174"/>
                <a:gd name="T28" fmla="*/ 826 w 2296"/>
                <a:gd name="T29" fmla="*/ 291 h 2174"/>
                <a:gd name="T30" fmla="*/ 1224 w 2296"/>
                <a:gd name="T31" fmla="*/ 267 h 2174"/>
                <a:gd name="T32" fmla="*/ 2152 w 2296"/>
                <a:gd name="T33" fmla="*/ 916 h 2174"/>
                <a:gd name="T34" fmla="*/ 2238 w 2296"/>
                <a:gd name="T35" fmla="*/ 1021 h 2174"/>
                <a:gd name="T36" fmla="*/ 2277 w 2296"/>
                <a:gd name="T37" fmla="*/ 884 h 2174"/>
                <a:gd name="T38" fmla="*/ 1224 w 2296"/>
                <a:gd name="T39" fmla="*/ 138 h 2174"/>
                <a:gd name="T40" fmla="*/ 562 w 2296"/>
                <a:gd name="T41" fmla="*/ 6 h 2174"/>
                <a:gd name="T42" fmla="*/ 437 w 2296"/>
                <a:gd name="T43" fmla="*/ 201 h 2174"/>
                <a:gd name="T44" fmla="*/ 204 w 2296"/>
                <a:gd name="T45" fmla="*/ 780 h 2174"/>
                <a:gd name="T46" fmla="*/ 0 w 2296"/>
                <a:gd name="T47" fmla="*/ 950 h 2174"/>
                <a:gd name="T48" fmla="*/ 171 w 2296"/>
                <a:gd name="T49" fmla="*/ 1384 h 2174"/>
                <a:gd name="T50" fmla="*/ 456 w 2296"/>
                <a:gd name="T51" fmla="*/ 1757 h 2174"/>
                <a:gd name="T52" fmla="*/ 459 w 2296"/>
                <a:gd name="T53" fmla="*/ 1760 h 2174"/>
                <a:gd name="T54" fmla="*/ 474 w 2296"/>
                <a:gd name="T55" fmla="*/ 1772 h 2174"/>
                <a:gd name="T56" fmla="*/ 571 w 2296"/>
                <a:gd name="T57" fmla="*/ 2052 h 2174"/>
                <a:gd name="T58" fmla="*/ 1044 w 2296"/>
                <a:gd name="T59" fmla="*/ 2174 h 2174"/>
                <a:gd name="T60" fmla="*/ 1166 w 2296"/>
                <a:gd name="T61" fmla="*/ 2039 h 2174"/>
                <a:gd name="T62" fmla="*/ 1316 w 2296"/>
                <a:gd name="T63" fmla="*/ 2052 h 2174"/>
                <a:gd name="T64" fmla="*/ 1548 w 2296"/>
                <a:gd name="T65" fmla="*/ 2174 h 2174"/>
                <a:gd name="T66" fmla="*/ 1548 w 2296"/>
                <a:gd name="T67" fmla="*/ 2046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96" h="2174">
                  <a:moveTo>
                    <a:pt x="1548" y="2046"/>
                  </a:moveTo>
                  <a:lnTo>
                    <a:pt x="1444" y="2046"/>
                  </a:lnTo>
                  <a:lnTo>
                    <a:pt x="1444" y="1966"/>
                  </a:lnTo>
                  <a:cubicBezTo>
                    <a:pt x="1444" y="1947"/>
                    <a:pt x="1436" y="1929"/>
                    <a:pt x="1422" y="1917"/>
                  </a:cubicBezTo>
                  <a:cubicBezTo>
                    <a:pt x="1408" y="1905"/>
                    <a:pt x="1389" y="1900"/>
                    <a:pt x="1371" y="1902"/>
                  </a:cubicBezTo>
                  <a:cubicBezTo>
                    <a:pt x="1323" y="1908"/>
                    <a:pt x="1273" y="1912"/>
                    <a:pt x="1224" y="1912"/>
                  </a:cubicBezTo>
                  <a:cubicBezTo>
                    <a:pt x="1186" y="1912"/>
                    <a:pt x="1146" y="1909"/>
                    <a:pt x="1108" y="1906"/>
                  </a:cubicBezTo>
                  <a:cubicBezTo>
                    <a:pt x="1090" y="1903"/>
                    <a:pt x="1072" y="1909"/>
                    <a:pt x="1058" y="1922"/>
                  </a:cubicBezTo>
                  <a:cubicBezTo>
                    <a:pt x="1045" y="1934"/>
                    <a:pt x="1037" y="1951"/>
                    <a:pt x="1037" y="1970"/>
                  </a:cubicBezTo>
                  <a:lnTo>
                    <a:pt x="1037" y="2045"/>
                  </a:lnTo>
                  <a:lnTo>
                    <a:pt x="699" y="2045"/>
                  </a:lnTo>
                  <a:lnTo>
                    <a:pt x="699" y="1965"/>
                  </a:lnTo>
                  <a:cubicBezTo>
                    <a:pt x="699" y="1965"/>
                    <a:pt x="699" y="1964"/>
                    <a:pt x="699" y="1964"/>
                  </a:cubicBezTo>
                  <a:cubicBezTo>
                    <a:pt x="698" y="1925"/>
                    <a:pt x="685" y="1790"/>
                    <a:pt x="559" y="1676"/>
                  </a:cubicBezTo>
                  <a:cubicBezTo>
                    <a:pt x="559" y="1676"/>
                    <a:pt x="558" y="1675"/>
                    <a:pt x="558" y="1675"/>
                  </a:cubicBezTo>
                  <a:cubicBezTo>
                    <a:pt x="554" y="1671"/>
                    <a:pt x="549" y="1668"/>
                    <a:pt x="545" y="1664"/>
                  </a:cubicBezTo>
                  <a:lnTo>
                    <a:pt x="544" y="1663"/>
                  </a:lnTo>
                  <a:cubicBezTo>
                    <a:pt x="544" y="1663"/>
                    <a:pt x="544" y="1663"/>
                    <a:pt x="543" y="1662"/>
                  </a:cubicBezTo>
                  <a:cubicBezTo>
                    <a:pt x="430" y="1562"/>
                    <a:pt x="348" y="1437"/>
                    <a:pt x="307" y="1301"/>
                  </a:cubicBezTo>
                  <a:cubicBezTo>
                    <a:pt x="299" y="1274"/>
                    <a:pt x="273" y="1255"/>
                    <a:pt x="245" y="1255"/>
                  </a:cubicBezTo>
                  <a:lnTo>
                    <a:pt x="171" y="1255"/>
                  </a:lnTo>
                  <a:cubicBezTo>
                    <a:pt x="148" y="1255"/>
                    <a:pt x="129" y="1236"/>
                    <a:pt x="129" y="1213"/>
                  </a:cubicBezTo>
                  <a:lnTo>
                    <a:pt x="129" y="951"/>
                  </a:lnTo>
                  <a:cubicBezTo>
                    <a:pt x="129" y="928"/>
                    <a:pt x="148" y="909"/>
                    <a:pt x="171" y="909"/>
                  </a:cubicBezTo>
                  <a:lnTo>
                    <a:pt x="248" y="909"/>
                  </a:lnTo>
                  <a:cubicBezTo>
                    <a:pt x="276" y="910"/>
                    <a:pt x="302" y="892"/>
                    <a:pt x="311" y="864"/>
                  </a:cubicBezTo>
                  <a:cubicBezTo>
                    <a:pt x="358" y="720"/>
                    <a:pt x="450" y="590"/>
                    <a:pt x="577" y="488"/>
                  </a:cubicBezTo>
                  <a:cubicBezTo>
                    <a:pt x="592" y="476"/>
                    <a:pt x="600" y="458"/>
                    <a:pt x="601" y="439"/>
                  </a:cubicBezTo>
                  <a:cubicBezTo>
                    <a:pt x="629" y="341"/>
                    <a:pt x="611" y="236"/>
                    <a:pt x="548" y="134"/>
                  </a:cubicBezTo>
                  <a:cubicBezTo>
                    <a:pt x="704" y="154"/>
                    <a:pt x="785" y="231"/>
                    <a:pt x="826" y="291"/>
                  </a:cubicBezTo>
                  <a:cubicBezTo>
                    <a:pt x="842" y="315"/>
                    <a:pt x="872" y="325"/>
                    <a:pt x="899" y="316"/>
                  </a:cubicBezTo>
                  <a:cubicBezTo>
                    <a:pt x="1003" y="283"/>
                    <a:pt x="1113" y="267"/>
                    <a:pt x="1224" y="267"/>
                  </a:cubicBezTo>
                  <a:cubicBezTo>
                    <a:pt x="1636" y="267"/>
                    <a:pt x="1999" y="495"/>
                    <a:pt x="2127" y="834"/>
                  </a:cubicBezTo>
                  <a:cubicBezTo>
                    <a:pt x="2137" y="861"/>
                    <a:pt x="2146" y="888"/>
                    <a:pt x="2152" y="916"/>
                  </a:cubicBezTo>
                  <a:cubicBezTo>
                    <a:pt x="2156" y="933"/>
                    <a:pt x="2160" y="951"/>
                    <a:pt x="2163" y="968"/>
                  </a:cubicBezTo>
                  <a:cubicBezTo>
                    <a:pt x="2169" y="1003"/>
                    <a:pt x="2203" y="1027"/>
                    <a:pt x="2238" y="1021"/>
                  </a:cubicBezTo>
                  <a:cubicBezTo>
                    <a:pt x="2273" y="1015"/>
                    <a:pt x="2296" y="982"/>
                    <a:pt x="2290" y="947"/>
                  </a:cubicBezTo>
                  <a:cubicBezTo>
                    <a:pt x="2287" y="926"/>
                    <a:pt x="2282" y="905"/>
                    <a:pt x="2277" y="884"/>
                  </a:cubicBezTo>
                  <a:cubicBezTo>
                    <a:pt x="2269" y="852"/>
                    <a:pt x="2259" y="820"/>
                    <a:pt x="2247" y="788"/>
                  </a:cubicBezTo>
                  <a:cubicBezTo>
                    <a:pt x="2101" y="399"/>
                    <a:pt x="1689" y="138"/>
                    <a:pt x="1224" y="138"/>
                  </a:cubicBezTo>
                  <a:cubicBezTo>
                    <a:pt x="1115" y="138"/>
                    <a:pt x="1008" y="152"/>
                    <a:pt x="904" y="180"/>
                  </a:cubicBezTo>
                  <a:cubicBezTo>
                    <a:pt x="842" y="106"/>
                    <a:pt x="736" y="28"/>
                    <a:pt x="562" y="6"/>
                  </a:cubicBezTo>
                  <a:cubicBezTo>
                    <a:pt x="512" y="0"/>
                    <a:pt x="464" y="22"/>
                    <a:pt x="437" y="64"/>
                  </a:cubicBezTo>
                  <a:cubicBezTo>
                    <a:pt x="411" y="106"/>
                    <a:pt x="411" y="159"/>
                    <a:pt x="437" y="201"/>
                  </a:cubicBezTo>
                  <a:cubicBezTo>
                    <a:pt x="481" y="272"/>
                    <a:pt x="495" y="339"/>
                    <a:pt x="477" y="402"/>
                  </a:cubicBezTo>
                  <a:cubicBezTo>
                    <a:pt x="353" y="508"/>
                    <a:pt x="260" y="637"/>
                    <a:pt x="204" y="780"/>
                  </a:cubicBezTo>
                  <a:lnTo>
                    <a:pt x="171" y="780"/>
                  </a:lnTo>
                  <a:cubicBezTo>
                    <a:pt x="77" y="780"/>
                    <a:pt x="0" y="856"/>
                    <a:pt x="0" y="950"/>
                  </a:cubicBezTo>
                  <a:lnTo>
                    <a:pt x="0" y="1213"/>
                  </a:lnTo>
                  <a:cubicBezTo>
                    <a:pt x="0" y="1307"/>
                    <a:pt x="77" y="1384"/>
                    <a:pt x="171" y="1384"/>
                  </a:cubicBezTo>
                  <a:lnTo>
                    <a:pt x="198" y="1384"/>
                  </a:lnTo>
                  <a:cubicBezTo>
                    <a:pt x="250" y="1523"/>
                    <a:pt x="338" y="1651"/>
                    <a:pt x="456" y="1757"/>
                  </a:cubicBezTo>
                  <a:cubicBezTo>
                    <a:pt x="457" y="1758"/>
                    <a:pt x="458" y="1759"/>
                    <a:pt x="459" y="1760"/>
                  </a:cubicBezTo>
                  <a:lnTo>
                    <a:pt x="459" y="1760"/>
                  </a:lnTo>
                  <a:cubicBezTo>
                    <a:pt x="460" y="1760"/>
                    <a:pt x="460" y="1760"/>
                    <a:pt x="461" y="1761"/>
                  </a:cubicBezTo>
                  <a:cubicBezTo>
                    <a:pt x="465" y="1765"/>
                    <a:pt x="469" y="1769"/>
                    <a:pt x="474" y="1772"/>
                  </a:cubicBezTo>
                  <a:cubicBezTo>
                    <a:pt x="563" y="1853"/>
                    <a:pt x="570" y="1946"/>
                    <a:pt x="571" y="1966"/>
                  </a:cubicBezTo>
                  <a:lnTo>
                    <a:pt x="571" y="2052"/>
                  </a:lnTo>
                  <a:cubicBezTo>
                    <a:pt x="571" y="2120"/>
                    <a:pt x="626" y="2174"/>
                    <a:pt x="693" y="2174"/>
                  </a:cubicBezTo>
                  <a:lnTo>
                    <a:pt x="1044" y="2174"/>
                  </a:lnTo>
                  <a:cubicBezTo>
                    <a:pt x="1111" y="2174"/>
                    <a:pt x="1166" y="2120"/>
                    <a:pt x="1166" y="2052"/>
                  </a:cubicBezTo>
                  <a:lnTo>
                    <a:pt x="1166" y="2039"/>
                  </a:lnTo>
                  <a:cubicBezTo>
                    <a:pt x="1216" y="2041"/>
                    <a:pt x="1266" y="2041"/>
                    <a:pt x="1316" y="2037"/>
                  </a:cubicBezTo>
                  <a:lnTo>
                    <a:pt x="1316" y="2052"/>
                  </a:lnTo>
                  <a:cubicBezTo>
                    <a:pt x="1316" y="2119"/>
                    <a:pt x="1371" y="2174"/>
                    <a:pt x="1438" y="2174"/>
                  </a:cubicBezTo>
                  <a:lnTo>
                    <a:pt x="1548" y="2174"/>
                  </a:lnTo>
                  <a:cubicBezTo>
                    <a:pt x="1584" y="2174"/>
                    <a:pt x="1613" y="2145"/>
                    <a:pt x="1613" y="2109"/>
                  </a:cubicBezTo>
                  <a:cubicBezTo>
                    <a:pt x="1613" y="2074"/>
                    <a:pt x="1583" y="2046"/>
                    <a:pt x="1548" y="20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83">
              <a:extLst>
                <a:ext uri="{FF2B5EF4-FFF2-40B4-BE49-F238E27FC236}">
                  <a16:creationId xmlns:a16="http://schemas.microsoft.com/office/drawing/2014/main" id="{0C8B8313-F753-41A5-90B7-8E335EF72D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12926" y="3427413"/>
              <a:ext cx="188913" cy="222250"/>
            </a:xfrm>
            <a:custGeom>
              <a:avLst/>
              <a:gdLst>
                <a:gd name="T0" fmla="*/ 850 w 915"/>
                <a:gd name="T1" fmla="*/ 444 h 1080"/>
                <a:gd name="T2" fmla="*/ 770 w 915"/>
                <a:gd name="T3" fmla="*/ 444 h 1080"/>
                <a:gd name="T4" fmla="*/ 770 w 915"/>
                <a:gd name="T5" fmla="*/ 313 h 1080"/>
                <a:gd name="T6" fmla="*/ 457 w 915"/>
                <a:gd name="T7" fmla="*/ 0 h 1080"/>
                <a:gd name="T8" fmla="*/ 144 w 915"/>
                <a:gd name="T9" fmla="*/ 313 h 1080"/>
                <a:gd name="T10" fmla="*/ 144 w 915"/>
                <a:gd name="T11" fmla="*/ 444 h 1080"/>
                <a:gd name="T12" fmla="*/ 64 w 915"/>
                <a:gd name="T13" fmla="*/ 444 h 1080"/>
                <a:gd name="T14" fmla="*/ 0 w 915"/>
                <a:gd name="T15" fmla="*/ 509 h 1080"/>
                <a:gd name="T16" fmla="*/ 0 w 915"/>
                <a:gd name="T17" fmla="*/ 1015 h 1080"/>
                <a:gd name="T18" fmla="*/ 64 w 915"/>
                <a:gd name="T19" fmla="*/ 1080 h 1080"/>
                <a:gd name="T20" fmla="*/ 850 w 915"/>
                <a:gd name="T21" fmla="*/ 1080 h 1080"/>
                <a:gd name="T22" fmla="*/ 914 w 915"/>
                <a:gd name="T23" fmla="*/ 1015 h 1080"/>
                <a:gd name="T24" fmla="*/ 914 w 915"/>
                <a:gd name="T25" fmla="*/ 509 h 1080"/>
                <a:gd name="T26" fmla="*/ 850 w 915"/>
                <a:gd name="T27" fmla="*/ 444 h 1080"/>
                <a:gd name="T28" fmla="*/ 273 w 915"/>
                <a:gd name="T29" fmla="*/ 313 h 1080"/>
                <a:gd name="T30" fmla="*/ 457 w 915"/>
                <a:gd name="T31" fmla="*/ 129 h 1080"/>
                <a:gd name="T32" fmla="*/ 641 w 915"/>
                <a:gd name="T33" fmla="*/ 313 h 1080"/>
                <a:gd name="T34" fmla="*/ 641 w 915"/>
                <a:gd name="T35" fmla="*/ 444 h 1080"/>
                <a:gd name="T36" fmla="*/ 273 w 915"/>
                <a:gd name="T37" fmla="*/ 444 h 1080"/>
                <a:gd name="T38" fmla="*/ 273 w 915"/>
                <a:gd name="T39" fmla="*/ 313 h 1080"/>
                <a:gd name="T40" fmla="*/ 786 w 915"/>
                <a:gd name="T41" fmla="*/ 951 h 1080"/>
                <a:gd name="T42" fmla="*/ 129 w 915"/>
                <a:gd name="T43" fmla="*/ 951 h 1080"/>
                <a:gd name="T44" fmla="*/ 129 w 915"/>
                <a:gd name="T45" fmla="*/ 573 h 1080"/>
                <a:gd name="T46" fmla="*/ 785 w 915"/>
                <a:gd name="T47" fmla="*/ 573 h 1080"/>
                <a:gd name="T48" fmla="*/ 785 w 915"/>
                <a:gd name="T49" fmla="*/ 951 h 1080"/>
                <a:gd name="T50" fmla="*/ 786 w 915"/>
                <a:gd name="T51" fmla="*/ 951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15" h="1080">
                  <a:moveTo>
                    <a:pt x="850" y="444"/>
                  </a:moveTo>
                  <a:lnTo>
                    <a:pt x="770" y="444"/>
                  </a:lnTo>
                  <a:lnTo>
                    <a:pt x="770" y="313"/>
                  </a:lnTo>
                  <a:cubicBezTo>
                    <a:pt x="770" y="141"/>
                    <a:pt x="630" y="0"/>
                    <a:pt x="457" y="0"/>
                  </a:cubicBezTo>
                  <a:cubicBezTo>
                    <a:pt x="284" y="0"/>
                    <a:pt x="144" y="140"/>
                    <a:pt x="144" y="313"/>
                  </a:cubicBezTo>
                  <a:lnTo>
                    <a:pt x="144" y="444"/>
                  </a:lnTo>
                  <a:lnTo>
                    <a:pt x="64" y="444"/>
                  </a:lnTo>
                  <a:cubicBezTo>
                    <a:pt x="29" y="444"/>
                    <a:pt x="0" y="473"/>
                    <a:pt x="0" y="509"/>
                  </a:cubicBezTo>
                  <a:lnTo>
                    <a:pt x="0" y="1015"/>
                  </a:lnTo>
                  <a:cubicBezTo>
                    <a:pt x="0" y="1051"/>
                    <a:pt x="29" y="1080"/>
                    <a:pt x="64" y="1080"/>
                  </a:cubicBezTo>
                  <a:lnTo>
                    <a:pt x="850" y="1080"/>
                  </a:lnTo>
                  <a:cubicBezTo>
                    <a:pt x="885" y="1080"/>
                    <a:pt x="914" y="1051"/>
                    <a:pt x="914" y="1015"/>
                  </a:cubicBezTo>
                  <a:lnTo>
                    <a:pt x="914" y="509"/>
                  </a:lnTo>
                  <a:cubicBezTo>
                    <a:pt x="915" y="473"/>
                    <a:pt x="886" y="444"/>
                    <a:pt x="850" y="444"/>
                  </a:cubicBezTo>
                  <a:close/>
                  <a:moveTo>
                    <a:pt x="273" y="313"/>
                  </a:moveTo>
                  <a:cubicBezTo>
                    <a:pt x="273" y="212"/>
                    <a:pt x="356" y="129"/>
                    <a:pt x="457" y="129"/>
                  </a:cubicBezTo>
                  <a:cubicBezTo>
                    <a:pt x="559" y="129"/>
                    <a:pt x="641" y="212"/>
                    <a:pt x="641" y="313"/>
                  </a:cubicBezTo>
                  <a:lnTo>
                    <a:pt x="641" y="444"/>
                  </a:lnTo>
                  <a:lnTo>
                    <a:pt x="273" y="444"/>
                  </a:lnTo>
                  <a:lnTo>
                    <a:pt x="273" y="313"/>
                  </a:lnTo>
                  <a:close/>
                  <a:moveTo>
                    <a:pt x="786" y="951"/>
                  </a:moveTo>
                  <a:lnTo>
                    <a:pt x="129" y="951"/>
                  </a:lnTo>
                  <a:lnTo>
                    <a:pt x="129" y="573"/>
                  </a:lnTo>
                  <a:lnTo>
                    <a:pt x="785" y="573"/>
                  </a:lnTo>
                  <a:lnTo>
                    <a:pt x="785" y="951"/>
                  </a:lnTo>
                  <a:lnTo>
                    <a:pt x="786" y="9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7DD1444F-DA40-4A01-B33D-CE9DD27EADC8}"/>
              </a:ext>
            </a:extLst>
          </p:cNvPr>
          <p:cNvGrpSpPr/>
          <p:nvPr/>
        </p:nvGrpSpPr>
        <p:grpSpPr>
          <a:xfrm>
            <a:off x="2769805" y="2486785"/>
            <a:ext cx="390851" cy="386293"/>
            <a:chOff x="1474789" y="2209801"/>
            <a:chExt cx="544513" cy="538163"/>
          </a:xfrm>
          <a:solidFill>
            <a:srgbClr val="FE0000"/>
          </a:solidFill>
        </p:grpSpPr>
        <p:sp>
          <p:nvSpPr>
            <p:cNvPr id="79" name="Freeform 23">
              <a:extLst>
                <a:ext uri="{FF2B5EF4-FFF2-40B4-BE49-F238E27FC236}">
                  <a16:creationId xmlns:a16="http://schemas.microsoft.com/office/drawing/2014/main" id="{8110B9A7-0F9B-4259-AB86-AC83BEEBE1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74789" y="2209801"/>
              <a:ext cx="544513" cy="538163"/>
            </a:xfrm>
            <a:custGeom>
              <a:avLst/>
              <a:gdLst>
                <a:gd name="T0" fmla="*/ 2574 w 2650"/>
                <a:gd name="T1" fmla="*/ 1276 h 2616"/>
                <a:gd name="T2" fmla="*/ 2490 w 2650"/>
                <a:gd name="T3" fmla="*/ 860 h 2616"/>
                <a:gd name="T4" fmla="*/ 2333 w 2650"/>
                <a:gd name="T5" fmla="*/ 491 h 2616"/>
                <a:gd name="T6" fmla="*/ 2142 w 2650"/>
                <a:gd name="T7" fmla="*/ 300 h 2616"/>
                <a:gd name="T8" fmla="*/ 1773 w 2650"/>
                <a:gd name="T9" fmla="*/ 142 h 2616"/>
                <a:gd name="T10" fmla="*/ 1460 w 2650"/>
                <a:gd name="T11" fmla="*/ 17 h 2616"/>
                <a:gd name="T12" fmla="*/ 1189 w 2650"/>
                <a:gd name="T13" fmla="*/ 17 h 2616"/>
                <a:gd name="T14" fmla="*/ 876 w 2650"/>
                <a:gd name="T15" fmla="*/ 142 h 2616"/>
                <a:gd name="T16" fmla="*/ 507 w 2650"/>
                <a:gd name="T17" fmla="*/ 300 h 2616"/>
                <a:gd name="T18" fmla="*/ 316 w 2650"/>
                <a:gd name="T19" fmla="*/ 490 h 2616"/>
                <a:gd name="T20" fmla="*/ 159 w 2650"/>
                <a:gd name="T21" fmla="*/ 859 h 2616"/>
                <a:gd name="T22" fmla="*/ 75 w 2650"/>
                <a:gd name="T23" fmla="*/ 1276 h 2616"/>
                <a:gd name="T24" fmla="*/ 79 w 2650"/>
                <a:gd name="T25" fmla="*/ 1678 h 2616"/>
                <a:gd name="T26" fmla="*/ 184 w 2650"/>
                <a:gd name="T27" fmla="*/ 1927 h 2616"/>
                <a:gd name="T28" fmla="*/ 465 w 2650"/>
                <a:gd name="T29" fmla="*/ 2213 h 2616"/>
                <a:gd name="T30" fmla="*/ 818 w 2650"/>
                <a:gd name="T31" fmla="*/ 2449 h 2616"/>
                <a:gd name="T32" fmla="*/ 1108 w 2650"/>
                <a:gd name="T33" fmla="*/ 2616 h 2616"/>
                <a:gd name="T34" fmla="*/ 1357 w 2650"/>
                <a:gd name="T35" fmla="*/ 2557 h 2616"/>
                <a:gd name="T36" fmla="*/ 1695 w 2650"/>
                <a:gd name="T37" fmla="*/ 2553 h 2616"/>
                <a:gd name="T38" fmla="*/ 1944 w 2650"/>
                <a:gd name="T39" fmla="*/ 2449 h 2616"/>
                <a:gd name="T40" fmla="*/ 2230 w 2650"/>
                <a:gd name="T41" fmla="*/ 2168 h 2616"/>
                <a:gd name="T42" fmla="*/ 2466 w 2650"/>
                <a:gd name="T43" fmla="*/ 1815 h 2616"/>
                <a:gd name="T44" fmla="*/ 2616 w 2650"/>
                <a:gd name="T45" fmla="*/ 1443 h 2616"/>
                <a:gd name="T46" fmla="*/ 2334 w 2650"/>
                <a:gd name="T47" fmla="*/ 1815 h 2616"/>
                <a:gd name="T48" fmla="*/ 2179 w 2650"/>
                <a:gd name="T49" fmla="*/ 2046 h 2616"/>
                <a:gd name="T50" fmla="*/ 1944 w 2650"/>
                <a:gd name="T51" fmla="*/ 2317 h 2616"/>
                <a:gd name="T52" fmla="*/ 1601 w 2650"/>
                <a:gd name="T53" fmla="*/ 2459 h 2616"/>
                <a:gd name="T54" fmla="*/ 1408 w 2650"/>
                <a:gd name="T55" fmla="*/ 2435 h 2616"/>
                <a:gd name="T56" fmla="*/ 1140 w 2650"/>
                <a:gd name="T57" fmla="*/ 2477 h 2616"/>
                <a:gd name="T58" fmla="*/ 971 w 2650"/>
                <a:gd name="T59" fmla="*/ 2380 h 2616"/>
                <a:gd name="T60" fmla="*/ 630 w 2650"/>
                <a:gd name="T61" fmla="*/ 2266 h 2616"/>
                <a:gd name="T62" fmla="*/ 368 w 2650"/>
                <a:gd name="T63" fmla="*/ 2003 h 2616"/>
                <a:gd name="T64" fmla="*/ 254 w 2650"/>
                <a:gd name="T65" fmla="*/ 1663 h 2616"/>
                <a:gd name="T66" fmla="*/ 200 w 2650"/>
                <a:gd name="T67" fmla="*/ 1391 h 2616"/>
                <a:gd name="T68" fmla="*/ 175 w 2650"/>
                <a:gd name="T69" fmla="*/ 1033 h 2616"/>
                <a:gd name="T70" fmla="*/ 317 w 2650"/>
                <a:gd name="T71" fmla="*/ 690 h 2616"/>
                <a:gd name="T72" fmla="*/ 589 w 2650"/>
                <a:gd name="T73" fmla="*/ 454 h 2616"/>
                <a:gd name="T74" fmla="*/ 819 w 2650"/>
                <a:gd name="T75" fmla="*/ 300 h 2616"/>
                <a:gd name="T76" fmla="*/ 1109 w 2650"/>
                <a:gd name="T77" fmla="*/ 134 h 2616"/>
                <a:gd name="T78" fmla="*/ 1326 w 2650"/>
                <a:gd name="T79" fmla="*/ 199 h 2616"/>
                <a:gd name="T80" fmla="*/ 1543 w 2650"/>
                <a:gd name="T81" fmla="*/ 134 h 2616"/>
                <a:gd name="T82" fmla="*/ 1833 w 2650"/>
                <a:gd name="T83" fmla="*/ 300 h 2616"/>
                <a:gd name="T84" fmla="*/ 2062 w 2650"/>
                <a:gd name="T85" fmla="*/ 454 h 2616"/>
                <a:gd name="T86" fmla="*/ 2333 w 2650"/>
                <a:gd name="T87" fmla="*/ 690 h 2616"/>
                <a:gd name="T88" fmla="*/ 2475 w 2650"/>
                <a:gd name="T89" fmla="*/ 1033 h 2616"/>
                <a:gd name="T90" fmla="*/ 2450 w 2650"/>
                <a:gd name="T91" fmla="*/ 1391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50" h="2616">
                  <a:moveTo>
                    <a:pt x="2616" y="1443"/>
                  </a:moveTo>
                  <a:lnTo>
                    <a:pt x="2574" y="1340"/>
                  </a:lnTo>
                  <a:cubicBezTo>
                    <a:pt x="2565" y="1319"/>
                    <a:pt x="2565" y="1297"/>
                    <a:pt x="2574" y="1276"/>
                  </a:cubicBezTo>
                  <a:lnTo>
                    <a:pt x="2616" y="1173"/>
                  </a:lnTo>
                  <a:cubicBezTo>
                    <a:pt x="2650" y="1092"/>
                    <a:pt x="2631" y="1000"/>
                    <a:pt x="2570" y="938"/>
                  </a:cubicBezTo>
                  <a:lnTo>
                    <a:pt x="2490" y="860"/>
                  </a:lnTo>
                  <a:cubicBezTo>
                    <a:pt x="2475" y="844"/>
                    <a:pt x="2466" y="823"/>
                    <a:pt x="2466" y="801"/>
                  </a:cubicBezTo>
                  <a:lnTo>
                    <a:pt x="2466" y="690"/>
                  </a:lnTo>
                  <a:cubicBezTo>
                    <a:pt x="2466" y="603"/>
                    <a:pt x="2414" y="524"/>
                    <a:pt x="2333" y="491"/>
                  </a:cubicBezTo>
                  <a:lnTo>
                    <a:pt x="2229" y="448"/>
                  </a:lnTo>
                  <a:cubicBezTo>
                    <a:pt x="2209" y="440"/>
                    <a:pt x="2193" y="424"/>
                    <a:pt x="2185" y="404"/>
                  </a:cubicBezTo>
                  <a:lnTo>
                    <a:pt x="2142" y="300"/>
                  </a:lnTo>
                  <a:cubicBezTo>
                    <a:pt x="2109" y="219"/>
                    <a:pt x="2031" y="167"/>
                    <a:pt x="1943" y="167"/>
                  </a:cubicBezTo>
                  <a:lnTo>
                    <a:pt x="1832" y="167"/>
                  </a:lnTo>
                  <a:cubicBezTo>
                    <a:pt x="1810" y="167"/>
                    <a:pt x="1789" y="158"/>
                    <a:pt x="1773" y="142"/>
                  </a:cubicBezTo>
                  <a:lnTo>
                    <a:pt x="1694" y="63"/>
                  </a:lnTo>
                  <a:cubicBezTo>
                    <a:pt x="1653" y="23"/>
                    <a:pt x="1599" y="0"/>
                    <a:pt x="1542" y="0"/>
                  </a:cubicBezTo>
                  <a:cubicBezTo>
                    <a:pt x="1514" y="0"/>
                    <a:pt x="1485" y="6"/>
                    <a:pt x="1460" y="17"/>
                  </a:cubicBezTo>
                  <a:lnTo>
                    <a:pt x="1356" y="60"/>
                  </a:lnTo>
                  <a:cubicBezTo>
                    <a:pt x="1336" y="68"/>
                    <a:pt x="1313" y="68"/>
                    <a:pt x="1293" y="60"/>
                  </a:cubicBezTo>
                  <a:lnTo>
                    <a:pt x="1189" y="17"/>
                  </a:lnTo>
                  <a:cubicBezTo>
                    <a:pt x="1163" y="6"/>
                    <a:pt x="1135" y="0"/>
                    <a:pt x="1107" y="0"/>
                  </a:cubicBezTo>
                  <a:cubicBezTo>
                    <a:pt x="1050" y="0"/>
                    <a:pt x="996" y="23"/>
                    <a:pt x="955" y="63"/>
                  </a:cubicBezTo>
                  <a:lnTo>
                    <a:pt x="876" y="142"/>
                  </a:lnTo>
                  <a:cubicBezTo>
                    <a:pt x="860" y="158"/>
                    <a:pt x="839" y="167"/>
                    <a:pt x="817" y="167"/>
                  </a:cubicBezTo>
                  <a:lnTo>
                    <a:pt x="706" y="167"/>
                  </a:lnTo>
                  <a:cubicBezTo>
                    <a:pt x="618" y="167"/>
                    <a:pt x="540" y="219"/>
                    <a:pt x="507" y="300"/>
                  </a:cubicBezTo>
                  <a:lnTo>
                    <a:pt x="464" y="403"/>
                  </a:lnTo>
                  <a:cubicBezTo>
                    <a:pt x="456" y="424"/>
                    <a:pt x="440" y="440"/>
                    <a:pt x="420" y="448"/>
                  </a:cubicBezTo>
                  <a:lnTo>
                    <a:pt x="316" y="490"/>
                  </a:lnTo>
                  <a:cubicBezTo>
                    <a:pt x="236" y="524"/>
                    <a:pt x="183" y="602"/>
                    <a:pt x="183" y="689"/>
                  </a:cubicBezTo>
                  <a:lnTo>
                    <a:pt x="183" y="801"/>
                  </a:lnTo>
                  <a:cubicBezTo>
                    <a:pt x="183" y="823"/>
                    <a:pt x="174" y="844"/>
                    <a:pt x="159" y="859"/>
                  </a:cubicBezTo>
                  <a:lnTo>
                    <a:pt x="80" y="938"/>
                  </a:lnTo>
                  <a:cubicBezTo>
                    <a:pt x="18" y="1000"/>
                    <a:pt x="0" y="1092"/>
                    <a:pt x="33" y="1173"/>
                  </a:cubicBezTo>
                  <a:lnTo>
                    <a:pt x="75" y="1276"/>
                  </a:lnTo>
                  <a:cubicBezTo>
                    <a:pt x="84" y="1297"/>
                    <a:pt x="84" y="1319"/>
                    <a:pt x="75" y="1340"/>
                  </a:cubicBezTo>
                  <a:lnTo>
                    <a:pt x="33" y="1443"/>
                  </a:lnTo>
                  <a:cubicBezTo>
                    <a:pt x="0" y="1524"/>
                    <a:pt x="18" y="1616"/>
                    <a:pt x="79" y="1678"/>
                  </a:cubicBezTo>
                  <a:lnTo>
                    <a:pt x="159" y="1757"/>
                  </a:lnTo>
                  <a:cubicBezTo>
                    <a:pt x="175" y="1772"/>
                    <a:pt x="184" y="1793"/>
                    <a:pt x="184" y="1815"/>
                  </a:cubicBezTo>
                  <a:lnTo>
                    <a:pt x="184" y="1927"/>
                  </a:lnTo>
                  <a:cubicBezTo>
                    <a:pt x="184" y="2014"/>
                    <a:pt x="236" y="2093"/>
                    <a:pt x="317" y="2126"/>
                  </a:cubicBezTo>
                  <a:lnTo>
                    <a:pt x="420" y="2168"/>
                  </a:lnTo>
                  <a:cubicBezTo>
                    <a:pt x="440" y="2177"/>
                    <a:pt x="457" y="2193"/>
                    <a:pt x="465" y="2213"/>
                  </a:cubicBezTo>
                  <a:lnTo>
                    <a:pt x="507" y="2316"/>
                  </a:lnTo>
                  <a:cubicBezTo>
                    <a:pt x="541" y="2397"/>
                    <a:pt x="619" y="2449"/>
                    <a:pt x="706" y="2449"/>
                  </a:cubicBezTo>
                  <a:lnTo>
                    <a:pt x="818" y="2449"/>
                  </a:lnTo>
                  <a:cubicBezTo>
                    <a:pt x="840" y="2449"/>
                    <a:pt x="861" y="2458"/>
                    <a:pt x="876" y="2474"/>
                  </a:cubicBezTo>
                  <a:lnTo>
                    <a:pt x="955" y="2553"/>
                  </a:lnTo>
                  <a:cubicBezTo>
                    <a:pt x="996" y="2594"/>
                    <a:pt x="1050" y="2616"/>
                    <a:pt x="1108" y="2616"/>
                  </a:cubicBezTo>
                  <a:cubicBezTo>
                    <a:pt x="1136" y="2616"/>
                    <a:pt x="1164" y="2610"/>
                    <a:pt x="1190" y="2599"/>
                  </a:cubicBezTo>
                  <a:lnTo>
                    <a:pt x="1293" y="2557"/>
                  </a:lnTo>
                  <a:cubicBezTo>
                    <a:pt x="1314" y="2548"/>
                    <a:pt x="1336" y="2548"/>
                    <a:pt x="1357" y="2557"/>
                  </a:cubicBezTo>
                  <a:lnTo>
                    <a:pt x="1460" y="2599"/>
                  </a:lnTo>
                  <a:cubicBezTo>
                    <a:pt x="1487" y="2610"/>
                    <a:pt x="1514" y="2616"/>
                    <a:pt x="1542" y="2616"/>
                  </a:cubicBezTo>
                  <a:cubicBezTo>
                    <a:pt x="1600" y="2616"/>
                    <a:pt x="1654" y="2593"/>
                    <a:pt x="1695" y="2553"/>
                  </a:cubicBezTo>
                  <a:lnTo>
                    <a:pt x="1774" y="2474"/>
                  </a:lnTo>
                  <a:cubicBezTo>
                    <a:pt x="1789" y="2458"/>
                    <a:pt x="1810" y="2449"/>
                    <a:pt x="1832" y="2449"/>
                  </a:cubicBezTo>
                  <a:lnTo>
                    <a:pt x="1944" y="2449"/>
                  </a:lnTo>
                  <a:cubicBezTo>
                    <a:pt x="2031" y="2449"/>
                    <a:pt x="2110" y="2397"/>
                    <a:pt x="2143" y="2316"/>
                  </a:cubicBezTo>
                  <a:lnTo>
                    <a:pt x="2185" y="2213"/>
                  </a:lnTo>
                  <a:cubicBezTo>
                    <a:pt x="2194" y="2193"/>
                    <a:pt x="2210" y="2177"/>
                    <a:pt x="2230" y="2168"/>
                  </a:cubicBezTo>
                  <a:lnTo>
                    <a:pt x="2333" y="2126"/>
                  </a:lnTo>
                  <a:cubicBezTo>
                    <a:pt x="2414" y="2092"/>
                    <a:pt x="2466" y="2014"/>
                    <a:pt x="2466" y="1927"/>
                  </a:cubicBezTo>
                  <a:lnTo>
                    <a:pt x="2466" y="1815"/>
                  </a:lnTo>
                  <a:cubicBezTo>
                    <a:pt x="2466" y="1793"/>
                    <a:pt x="2475" y="1772"/>
                    <a:pt x="2491" y="1757"/>
                  </a:cubicBezTo>
                  <a:lnTo>
                    <a:pt x="2570" y="1678"/>
                  </a:lnTo>
                  <a:cubicBezTo>
                    <a:pt x="2631" y="1616"/>
                    <a:pt x="2649" y="1524"/>
                    <a:pt x="2616" y="1443"/>
                  </a:cubicBezTo>
                  <a:close/>
                  <a:moveTo>
                    <a:pt x="2476" y="1584"/>
                  </a:moveTo>
                  <a:lnTo>
                    <a:pt x="2397" y="1663"/>
                  </a:lnTo>
                  <a:cubicBezTo>
                    <a:pt x="2356" y="1704"/>
                    <a:pt x="2334" y="1757"/>
                    <a:pt x="2334" y="1815"/>
                  </a:cubicBezTo>
                  <a:lnTo>
                    <a:pt x="2334" y="1927"/>
                  </a:lnTo>
                  <a:cubicBezTo>
                    <a:pt x="2334" y="1961"/>
                    <a:pt x="2314" y="1991"/>
                    <a:pt x="2282" y="2003"/>
                  </a:cubicBezTo>
                  <a:lnTo>
                    <a:pt x="2179" y="2046"/>
                  </a:lnTo>
                  <a:cubicBezTo>
                    <a:pt x="2126" y="2068"/>
                    <a:pt x="2085" y="2109"/>
                    <a:pt x="2063" y="2162"/>
                  </a:cubicBezTo>
                  <a:lnTo>
                    <a:pt x="2020" y="2266"/>
                  </a:lnTo>
                  <a:cubicBezTo>
                    <a:pt x="2007" y="2296"/>
                    <a:pt x="1977" y="2317"/>
                    <a:pt x="1944" y="2317"/>
                  </a:cubicBezTo>
                  <a:lnTo>
                    <a:pt x="1832" y="2317"/>
                  </a:lnTo>
                  <a:cubicBezTo>
                    <a:pt x="1775" y="2317"/>
                    <a:pt x="1721" y="2340"/>
                    <a:pt x="1680" y="2380"/>
                  </a:cubicBezTo>
                  <a:lnTo>
                    <a:pt x="1601" y="2459"/>
                  </a:lnTo>
                  <a:cubicBezTo>
                    <a:pt x="1585" y="2474"/>
                    <a:pt x="1564" y="2483"/>
                    <a:pt x="1542" y="2483"/>
                  </a:cubicBezTo>
                  <a:cubicBezTo>
                    <a:pt x="1531" y="2483"/>
                    <a:pt x="1521" y="2481"/>
                    <a:pt x="1511" y="2477"/>
                  </a:cubicBezTo>
                  <a:lnTo>
                    <a:pt x="1408" y="2435"/>
                  </a:lnTo>
                  <a:cubicBezTo>
                    <a:pt x="1381" y="2424"/>
                    <a:pt x="1353" y="2418"/>
                    <a:pt x="1325" y="2418"/>
                  </a:cubicBezTo>
                  <a:cubicBezTo>
                    <a:pt x="1297" y="2418"/>
                    <a:pt x="1269" y="2424"/>
                    <a:pt x="1243" y="2435"/>
                  </a:cubicBezTo>
                  <a:lnTo>
                    <a:pt x="1140" y="2477"/>
                  </a:lnTo>
                  <a:cubicBezTo>
                    <a:pt x="1130" y="2482"/>
                    <a:pt x="1119" y="2483"/>
                    <a:pt x="1108" y="2483"/>
                  </a:cubicBezTo>
                  <a:cubicBezTo>
                    <a:pt x="1086" y="2483"/>
                    <a:pt x="1065" y="2474"/>
                    <a:pt x="1050" y="2459"/>
                  </a:cubicBezTo>
                  <a:lnTo>
                    <a:pt x="971" y="2380"/>
                  </a:lnTo>
                  <a:cubicBezTo>
                    <a:pt x="930" y="2339"/>
                    <a:pt x="876" y="2317"/>
                    <a:pt x="818" y="2317"/>
                  </a:cubicBezTo>
                  <a:lnTo>
                    <a:pt x="707" y="2317"/>
                  </a:lnTo>
                  <a:cubicBezTo>
                    <a:pt x="673" y="2317"/>
                    <a:pt x="643" y="2297"/>
                    <a:pt x="630" y="2266"/>
                  </a:cubicBezTo>
                  <a:lnTo>
                    <a:pt x="588" y="2162"/>
                  </a:lnTo>
                  <a:cubicBezTo>
                    <a:pt x="566" y="2109"/>
                    <a:pt x="524" y="2068"/>
                    <a:pt x="471" y="2046"/>
                  </a:cubicBezTo>
                  <a:lnTo>
                    <a:pt x="368" y="2003"/>
                  </a:lnTo>
                  <a:cubicBezTo>
                    <a:pt x="337" y="1991"/>
                    <a:pt x="317" y="1960"/>
                    <a:pt x="317" y="1927"/>
                  </a:cubicBezTo>
                  <a:lnTo>
                    <a:pt x="317" y="1815"/>
                  </a:lnTo>
                  <a:cubicBezTo>
                    <a:pt x="317" y="1758"/>
                    <a:pt x="294" y="1704"/>
                    <a:pt x="254" y="1663"/>
                  </a:cubicBezTo>
                  <a:lnTo>
                    <a:pt x="175" y="1584"/>
                  </a:lnTo>
                  <a:cubicBezTo>
                    <a:pt x="151" y="1560"/>
                    <a:pt x="144" y="1525"/>
                    <a:pt x="157" y="1494"/>
                  </a:cubicBezTo>
                  <a:lnTo>
                    <a:pt x="200" y="1391"/>
                  </a:lnTo>
                  <a:cubicBezTo>
                    <a:pt x="222" y="1338"/>
                    <a:pt x="222" y="1279"/>
                    <a:pt x="200" y="1226"/>
                  </a:cubicBezTo>
                  <a:lnTo>
                    <a:pt x="157" y="1123"/>
                  </a:lnTo>
                  <a:cubicBezTo>
                    <a:pt x="144" y="1092"/>
                    <a:pt x="151" y="1057"/>
                    <a:pt x="175" y="1033"/>
                  </a:cubicBezTo>
                  <a:lnTo>
                    <a:pt x="254" y="954"/>
                  </a:lnTo>
                  <a:cubicBezTo>
                    <a:pt x="295" y="913"/>
                    <a:pt x="317" y="859"/>
                    <a:pt x="317" y="801"/>
                  </a:cubicBezTo>
                  <a:lnTo>
                    <a:pt x="317" y="690"/>
                  </a:lnTo>
                  <a:cubicBezTo>
                    <a:pt x="317" y="656"/>
                    <a:pt x="337" y="626"/>
                    <a:pt x="369" y="614"/>
                  </a:cubicBezTo>
                  <a:lnTo>
                    <a:pt x="472" y="571"/>
                  </a:lnTo>
                  <a:cubicBezTo>
                    <a:pt x="525" y="549"/>
                    <a:pt x="566" y="508"/>
                    <a:pt x="589" y="454"/>
                  </a:cubicBezTo>
                  <a:lnTo>
                    <a:pt x="631" y="351"/>
                  </a:lnTo>
                  <a:cubicBezTo>
                    <a:pt x="644" y="320"/>
                    <a:pt x="674" y="300"/>
                    <a:pt x="707" y="300"/>
                  </a:cubicBezTo>
                  <a:lnTo>
                    <a:pt x="819" y="300"/>
                  </a:lnTo>
                  <a:cubicBezTo>
                    <a:pt x="876" y="300"/>
                    <a:pt x="930" y="277"/>
                    <a:pt x="971" y="237"/>
                  </a:cubicBezTo>
                  <a:lnTo>
                    <a:pt x="1050" y="158"/>
                  </a:lnTo>
                  <a:cubicBezTo>
                    <a:pt x="1066" y="142"/>
                    <a:pt x="1087" y="134"/>
                    <a:pt x="1109" y="134"/>
                  </a:cubicBezTo>
                  <a:cubicBezTo>
                    <a:pt x="1120" y="134"/>
                    <a:pt x="1130" y="136"/>
                    <a:pt x="1140" y="140"/>
                  </a:cubicBezTo>
                  <a:lnTo>
                    <a:pt x="1244" y="182"/>
                  </a:lnTo>
                  <a:cubicBezTo>
                    <a:pt x="1270" y="193"/>
                    <a:pt x="1298" y="199"/>
                    <a:pt x="1326" y="199"/>
                  </a:cubicBezTo>
                  <a:cubicBezTo>
                    <a:pt x="1354" y="199"/>
                    <a:pt x="1382" y="193"/>
                    <a:pt x="1408" y="182"/>
                  </a:cubicBezTo>
                  <a:lnTo>
                    <a:pt x="1511" y="140"/>
                  </a:lnTo>
                  <a:cubicBezTo>
                    <a:pt x="1521" y="135"/>
                    <a:pt x="1532" y="134"/>
                    <a:pt x="1543" y="134"/>
                  </a:cubicBezTo>
                  <a:cubicBezTo>
                    <a:pt x="1565" y="134"/>
                    <a:pt x="1586" y="142"/>
                    <a:pt x="1601" y="158"/>
                  </a:cubicBezTo>
                  <a:lnTo>
                    <a:pt x="1680" y="237"/>
                  </a:lnTo>
                  <a:cubicBezTo>
                    <a:pt x="1721" y="278"/>
                    <a:pt x="1775" y="300"/>
                    <a:pt x="1833" y="300"/>
                  </a:cubicBezTo>
                  <a:lnTo>
                    <a:pt x="1943" y="300"/>
                  </a:lnTo>
                  <a:cubicBezTo>
                    <a:pt x="1977" y="300"/>
                    <a:pt x="2007" y="320"/>
                    <a:pt x="2020" y="351"/>
                  </a:cubicBezTo>
                  <a:lnTo>
                    <a:pt x="2062" y="454"/>
                  </a:lnTo>
                  <a:cubicBezTo>
                    <a:pt x="2084" y="508"/>
                    <a:pt x="2126" y="549"/>
                    <a:pt x="2179" y="571"/>
                  </a:cubicBezTo>
                  <a:lnTo>
                    <a:pt x="2282" y="614"/>
                  </a:lnTo>
                  <a:cubicBezTo>
                    <a:pt x="2313" y="626"/>
                    <a:pt x="2333" y="657"/>
                    <a:pt x="2333" y="690"/>
                  </a:cubicBezTo>
                  <a:lnTo>
                    <a:pt x="2333" y="801"/>
                  </a:lnTo>
                  <a:cubicBezTo>
                    <a:pt x="2333" y="859"/>
                    <a:pt x="2356" y="913"/>
                    <a:pt x="2396" y="954"/>
                  </a:cubicBezTo>
                  <a:lnTo>
                    <a:pt x="2475" y="1033"/>
                  </a:lnTo>
                  <a:cubicBezTo>
                    <a:pt x="2499" y="1057"/>
                    <a:pt x="2506" y="1092"/>
                    <a:pt x="2493" y="1123"/>
                  </a:cubicBezTo>
                  <a:lnTo>
                    <a:pt x="2450" y="1226"/>
                  </a:lnTo>
                  <a:cubicBezTo>
                    <a:pt x="2428" y="1279"/>
                    <a:pt x="2428" y="1338"/>
                    <a:pt x="2450" y="1391"/>
                  </a:cubicBezTo>
                  <a:lnTo>
                    <a:pt x="2493" y="1494"/>
                  </a:lnTo>
                  <a:cubicBezTo>
                    <a:pt x="2507" y="1525"/>
                    <a:pt x="2500" y="1560"/>
                    <a:pt x="2476" y="15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4">
              <a:extLst>
                <a:ext uri="{FF2B5EF4-FFF2-40B4-BE49-F238E27FC236}">
                  <a16:creationId xmlns:a16="http://schemas.microsoft.com/office/drawing/2014/main" id="{C489218B-2DD6-41F5-A313-67A46A413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0051" y="2336801"/>
              <a:ext cx="153988" cy="285750"/>
            </a:xfrm>
            <a:custGeom>
              <a:avLst/>
              <a:gdLst>
                <a:gd name="T0" fmla="*/ 471 w 749"/>
                <a:gd name="T1" fmla="*/ 625 h 1385"/>
                <a:gd name="T2" fmla="*/ 279 w 749"/>
                <a:gd name="T3" fmla="*/ 625 h 1385"/>
                <a:gd name="T4" fmla="*/ 133 w 749"/>
                <a:gd name="T5" fmla="*/ 480 h 1385"/>
                <a:gd name="T6" fmla="*/ 279 w 749"/>
                <a:gd name="T7" fmla="*/ 334 h 1385"/>
                <a:gd name="T8" fmla="*/ 619 w 749"/>
                <a:gd name="T9" fmla="*/ 334 h 1385"/>
                <a:gd name="T10" fmla="*/ 685 w 749"/>
                <a:gd name="T11" fmla="*/ 268 h 1385"/>
                <a:gd name="T12" fmla="*/ 619 w 749"/>
                <a:gd name="T13" fmla="*/ 202 h 1385"/>
                <a:gd name="T14" fmla="*/ 441 w 749"/>
                <a:gd name="T15" fmla="*/ 202 h 1385"/>
                <a:gd name="T16" fmla="*/ 441 w 749"/>
                <a:gd name="T17" fmla="*/ 67 h 1385"/>
                <a:gd name="T18" fmla="*/ 375 w 749"/>
                <a:gd name="T19" fmla="*/ 0 h 1385"/>
                <a:gd name="T20" fmla="*/ 308 w 749"/>
                <a:gd name="T21" fmla="*/ 67 h 1385"/>
                <a:gd name="T22" fmla="*/ 308 w 749"/>
                <a:gd name="T23" fmla="*/ 202 h 1385"/>
                <a:gd name="T24" fmla="*/ 278 w 749"/>
                <a:gd name="T25" fmla="*/ 202 h 1385"/>
                <a:gd name="T26" fmla="*/ 0 w 749"/>
                <a:gd name="T27" fmla="*/ 480 h 1385"/>
                <a:gd name="T28" fmla="*/ 278 w 749"/>
                <a:gd name="T29" fmla="*/ 758 h 1385"/>
                <a:gd name="T30" fmla="*/ 471 w 749"/>
                <a:gd name="T31" fmla="*/ 758 h 1385"/>
                <a:gd name="T32" fmla="*/ 616 w 749"/>
                <a:gd name="T33" fmla="*/ 903 h 1385"/>
                <a:gd name="T34" fmla="*/ 471 w 749"/>
                <a:gd name="T35" fmla="*/ 1048 h 1385"/>
                <a:gd name="T36" fmla="*/ 125 w 749"/>
                <a:gd name="T37" fmla="*/ 1048 h 1385"/>
                <a:gd name="T38" fmla="*/ 58 w 749"/>
                <a:gd name="T39" fmla="*/ 1114 h 1385"/>
                <a:gd name="T40" fmla="*/ 125 w 749"/>
                <a:gd name="T41" fmla="*/ 1181 h 1385"/>
                <a:gd name="T42" fmla="*/ 308 w 749"/>
                <a:gd name="T43" fmla="*/ 1181 h 1385"/>
                <a:gd name="T44" fmla="*/ 308 w 749"/>
                <a:gd name="T45" fmla="*/ 1319 h 1385"/>
                <a:gd name="T46" fmla="*/ 375 w 749"/>
                <a:gd name="T47" fmla="*/ 1385 h 1385"/>
                <a:gd name="T48" fmla="*/ 441 w 749"/>
                <a:gd name="T49" fmla="*/ 1319 h 1385"/>
                <a:gd name="T50" fmla="*/ 441 w 749"/>
                <a:gd name="T51" fmla="*/ 1181 h 1385"/>
                <a:gd name="T52" fmla="*/ 473 w 749"/>
                <a:gd name="T53" fmla="*/ 1181 h 1385"/>
                <a:gd name="T54" fmla="*/ 475 w 749"/>
                <a:gd name="T55" fmla="*/ 1181 h 1385"/>
                <a:gd name="T56" fmla="*/ 749 w 749"/>
                <a:gd name="T57" fmla="*/ 903 h 1385"/>
                <a:gd name="T58" fmla="*/ 471 w 749"/>
                <a:gd name="T59" fmla="*/ 625 h 1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49" h="1385">
                  <a:moveTo>
                    <a:pt x="471" y="625"/>
                  </a:moveTo>
                  <a:lnTo>
                    <a:pt x="279" y="625"/>
                  </a:lnTo>
                  <a:cubicBezTo>
                    <a:pt x="199" y="625"/>
                    <a:pt x="133" y="560"/>
                    <a:pt x="133" y="480"/>
                  </a:cubicBezTo>
                  <a:cubicBezTo>
                    <a:pt x="133" y="400"/>
                    <a:pt x="199" y="334"/>
                    <a:pt x="279" y="334"/>
                  </a:cubicBezTo>
                  <a:lnTo>
                    <a:pt x="619" y="334"/>
                  </a:lnTo>
                  <a:cubicBezTo>
                    <a:pt x="655" y="334"/>
                    <a:pt x="685" y="305"/>
                    <a:pt x="685" y="268"/>
                  </a:cubicBezTo>
                  <a:cubicBezTo>
                    <a:pt x="685" y="232"/>
                    <a:pt x="655" y="202"/>
                    <a:pt x="619" y="202"/>
                  </a:cubicBezTo>
                  <a:lnTo>
                    <a:pt x="441" y="202"/>
                  </a:lnTo>
                  <a:lnTo>
                    <a:pt x="441" y="67"/>
                  </a:lnTo>
                  <a:cubicBezTo>
                    <a:pt x="441" y="30"/>
                    <a:pt x="411" y="0"/>
                    <a:pt x="375" y="0"/>
                  </a:cubicBezTo>
                  <a:cubicBezTo>
                    <a:pt x="338" y="0"/>
                    <a:pt x="308" y="30"/>
                    <a:pt x="308" y="67"/>
                  </a:cubicBezTo>
                  <a:lnTo>
                    <a:pt x="308" y="202"/>
                  </a:lnTo>
                  <a:lnTo>
                    <a:pt x="278" y="202"/>
                  </a:lnTo>
                  <a:cubicBezTo>
                    <a:pt x="125" y="202"/>
                    <a:pt x="0" y="326"/>
                    <a:pt x="0" y="480"/>
                  </a:cubicBezTo>
                  <a:cubicBezTo>
                    <a:pt x="0" y="633"/>
                    <a:pt x="125" y="758"/>
                    <a:pt x="278" y="758"/>
                  </a:cubicBezTo>
                  <a:lnTo>
                    <a:pt x="471" y="758"/>
                  </a:lnTo>
                  <a:cubicBezTo>
                    <a:pt x="551" y="758"/>
                    <a:pt x="616" y="823"/>
                    <a:pt x="616" y="903"/>
                  </a:cubicBezTo>
                  <a:cubicBezTo>
                    <a:pt x="616" y="983"/>
                    <a:pt x="551" y="1048"/>
                    <a:pt x="471" y="1048"/>
                  </a:cubicBezTo>
                  <a:lnTo>
                    <a:pt x="125" y="1048"/>
                  </a:lnTo>
                  <a:cubicBezTo>
                    <a:pt x="88" y="1048"/>
                    <a:pt x="58" y="1078"/>
                    <a:pt x="58" y="1114"/>
                  </a:cubicBezTo>
                  <a:cubicBezTo>
                    <a:pt x="58" y="1151"/>
                    <a:pt x="88" y="1181"/>
                    <a:pt x="125" y="1181"/>
                  </a:cubicBezTo>
                  <a:lnTo>
                    <a:pt x="308" y="1181"/>
                  </a:lnTo>
                  <a:lnTo>
                    <a:pt x="308" y="1319"/>
                  </a:lnTo>
                  <a:cubicBezTo>
                    <a:pt x="308" y="1355"/>
                    <a:pt x="338" y="1385"/>
                    <a:pt x="375" y="1385"/>
                  </a:cubicBezTo>
                  <a:cubicBezTo>
                    <a:pt x="411" y="1385"/>
                    <a:pt x="441" y="1355"/>
                    <a:pt x="441" y="1319"/>
                  </a:cubicBezTo>
                  <a:lnTo>
                    <a:pt x="441" y="1181"/>
                  </a:lnTo>
                  <a:lnTo>
                    <a:pt x="473" y="1181"/>
                  </a:lnTo>
                  <a:cubicBezTo>
                    <a:pt x="474" y="1181"/>
                    <a:pt x="474" y="1181"/>
                    <a:pt x="475" y="1181"/>
                  </a:cubicBezTo>
                  <a:cubicBezTo>
                    <a:pt x="626" y="1178"/>
                    <a:pt x="749" y="1055"/>
                    <a:pt x="749" y="903"/>
                  </a:cubicBezTo>
                  <a:cubicBezTo>
                    <a:pt x="749" y="749"/>
                    <a:pt x="624" y="625"/>
                    <a:pt x="471" y="6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2EA87D9D-0F02-45E1-BEBF-B12481555B11}"/>
              </a:ext>
            </a:extLst>
          </p:cNvPr>
          <p:cNvGrpSpPr/>
          <p:nvPr/>
        </p:nvGrpSpPr>
        <p:grpSpPr>
          <a:xfrm>
            <a:off x="2788607" y="973142"/>
            <a:ext cx="353247" cy="386293"/>
            <a:chOff x="1524001" y="7938"/>
            <a:chExt cx="492125" cy="538163"/>
          </a:xfrm>
          <a:solidFill>
            <a:srgbClr val="FE0000"/>
          </a:solidFill>
        </p:grpSpPr>
        <p:sp>
          <p:nvSpPr>
            <p:cNvPr id="61" name="Freeform 5">
              <a:extLst>
                <a:ext uri="{FF2B5EF4-FFF2-40B4-BE49-F238E27FC236}">
                  <a16:creationId xmlns:a16="http://schemas.microsoft.com/office/drawing/2014/main" id="{BB79399D-35A1-49F1-9E8A-57F4BA46C5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24001" y="7938"/>
              <a:ext cx="492125" cy="211138"/>
            </a:xfrm>
            <a:custGeom>
              <a:avLst/>
              <a:gdLst>
                <a:gd name="T0" fmla="*/ 2034 w 2392"/>
                <a:gd name="T1" fmla="*/ 171 h 1027"/>
                <a:gd name="T2" fmla="*/ 1188 w 2392"/>
                <a:gd name="T3" fmla="*/ 0 h 1027"/>
                <a:gd name="T4" fmla="*/ 131 w 2392"/>
                <a:gd name="T5" fmla="*/ 315 h 1027"/>
                <a:gd name="T6" fmla="*/ 5 w 2392"/>
                <a:gd name="T7" fmla="*/ 604 h 1027"/>
                <a:gd name="T8" fmla="*/ 7 w 2392"/>
                <a:gd name="T9" fmla="*/ 798 h 1027"/>
                <a:gd name="T10" fmla="*/ 581 w 2392"/>
                <a:gd name="T11" fmla="*/ 1022 h 1027"/>
                <a:gd name="T12" fmla="*/ 803 w 2392"/>
                <a:gd name="T13" fmla="*/ 801 h 1027"/>
                <a:gd name="T14" fmla="*/ 836 w 2392"/>
                <a:gd name="T15" fmla="*/ 594 h 1027"/>
                <a:gd name="T16" fmla="*/ 1194 w 2392"/>
                <a:gd name="T17" fmla="*/ 547 h 1027"/>
                <a:gd name="T18" fmla="*/ 1596 w 2392"/>
                <a:gd name="T19" fmla="*/ 605 h 1027"/>
                <a:gd name="T20" fmla="*/ 1595 w 2392"/>
                <a:gd name="T21" fmla="*/ 801 h 1027"/>
                <a:gd name="T22" fmla="*/ 1993 w 2392"/>
                <a:gd name="T23" fmla="*/ 1026 h 1027"/>
                <a:gd name="T24" fmla="*/ 2112 w 2392"/>
                <a:gd name="T25" fmla="*/ 1027 h 1027"/>
                <a:gd name="T26" fmla="*/ 2391 w 2392"/>
                <a:gd name="T27" fmla="*/ 806 h 1027"/>
                <a:gd name="T28" fmla="*/ 2391 w 2392"/>
                <a:gd name="T29" fmla="*/ 587 h 1027"/>
                <a:gd name="T30" fmla="*/ 2259 w 2392"/>
                <a:gd name="T31" fmla="*/ 804 h 1027"/>
                <a:gd name="T32" fmla="*/ 2169 w 2392"/>
                <a:gd name="T33" fmla="*/ 893 h 1027"/>
                <a:gd name="T34" fmla="*/ 2055 w 2392"/>
                <a:gd name="T35" fmla="*/ 894 h 1027"/>
                <a:gd name="T36" fmla="*/ 1821 w 2392"/>
                <a:gd name="T37" fmla="*/ 893 h 1027"/>
                <a:gd name="T38" fmla="*/ 1729 w 2392"/>
                <a:gd name="T39" fmla="*/ 746 h 1027"/>
                <a:gd name="T40" fmla="*/ 1731 w 2392"/>
                <a:gd name="T41" fmla="*/ 585 h 1027"/>
                <a:gd name="T42" fmla="*/ 1668 w 2392"/>
                <a:gd name="T43" fmla="*/ 489 h 1027"/>
                <a:gd name="T44" fmla="*/ 1396 w 2392"/>
                <a:gd name="T45" fmla="*/ 425 h 1027"/>
                <a:gd name="T46" fmla="*/ 857 w 2392"/>
                <a:gd name="T47" fmla="*/ 450 h 1027"/>
                <a:gd name="T48" fmla="*/ 748 w 2392"/>
                <a:gd name="T49" fmla="*/ 482 h 1027"/>
                <a:gd name="T50" fmla="*/ 672 w 2392"/>
                <a:gd name="T51" fmla="*/ 583 h 1027"/>
                <a:gd name="T52" fmla="*/ 588 w 2392"/>
                <a:gd name="T53" fmla="*/ 889 h 1027"/>
                <a:gd name="T54" fmla="*/ 583 w 2392"/>
                <a:gd name="T55" fmla="*/ 889 h 1027"/>
                <a:gd name="T56" fmla="*/ 140 w 2392"/>
                <a:gd name="T57" fmla="*/ 795 h 1027"/>
                <a:gd name="T58" fmla="*/ 140 w 2392"/>
                <a:gd name="T59" fmla="*/ 718 h 1027"/>
                <a:gd name="T60" fmla="*/ 220 w 2392"/>
                <a:gd name="T61" fmla="*/ 414 h 1027"/>
                <a:gd name="T62" fmla="*/ 1188 w 2392"/>
                <a:gd name="T63" fmla="*/ 132 h 1027"/>
                <a:gd name="T64" fmla="*/ 1978 w 2392"/>
                <a:gd name="T65" fmla="*/ 291 h 1027"/>
                <a:gd name="T66" fmla="*/ 2259 w 2392"/>
                <a:gd name="T67" fmla="*/ 587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92" h="1027">
                  <a:moveTo>
                    <a:pt x="2312" y="368"/>
                  </a:moveTo>
                  <a:cubicBezTo>
                    <a:pt x="2226" y="267"/>
                    <a:pt x="2112" y="207"/>
                    <a:pt x="2034" y="171"/>
                  </a:cubicBezTo>
                  <a:cubicBezTo>
                    <a:pt x="1843" y="84"/>
                    <a:pt x="1637" y="32"/>
                    <a:pt x="1384" y="9"/>
                  </a:cubicBezTo>
                  <a:cubicBezTo>
                    <a:pt x="1318" y="3"/>
                    <a:pt x="1252" y="0"/>
                    <a:pt x="1188" y="0"/>
                  </a:cubicBezTo>
                  <a:cubicBezTo>
                    <a:pt x="951" y="0"/>
                    <a:pt x="718" y="39"/>
                    <a:pt x="495" y="117"/>
                  </a:cubicBezTo>
                  <a:cubicBezTo>
                    <a:pt x="387" y="155"/>
                    <a:pt x="248" y="212"/>
                    <a:pt x="131" y="315"/>
                  </a:cubicBezTo>
                  <a:cubicBezTo>
                    <a:pt x="43" y="393"/>
                    <a:pt x="0" y="489"/>
                    <a:pt x="5" y="601"/>
                  </a:cubicBezTo>
                  <a:cubicBezTo>
                    <a:pt x="5" y="602"/>
                    <a:pt x="5" y="603"/>
                    <a:pt x="5" y="604"/>
                  </a:cubicBezTo>
                  <a:cubicBezTo>
                    <a:pt x="9" y="640"/>
                    <a:pt x="8" y="677"/>
                    <a:pt x="7" y="716"/>
                  </a:cubicBezTo>
                  <a:cubicBezTo>
                    <a:pt x="6" y="743"/>
                    <a:pt x="6" y="771"/>
                    <a:pt x="7" y="798"/>
                  </a:cubicBezTo>
                  <a:cubicBezTo>
                    <a:pt x="10" y="932"/>
                    <a:pt x="100" y="1022"/>
                    <a:pt x="232" y="1022"/>
                  </a:cubicBezTo>
                  <a:lnTo>
                    <a:pt x="581" y="1022"/>
                  </a:lnTo>
                  <a:cubicBezTo>
                    <a:pt x="583" y="1022"/>
                    <a:pt x="585" y="1022"/>
                    <a:pt x="586" y="1022"/>
                  </a:cubicBezTo>
                  <a:cubicBezTo>
                    <a:pt x="716" y="1022"/>
                    <a:pt x="803" y="933"/>
                    <a:pt x="803" y="801"/>
                  </a:cubicBezTo>
                  <a:lnTo>
                    <a:pt x="803" y="605"/>
                  </a:lnTo>
                  <a:cubicBezTo>
                    <a:pt x="814" y="602"/>
                    <a:pt x="825" y="598"/>
                    <a:pt x="836" y="594"/>
                  </a:cubicBezTo>
                  <a:cubicBezTo>
                    <a:pt x="853" y="589"/>
                    <a:pt x="869" y="583"/>
                    <a:pt x="884" y="580"/>
                  </a:cubicBezTo>
                  <a:cubicBezTo>
                    <a:pt x="983" y="558"/>
                    <a:pt x="1084" y="547"/>
                    <a:pt x="1194" y="547"/>
                  </a:cubicBezTo>
                  <a:cubicBezTo>
                    <a:pt x="1254" y="547"/>
                    <a:pt x="1317" y="550"/>
                    <a:pt x="1381" y="557"/>
                  </a:cubicBezTo>
                  <a:cubicBezTo>
                    <a:pt x="1468" y="567"/>
                    <a:pt x="1536" y="582"/>
                    <a:pt x="1596" y="605"/>
                  </a:cubicBezTo>
                  <a:cubicBezTo>
                    <a:pt x="1595" y="654"/>
                    <a:pt x="1595" y="701"/>
                    <a:pt x="1595" y="747"/>
                  </a:cubicBezTo>
                  <a:cubicBezTo>
                    <a:pt x="1595" y="765"/>
                    <a:pt x="1595" y="783"/>
                    <a:pt x="1595" y="801"/>
                  </a:cubicBezTo>
                  <a:cubicBezTo>
                    <a:pt x="1595" y="937"/>
                    <a:pt x="1684" y="1026"/>
                    <a:pt x="1820" y="1026"/>
                  </a:cubicBezTo>
                  <a:lnTo>
                    <a:pt x="1993" y="1026"/>
                  </a:lnTo>
                  <a:cubicBezTo>
                    <a:pt x="2013" y="1026"/>
                    <a:pt x="2033" y="1026"/>
                    <a:pt x="2052" y="1026"/>
                  </a:cubicBezTo>
                  <a:cubicBezTo>
                    <a:pt x="2072" y="1026"/>
                    <a:pt x="2092" y="1027"/>
                    <a:pt x="2112" y="1027"/>
                  </a:cubicBezTo>
                  <a:cubicBezTo>
                    <a:pt x="2134" y="1027"/>
                    <a:pt x="2153" y="1026"/>
                    <a:pt x="2171" y="1026"/>
                  </a:cubicBezTo>
                  <a:cubicBezTo>
                    <a:pt x="2300" y="1025"/>
                    <a:pt x="2389" y="937"/>
                    <a:pt x="2391" y="806"/>
                  </a:cubicBezTo>
                  <a:cubicBezTo>
                    <a:pt x="2391" y="806"/>
                    <a:pt x="2391" y="805"/>
                    <a:pt x="2391" y="805"/>
                  </a:cubicBezTo>
                  <a:lnTo>
                    <a:pt x="2391" y="587"/>
                  </a:lnTo>
                  <a:cubicBezTo>
                    <a:pt x="2392" y="505"/>
                    <a:pt x="2365" y="431"/>
                    <a:pt x="2312" y="368"/>
                  </a:cubicBezTo>
                  <a:close/>
                  <a:moveTo>
                    <a:pt x="2259" y="804"/>
                  </a:moveTo>
                  <a:cubicBezTo>
                    <a:pt x="2258" y="845"/>
                    <a:pt x="2242" y="893"/>
                    <a:pt x="2171" y="893"/>
                  </a:cubicBezTo>
                  <a:cubicBezTo>
                    <a:pt x="2170" y="893"/>
                    <a:pt x="2169" y="893"/>
                    <a:pt x="2169" y="893"/>
                  </a:cubicBezTo>
                  <a:cubicBezTo>
                    <a:pt x="2152" y="894"/>
                    <a:pt x="2134" y="894"/>
                    <a:pt x="2113" y="894"/>
                  </a:cubicBezTo>
                  <a:cubicBezTo>
                    <a:pt x="2093" y="894"/>
                    <a:pt x="2075" y="894"/>
                    <a:pt x="2055" y="894"/>
                  </a:cubicBezTo>
                  <a:cubicBezTo>
                    <a:pt x="2035" y="894"/>
                    <a:pt x="2015" y="893"/>
                    <a:pt x="1994" y="893"/>
                  </a:cubicBezTo>
                  <a:lnTo>
                    <a:pt x="1821" y="893"/>
                  </a:lnTo>
                  <a:cubicBezTo>
                    <a:pt x="1757" y="893"/>
                    <a:pt x="1729" y="864"/>
                    <a:pt x="1729" y="801"/>
                  </a:cubicBezTo>
                  <a:cubicBezTo>
                    <a:pt x="1729" y="782"/>
                    <a:pt x="1729" y="764"/>
                    <a:pt x="1729" y="746"/>
                  </a:cubicBezTo>
                  <a:cubicBezTo>
                    <a:pt x="1728" y="692"/>
                    <a:pt x="1728" y="641"/>
                    <a:pt x="1731" y="589"/>
                  </a:cubicBezTo>
                  <a:cubicBezTo>
                    <a:pt x="1731" y="588"/>
                    <a:pt x="1731" y="587"/>
                    <a:pt x="1731" y="585"/>
                  </a:cubicBezTo>
                  <a:cubicBezTo>
                    <a:pt x="1731" y="528"/>
                    <a:pt x="1698" y="504"/>
                    <a:pt x="1673" y="492"/>
                  </a:cubicBezTo>
                  <a:cubicBezTo>
                    <a:pt x="1671" y="491"/>
                    <a:pt x="1670" y="490"/>
                    <a:pt x="1668" y="489"/>
                  </a:cubicBezTo>
                  <a:cubicBezTo>
                    <a:pt x="1591" y="457"/>
                    <a:pt x="1507" y="437"/>
                    <a:pt x="1397" y="425"/>
                  </a:cubicBezTo>
                  <a:cubicBezTo>
                    <a:pt x="1397" y="425"/>
                    <a:pt x="1397" y="425"/>
                    <a:pt x="1396" y="425"/>
                  </a:cubicBezTo>
                  <a:cubicBezTo>
                    <a:pt x="1327" y="418"/>
                    <a:pt x="1260" y="414"/>
                    <a:pt x="1196" y="414"/>
                  </a:cubicBezTo>
                  <a:cubicBezTo>
                    <a:pt x="1078" y="414"/>
                    <a:pt x="964" y="426"/>
                    <a:pt x="857" y="450"/>
                  </a:cubicBezTo>
                  <a:cubicBezTo>
                    <a:pt x="835" y="455"/>
                    <a:pt x="815" y="462"/>
                    <a:pt x="796" y="468"/>
                  </a:cubicBezTo>
                  <a:cubicBezTo>
                    <a:pt x="779" y="473"/>
                    <a:pt x="763" y="479"/>
                    <a:pt x="748" y="482"/>
                  </a:cubicBezTo>
                  <a:cubicBezTo>
                    <a:pt x="746" y="483"/>
                    <a:pt x="744" y="483"/>
                    <a:pt x="742" y="484"/>
                  </a:cubicBezTo>
                  <a:cubicBezTo>
                    <a:pt x="716" y="493"/>
                    <a:pt x="672" y="517"/>
                    <a:pt x="672" y="583"/>
                  </a:cubicBezTo>
                  <a:lnTo>
                    <a:pt x="672" y="800"/>
                  </a:lnTo>
                  <a:cubicBezTo>
                    <a:pt x="672" y="840"/>
                    <a:pt x="658" y="889"/>
                    <a:pt x="588" y="889"/>
                  </a:cubicBezTo>
                  <a:cubicBezTo>
                    <a:pt x="587" y="889"/>
                    <a:pt x="586" y="889"/>
                    <a:pt x="585" y="889"/>
                  </a:cubicBezTo>
                  <a:cubicBezTo>
                    <a:pt x="584" y="889"/>
                    <a:pt x="584" y="889"/>
                    <a:pt x="583" y="889"/>
                  </a:cubicBezTo>
                  <a:lnTo>
                    <a:pt x="232" y="889"/>
                  </a:lnTo>
                  <a:cubicBezTo>
                    <a:pt x="172" y="889"/>
                    <a:pt x="141" y="857"/>
                    <a:pt x="140" y="795"/>
                  </a:cubicBezTo>
                  <a:lnTo>
                    <a:pt x="140" y="794"/>
                  </a:lnTo>
                  <a:cubicBezTo>
                    <a:pt x="140" y="769"/>
                    <a:pt x="140" y="744"/>
                    <a:pt x="140" y="718"/>
                  </a:cubicBezTo>
                  <a:cubicBezTo>
                    <a:pt x="141" y="677"/>
                    <a:pt x="142" y="636"/>
                    <a:pt x="138" y="593"/>
                  </a:cubicBezTo>
                  <a:cubicBezTo>
                    <a:pt x="135" y="521"/>
                    <a:pt x="161" y="466"/>
                    <a:pt x="220" y="414"/>
                  </a:cubicBezTo>
                  <a:cubicBezTo>
                    <a:pt x="319" y="326"/>
                    <a:pt x="443" y="275"/>
                    <a:pt x="540" y="242"/>
                  </a:cubicBezTo>
                  <a:cubicBezTo>
                    <a:pt x="748" y="169"/>
                    <a:pt x="967" y="132"/>
                    <a:pt x="1188" y="132"/>
                  </a:cubicBezTo>
                  <a:cubicBezTo>
                    <a:pt x="1249" y="132"/>
                    <a:pt x="1311" y="135"/>
                    <a:pt x="1372" y="141"/>
                  </a:cubicBezTo>
                  <a:cubicBezTo>
                    <a:pt x="1610" y="163"/>
                    <a:pt x="1802" y="211"/>
                    <a:pt x="1978" y="291"/>
                  </a:cubicBezTo>
                  <a:cubicBezTo>
                    <a:pt x="2086" y="341"/>
                    <a:pt x="2158" y="390"/>
                    <a:pt x="2211" y="453"/>
                  </a:cubicBezTo>
                  <a:cubicBezTo>
                    <a:pt x="2243" y="492"/>
                    <a:pt x="2259" y="536"/>
                    <a:pt x="2259" y="587"/>
                  </a:cubicBezTo>
                  <a:lnTo>
                    <a:pt x="2259" y="8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">
              <a:extLst>
                <a:ext uri="{FF2B5EF4-FFF2-40B4-BE49-F238E27FC236}">
                  <a16:creationId xmlns:a16="http://schemas.microsoft.com/office/drawing/2014/main" id="{663EBD84-D03B-4693-BE1F-559C488888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30376" y="247651"/>
              <a:ext cx="84138" cy="84138"/>
            </a:xfrm>
            <a:custGeom>
              <a:avLst/>
              <a:gdLst>
                <a:gd name="T0" fmla="*/ 205 w 410"/>
                <a:gd name="T1" fmla="*/ 0 h 410"/>
                <a:gd name="T2" fmla="*/ 0 w 410"/>
                <a:gd name="T3" fmla="*/ 205 h 410"/>
                <a:gd name="T4" fmla="*/ 205 w 410"/>
                <a:gd name="T5" fmla="*/ 410 h 410"/>
                <a:gd name="T6" fmla="*/ 410 w 410"/>
                <a:gd name="T7" fmla="*/ 205 h 410"/>
                <a:gd name="T8" fmla="*/ 205 w 410"/>
                <a:gd name="T9" fmla="*/ 0 h 410"/>
                <a:gd name="T10" fmla="*/ 205 w 410"/>
                <a:gd name="T11" fmla="*/ 277 h 410"/>
                <a:gd name="T12" fmla="*/ 132 w 410"/>
                <a:gd name="T13" fmla="*/ 205 h 410"/>
                <a:gd name="T14" fmla="*/ 205 w 410"/>
                <a:gd name="T15" fmla="*/ 132 h 410"/>
                <a:gd name="T16" fmla="*/ 277 w 410"/>
                <a:gd name="T17" fmla="*/ 205 h 410"/>
                <a:gd name="T18" fmla="*/ 205 w 410"/>
                <a:gd name="T19" fmla="*/ 27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0" h="410">
                  <a:moveTo>
                    <a:pt x="205" y="0"/>
                  </a:moveTo>
                  <a:cubicBezTo>
                    <a:pt x="91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7" y="410"/>
                    <a:pt x="410" y="318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lose/>
                  <a:moveTo>
                    <a:pt x="205" y="277"/>
                  </a:moveTo>
                  <a:cubicBezTo>
                    <a:pt x="165" y="277"/>
                    <a:pt x="132" y="245"/>
                    <a:pt x="132" y="205"/>
                  </a:cubicBezTo>
                  <a:cubicBezTo>
                    <a:pt x="132" y="165"/>
                    <a:pt x="165" y="132"/>
                    <a:pt x="205" y="132"/>
                  </a:cubicBezTo>
                  <a:cubicBezTo>
                    <a:pt x="245" y="132"/>
                    <a:pt x="277" y="165"/>
                    <a:pt x="277" y="205"/>
                  </a:cubicBezTo>
                  <a:cubicBezTo>
                    <a:pt x="278" y="245"/>
                    <a:pt x="245" y="277"/>
                    <a:pt x="205" y="2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">
              <a:extLst>
                <a:ext uri="{FF2B5EF4-FFF2-40B4-BE49-F238E27FC236}">
                  <a16:creationId xmlns:a16="http://schemas.microsoft.com/office/drawing/2014/main" id="{839057EB-BC1F-4C71-A9E1-B5BE1A5925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3089" y="247651"/>
              <a:ext cx="84138" cy="84138"/>
            </a:xfrm>
            <a:custGeom>
              <a:avLst/>
              <a:gdLst>
                <a:gd name="T0" fmla="*/ 205 w 410"/>
                <a:gd name="T1" fmla="*/ 0 h 410"/>
                <a:gd name="T2" fmla="*/ 0 w 410"/>
                <a:gd name="T3" fmla="*/ 205 h 410"/>
                <a:gd name="T4" fmla="*/ 205 w 410"/>
                <a:gd name="T5" fmla="*/ 410 h 410"/>
                <a:gd name="T6" fmla="*/ 410 w 410"/>
                <a:gd name="T7" fmla="*/ 205 h 410"/>
                <a:gd name="T8" fmla="*/ 205 w 410"/>
                <a:gd name="T9" fmla="*/ 0 h 410"/>
                <a:gd name="T10" fmla="*/ 205 w 410"/>
                <a:gd name="T11" fmla="*/ 277 h 410"/>
                <a:gd name="T12" fmla="*/ 132 w 410"/>
                <a:gd name="T13" fmla="*/ 205 h 410"/>
                <a:gd name="T14" fmla="*/ 205 w 410"/>
                <a:gd name="T15" fmla="*/ 132 h 410"/>
                <a:gd name="T16" fmla="*/ 277 w 410"/>
                <a:gd name="T17" fmla="*/ 205 h 410"/>
                <a:gd name="T18" fmla="*/ 205 w 410"/>
                <a:gd name="T19" fmla="*/ 27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0" h="410">
                  <a:moveTo>
                    <a:pt x="205" y="0"/>
                  </a:moveTo>
                  <a:cubicBezTo>
                    <a:pt x="91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8" y="410"/>
                    <a:pt x="410" y="318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lose/>
                  <a:moveTo>
                    <a:pt x="205" y="277"/>
                  </a:moveTo>
                  <a:cubicBezTo>
                    <a:pt x="165" y="277"/>
                    <a:pt x="132" y="245"/>
                    <a:pt x="132" y="205"/>
                  </a:cubicBezTo>
                  <a:cubicBezTo>
                    <a:pt x="132" y="165"/>
                    <a:pt x="165" y="132"/>
                    <a:pt x="205" y="132"/>
                  </a:cubicBezTo>
                  <a:cubicBezTo>
                    <a:pt x="245" y="132"/>
                    <a:pt x="277" y="165"/>
                    <a:pt x="277" y="205"/>
                  </a:cubicBezTo>
                  <a:cubicBezTo>
                    <a:pt x="277" y="245"/>
                    <a:pt x="245" y="277"/>
                    <a:pt x="205" y="2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8">
              <a:extLst>
                <a:ext uri="{FF2B5EF4-FFF2-40B4-BE49-F238E27FC236}">
                  <a16:creationId xmlns:a16="http://schemas.microsoft.com/office/drawing/2014/main" id="{808EF205-0F63-494C-A568-17BA9D9921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17664" y="247651"/>
              <a:ext cx="84138" cy="84138"/>
            </a:xfrm>
            <a:custGeom>
              <a:avLst/>
              <a:gdLst>
                <a:gd name="T0" fmla="*/ 206 w 411"/>
                <a:gd name="T1" fmla="*/ 0 h 410"/>
                <a:gd name="T2" fmla="*/ 0 w 411"/>
                <a:gd name="T3" fmla="*/ 205 h 410"/>
                <a:gd name="T4" fmla="*/ 206 w 411"/>
                <a:gd name="T5" fmla="*/ 410 h 410"/>
                <a:gd name="T6" fmla="*/ 411 w 411"/>
                <a:gd name="T7" fmla="*/ 205 h 410"/>
                <a:gd name="T8" fmla="*/ 206 w 411"/>
                <a:gd name="T9" fmla="*/ 0 h 410"/>
                <a:gd name="T10" fmla="*/ 206 w 411"/>
                <a:gd name="T11" fmla="*/ 277 h 410"/>
                <a:gd name="T12" fmla="*/ 133 w 411"/>
                <a:gd name="T13" fmla="*/ 205 h 410"/>
                <a:gd name="T14" fmla="*/ 206 w 411"/>
                <a:gd name="T15" fmla="*/ 132 h 410"/>
                <a:gd name="T16" fmla="*/ 278 w 411"/>
                <a:gd name="T17" fmla="*/ 205 h 410"/>
                <a:gd name="T18" fmla="*/ 206 w 411"/>
                <a:gd name="T19" fmla="*/ 27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1" h="410">
                  <a:moveTo>
                    <a:pt x="206" y="0"/>
                  </a:moveTo>
                  <a:cubicBezTo>
                    <a:pt x="92" y="0"/>
                    <a:pt x="0" y="92"/>
                    <a:pt x="0" y="205"/>
                  </a:cubicBezTo>
                  <a:cubicBezTo>
                    <a:pt x="0" y="318"/>
                    <a:pt x="93" y="410"/>
                    <a:pt x="206" y="410"/>
                  </a:cubicBezTo>
                  <a:cubicBezTo>
                    <a:pt x="318" y="410"/>
                    <a:pt x="411" y="318"/>
                    <a:pt x="411" y="205"/>
                  </a:cubicBezTo>
                  <a:cubicBezTo>
                    <a:pt x="411" y="92"/>
                    <a:pt x="319" y="0"/>
                    <a:pt x="206" y="0"/>
                  </a:cubicBezTo>
                  <a:close/>
                  <a:moveTo>
                    <a:pt x="206" y="277"/>
                  </a:moveTo>
                  <a:cubicBezTo>
                    <a:pt x="166" y="277"/>
                    <a:pt x="133" y="245"/>
                    <a:pt x="133" y="205"/>
                  </a:cubicBezTo>
                  <a:cubicBezTo>
                    <a:pt x="133" y="165"/>
                    <a:pt x="166" y="132"/>
                    <a:pt x="206" y="132"/>
                  </a:cubicBezTo>
                  <a:cubicBezTo>
                    <a:pt x="245" y="132"/>
                    <a:pt x="278" y="165"/>
                    <a:pt x="278" y="205"/>
                  </a:cubicBezTo>
                  <a:cubicBezTo>
                    <a:pt x="279" y="245"/>
                    <a:pt x="246" y="277"/>
                    <a:pt x="206" y="2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9">
              <a:extLst>
                <a:ext uri="{FF2B5EF4-FFF2-40B4-BE49-F238E27FC236}">
                  <a16:creationId xmlns:a16="http://schemas.microsoft.com/office/drawing/2014/main" id="{1DB70D7F-034D-41D1-9626-4385B4906A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30376" y="354013"/>
              <a:ext cx="84138" cy="84138"/>
            </a:xfrm>
            <a:custGeom>
              <a:avLst/>
              <a:gdLst>
                <a:gd name="T0" fmla="*/ 205 w 410"/>
                <a:gd name="T1" fmla="*/ 0 h 410"/>
                <a:gd name="T2" fmla="*/ 0 w 410"/>
                <a:gd name="T3" fmla="*/ 205 h 410"/>
                <a:gd name="T4" fmla="*/ 205 w 410"/>
                <a:gd name="T5" fmla="*/ 410 h 410"/>
                <a:gd name="T6" fmla="*/ 410 w 410"/>
                <a:gd name="T7" fmla="*/ 205 h 410"/>
                <a:gd name="T8" fmla="*/ 205 w 410"/>
                <a:gd name="T9" fmla="*/ 0 h 410"/>
                <a:gd name="T10" fmla="*/ 205 w 410"/>
                <a:gd name="T11" fmla="*/ 278 h 410"/>
                <a:gd name="T12" fmla="*/ 132 w 410"/>
                <a:gd name="T13" fmla="*/ 206 h 410"/>
                <a:gd name="T14" fmla="*/ 205 w 410"/>
                <a:gd name="T15" fmla="*/ 133 h 410"/>
                <a:gd name="T16" fmla="*/ 277 w 410"/>
                <a:gd name="T17" fmla="*/ 206 h 410"/>
                <a:gd name="T18" fmla="*/ 205 w 410"/>
                <a:gd name="T19" fmla="*/ 278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0" h="410">
                  <a:moveTo>
                    <a:pt x="205" y="0"/>
                  </a:moveTo>
                  <a:cubicBezTo>
                    <a:pt x="91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7" y="410"/>
                    <a:pt x="410" y="318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lose/>
                  <a:moveTo>
                    <a:pt x="205" y="278"/>
                  </a:moveTo>
                  <a:cubicBezTo>
                    <a:pt x="165" y="278"/>
                    <a:pt x="132" y="246"/>
                    <a:pt x="132" y="206"/>
                  </a:cubicBezTo>
                  <a:cubicBezTo>
                    <a:pt x="132" y="166"/>
                    <a:pt x="165" y="133"/>
                    <a:pt x="205" y="133"/>
                  </a:cubicBezTo>
                  <a:cubicBezTo>
                    <a:pt x="245" y="133"/>
                    <a:pt x="277" y="166"/>
                    <a:pt x="277" y="206"/>
                  </a:cubicBezTo>
                  <a:cubicBezTo>
                    <a:pt x="278" y="246"/>
                    <a:pt x="245" y="278"/>
                    <a:pt x="205" y="2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0">
              <a:extLst>
                <a:ext uri="{FF2B5EF4-FFF2-40B4-BE49-F238E27FC236}">
                  <a16:creationId xmlns:a16="http://schemas.microsoft.com/office/drawing/2014/main" id="{71CABCCE-71CD-4EFE-AEAA-1C134D8FA7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3089" y="354013"/>
              <a:ext cx="84138" cy="84138"/>
            </a:xfrm>
            <a:custGeom>
              <a:avLst/>
              <a:gdLst>
                <a:gd name="T0" fmla="*/ 205 w 410"/>
                <a:gd name="T1" fmla="*/ 0 h 410"/>
                <a:gd name="T2" fmla="*/ 0 w 410"/>
                <a:gd name="T3" fmla="*/ 205 h 410"/>
                <a:gd name="T4" fmla="*/ 205 w 410"/>
                <a:gd name="T5" fmla="*/ 410 h 410"/>
                <a:gd name="T6" fmla="*/ 410 w 410"/>
                <a:gd name="T7" fmla="*/ 205 h 410"/>
                <a:gd name="T8" fmla="*/ 205 w 410"/>
                <a:gd name="T9" fmla="*/ 0 h 410"/>
                <a:gd name="T10" fmla="*/ 205 w 410"/>
                <a:gd name="T11" fmla="*/ 278 h 410"/>
                <a:gd name="T12" fmla="*/ 132 w 410"/>
                <a:gd name="T13" fmla="*/ 206 h 410"/>
                <a:gd name="T14" fmla="*/ 205 w 410"/>
                <a:gd name="T15" fmla="*/ 133 h 410"/>
                <a:gd name="T16" fmla="*/ 277 w 410"/>
                <a:gd name="T17" fmla="*/ 206 h 410"/>
                <a:gd name="T18" fmla="*/ 205 w 410"/>
                <a:gd name="T19" fmla="*/ 278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0" h="410">
                  <a:moveTo>
                    <a:pt x="205" y="0"/>
                  </a:moveTo>
                  <a:cubicBezTo>
                    <a:pt x="91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8" y="410"/>
                    <a:pt x="410" y="318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lose/>
                  <a:moveTo>
                    <a:pt x="205" y="278"/>
                  </a:moveTo>
                  <a:cubicBezTo>
                    <a:pt x="165" y="278"/>
                    <a:pt x="132" y="246"/>
                    <a:pt x="132" y="206"/>
                  </a:cubicBezTo>
                  <a:cubicBezTo>
                    <a:pt x="132" y="166"/>
                    <a:pt x="165" y="133"/>
                    <a:pt x="205" y="133"/>
                  </a:cubicBezTo>
                  <a:cubicBezTo>
                    <a:pt x="245" y="133"/>
                    <a:pt x="277" y="166"/>
                    <a:pt x="277" y="206"/>
                  </a:cubicBezTo>
                  <a:cubicBezTo>
                    <a:pt x="277" y="246"/>
                    <a:pt x="245" y="278"/>
                    <a:pt x="205" y="2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1">
              <a:extLst>
                <a:ext uri="{FF2B5EF4-FFF2-40B4-BE49-F238E27FC236}">
                  <a16:creationId xmlns:a16="http://schemas.microsoft.com/office/drawing/2014/main" id="{2BFB10B3-3993-4AA2-8915-C5ABEDD7F8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17664" y="354013"/>
              <a:ext cx="84138" cy="84138"/>
            </a:xfrm>
            <a:custGeom>
              <a:avLst/>
              <a:gdLst>
                <a:gd name="T0" fmla="*/ 206 w 411"/>
                <a:gd name="T1" fmla="*/ 0 h 410"/>
                <a:gd name="T2" fmla="*/ 0 w 411"/>
                <a:gd name="T3" fmla="*/ 205 h 410"/>
                <a:gd name="T4" fmla="*/ 206 w 411"/>
                <a:gd name="T5" fmla="*/ 410 h 410"/>
                <a:gd name="T6" fmla="*/ 411 w 411"/>
                <a:gd name="T7" fmla="*/ 205 h 410"/>
                <a:gd name="T8" fmla="*/ 206 w 411"/>
                <a:gd name="T9" fmla="*/ 0 h 410"/>
                <a:gd name="T10" fmla="*/ 206 w 411"/>
                <a:gd name="T11" fmla="*/ 278 h 410"/>
                <a:gd name="T12" fmla="*/ 133 w 411"/>
                <a:gd name="T13" fmla="*/ 206 h 410"/>
                <a:gd name="T14" fmla="*/ 206 w 411"/>
                <a:gd name="T15" fmla="*/ 133 h 410"/>
                <a:gd name="T16" fmla="*/ 278 w 411"/>
                <a:gd name="T17" fmla="*/ 206 h 410"/>
                <a:gd name="T18" fmla="*/ 206 w 411"/>
                <a:gd name="T19" fmla="*/ 278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1" h="410">
                  <a:moveTo>
                    <a:pt x="206" y="0"/>
                  </a:moveTo>
                  <a:cubicBezTo>
                    <a:pt x="92" y="0"/>
                    <a:pt x="0" y="92"/>
                    <a:pt x="0" y="205"/>
                  </a:cubicBezTo>
                  <a:cubicBezTo>
                    <a:pt x="0" y="318"/>
                    <a:pt x="93" y="410"/>
                    <a:pt x="206" y="410"/>
                  </a:cubicBezTo>
                  <a:cubicBezTo>
                    <a:pt x="318" y="410"/>
                    <a:pt x="411" y="318"/>
                    <a:pt x="411" y="205"/>
                  </a:cubicBezTo>
                  <a:cubicBezTo>
                    <a:pt x="411" y="92"/>
                    <a:pt x="319" y="0"/>
                    <a:pt x="206" y="0"/>
                  </a:cubicBezTo>
                  <a:close/>
                  <a:moveTo>
                    <a:pt x="206" y="278"/>
                  </a:moveTo>
                  <a:cubicBezTo>
                    <a:pt x="166" y="278"/>
                    <a:pt x="133" y="246"/>
                    <a:pt x="133" y="206"/>
                  </a:cubicBezTo>
                  <a:cubicBezTo>
                    <a:pt x="133" y="166"/>
                    <a:pt x="166" y="133"/>
                    <a:pt x="206" y="133"/>
                  </a:cubicBezTo>
                  <a:cubicBezTo>
                    <a:pt x="245" y="133"/>
                    <a:pt x="278" y="166"/>
                    <a:pt x="278" y="206"/>
                  </a:cubicBezTo>
                  <a:cubicBezTo>
                    <a:pt x="279" y="246"/>
                    <a:pt x="246" y="278"/>
                    <a:pt x="206" y="2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2">
              <a:extLst>
                <a:ext uri="{FF2B5EF4-FFF2-40B4-BE49-F238E27FC236}">
                  <a16:creationId xmlns:a16="http://schemas.microsoft.com/office/drawing/2014/main" id="{51FB06D8-66FB-4E0B-AD2F-5D2684B123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30376" y="461963"/>
              <a:ext cx="84138" cy="84138"/>
            </a:xfrm>
            <a:custGeom>
              <a:avLst/>
              <a:gdLst>
                <a:gd name="T0" fmla="*/ 205 w 410"/>
                <a:gd name="T1" fmla="*/ 0 h 410"/>
                <a:gd name="T2" fmla="*/ 0 w 410"/>
                <a:gd name="T3" fmla="*/ 205 h 410"/>
                <a:gd name="T4" fmla="*/ 205 w 410"/>
                <a:gd name="T5" fmla="*/ 410 h 410"/>
                <a:gd name="T6" fmla="*/ 410 w 410"/>
                <a:gd name="T7" fmla="*/ 205 h 410"/>
                <a:gd name="T8" fmla="*/ 205 w 410"/>
                <a:gd name="T9" fmla="*/ 0 h 410"/>
                <a:gd name="T10" fmla="*/ 205 w 410"/>
                <a:gd name="T11" fmla="*/ 278 h 410"/>
                <a:gd name="T12" fmla="*/ 132 w 410"/>
                <a:gd name="T13" fmla="*/ 205 h 410"/>
                <a:gd name="T14" fmla="*/ 205 w 410"/>
                <a:gd name="T15" fmla="*/ 133 h 410"/>
                <a:gd name="T16" fmla="*/ 277 w 410"/>
                <a:gd name="T17" fmla="*/ 205 h 410"/>
                <a:gd name="T18" fmla="*/ 205 w 410"/>
                <a:gd name="T19" fmla="*/ 278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0" h="410">
                  <a:moveTo>
                    <a:pt x="205" y="0"/>
                  </a:moveTo>
                  <a:cubicBezTo>
                    <a:pt x="91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7" y="410"/>
                    <a:pt x="410" y="318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lose/>
                  <a:moveTo>
                    <a:pt x="205" y="278"/>
                  </a:moveTo>
                  <a:cubicBezTo>
                    <a:pt x="165" y="278"/>
                    <a:pt x="132" y="245"/>
                    <a:pt x="132" y="205"/>
                  </a:cubicBezTo>
                  <a:cubicBezTo>
                    <a:pt x="132" y="165"/>
                    <a:pt x="165" y="133"/>
                    <a:pt x="205" y="133"/>
                  </a:cubicBezTo>
                  <a:cubicBezTo>
                    <a:pt x="245" y="133"/>
                    <a:pt x="277" y="165"/>
                    <a:pt x="277" y="205"/>
                  </a:cubicBezTo>
                  <a:cubicBezTo>
                    <a:pt x="277" y="245"/>
                    <a:pt x="245" y="278"/>
                    <a:pt x="205" y="2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3">
              <a:extLst>
                <a:ext uri="{FF2B5EF4-FFF2-40B4-BE49-F238E27FC236}">
                  <a16:creationId xmlns:a16="http://schemas.microsoft.com/office/drawing/2014/main" id="{A41635E4-91CA-4FB7-BF54-DF624E7C98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3089" y="461963"/>
              <a:ext cx="84138" cy="84138"/>
            </a:xfrm>
            <a:custGeom>
              <a:avLst/>
              <a:gdLst>
                <a:gd name="T0" fmla="*/ 205 w 410"/>
                <a:gd name="T1" fmla="*/ 0 h 410"/>
                <a:gd name="T2" fmla="*/ 0 w 410"/>
                <a:gd name="T3" fmla="*/ 205 h 410"/>
                <a:gd name="T4" fmla="*/ 205 w 410"/>
                <a:gd name="T5" fmla="*/ 410 h 410"/>
                <a:gd name="T6" fmla="*/ 410 w 410"/>
                <a:gd name="T7" fmla="*/ 205 h 410"/>
                <a:gd name="T8" fmla="*/ 205 w 410"/>
                <a:gd name="T9" fmla="*/ 0 h 410"/>
                <a:gd name="T10" fmla="*/ 205 w 410"/>
                <a:gd name="T11" fmla="*/ 278 h 410"/>
                <a:gd name="T12" fmla="*/ 132 w 410"/>
                <a:gd name="T13" fmla="*/ 205 h 410"/>
                <a:gd name="T14" fmla="*/ 205 w 410"/>
                <a:gd name="T15" fmla="*/ 133 h 410"/>
                <a:gd name="T16" fmla="*/ 277 w 410"/>
                <a:gd name="T17" fmla="*/ 205 h 410"/>
                <a:gd name="T18" fmla="*/ 205 w 410"/>
                <a:gd name="T19" fmla="*/ 278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0" h="410">
                  <a:moveTo>
                    <a:pt x="205" y="0"/>
                  </a:moveTo>
                  <a:cubicBezTo>
                    <a:pt x="91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8" y="410"/>
                    <a:pt x="410" y="318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lose/>
                  <a:moveTo>
                    <a:pt x="205" y="278"/>
                  </a:moveTo>
                  <a:cubicBezTo>
                    <a:pt x="165" y="278"/>
                    <a:pt x="132" y="245"/>
                    <a:pt x="132" y="205"/>
                  </a:cubicBezTo>
                  <a:cubicBezTo>
                    <a:pt x="132" y="165"/>
                    <a:pt x="165" y="133"/>
                    <a:pt x="205" y="133"/>
                  </a:cubicBezTo>
                  <a:cubicBezTo>
                    <a:pt x="245" y="133"/>
                    <a:pt x="277" y="165"/>
                    <a:pt x="277" y="205"/>
                  </a:cubicBezTo>
                  <a:cubicBezTo>
                    <a:pt x="277" y="245"/>
                    <a:pt x="245" y="278"/>
                    <a:pt x="205" y="2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4">
              <a:extLst>
                <a:ext uri="{FF2B5EF4-FFF2-40B4-BE49-F238E27FC236}">
                  <a16:creationId xmlns:a16="http://schemas.microsoft.com/office/drawing/2014/main" id="{66C7C75C-81BE-4CC4-AF10-86FEB5A9DE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17664" y="461963"/>
              <a:ext cx="84138" cy="84138"/>
            </a:xfrm>
            <a:custGeom>
              <a:avLst/>
              <a:gdLst>
                <a:gd name="T0" fmla="*/ 206 w 411"/>
                <a:gd name="T1" fmla="*/ 0 h 410"/>
                <a:gd name="T2" fmla="*/ 0 w 411"/>
                <a:gd name="T3" fmla="*/ 205 h 410"/>
                <a:gd name="T4" fmla="*/ 206 w 411"/>
                <a:gd name="T5" fmla="*/ 410 h 410"/>
                <a:gd name="T6" fmla="*/ 411 w 411"/>
                <a:gd name="T7" fmla="*/ 205 h 410"/>
                <a:gd name="T8" fmla="*/ 206 w 411"/>
                <a:gd name="T9" fmla="*/ 0 h 410"/>
                <a:gd name="T10" fmla="*/ 206 w 411"/>
                <a:gd name="T11" fmla="*/ 278 h 410"/>
                <a:gd name="T12" fmla="*/ 133 w 411"/>
                <a:gd name="T13" fmla="*/ 205 h 410"/>
                <a:gd name="T14" fmla="*/ 206 w 411"/>
                <a:gd name="T15" fmla="*/ 133 h 410"/>
                <a:gd name="T16" fmla="*/ 278 w 411"/>
                <a:gd name="T17" fmla="*/ 205 h 410"/>
                <a:gd name="T18" fmla="*/ 206 w 411"/>
                <a:gd name="T19" fmla="*/ 278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1" h="410">
                  <a:moveTo>
                    <a:pt x="206" y="0"/>
                  </a:moveTo>
                  <a:cubicBezTo>
                    <a:pt x="92" y="0"/>
                    <a:pt x="0" y="92"/>
                    <a:pt x="0" y="205"/>
                  </a:cubicBezTo>
                  <a:cubicBezTo>
                    <a:pt x="0" y="318"/>
                    <a:pt x="93" y="410"/>
                    <a:pt x="206" y="410"/>
                  </a:cubicBezTo>
                  <a:cubicBezTo>
                    <a:pt x="318" y="410"/>
                    <a:pt x="411" y="318"/>
                    <a:pt x="411" y="205"/>
                  </a:cubicBezTo>
                  <a:cubicBezTo>
                    <a:pt x="411" y="92"/>
                    <a:pt x="319" y="0"/>
                    <a:pt x="206" y="0"/>
                  </a:cubicBezTo>
                  <a:close/>
                  <a:moveTo>
                    <a:pt x="206" y="278"/>
                  </a:moveTo>
                  <a:cubicBezTo>
                    <a:pt x="166" y="278"/>
                    <a:pt x="133" y="245"/>
                    <a:pt x="133" y="205"/>
                  </a:cubicBezTo>
                  <a:cubicBezTo>
                    <a:pt x="133" y="165"/>
                    <a:pt x="166" y="133"/>
                    <a:pt x="206" y="133"/>
                  </a:cubicBezTo>
                  <a:cubicBezTo>
                    <a:pt x="245" y="133"/>
                    <a:pt x="278" y="165"/>
                    <a:pt x="278" y="205"/>
                  </a:cubicBezTo>
                  <a:cubicBezTo>
                    <a:pt x="278" y="245"/>
                    <a:pt x="246" y="278"/>
                    <a:pt x="206" y="2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B346A14F-370D-429E-BEDF-DE430B7ECD47}"/>
              </a:ext>
            </a:extLst>
          </p:cNvPr>
          <p:cNvGrpSpPr/>
          <p:nvPr/>
        </p:nvGrpSpPr>
        <p:grpSpPr>
          <a:xfrm>
            <a:off x="2785188" y="5496979"/>
            <a:ext cx="360084" cy="387432"/>
            <a:chOff x="1427163" y="6310313"/>
            <a:chExt cx="501650" cy="539750"/>
          </a:xfrm>
          <a:solidFill>
            <a:srgbClr val="FE0000"/>
          </a:solidFill>
        </p:grpSpPr>
        <p:sp>
          <p:nvSpPr>
            <p:cNvPr id="37" name="Freeform 235">
              <a:extLst>
                <a:ext uri="{FF2B5EF4-FFF2-40B4-BE49-F238E27FC236}">
                  <a16:creationId xmlns:a16="http://schemas.microsoft.com/office/drawing/2014/main" id="{6DF47BC5-6D56-4092-8533-1CDE3EFF56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27163" y="6310313"/>
              <a:ext cx="501650" cy="539750"/>
            </a:xfrm>
            <a:custGeom>
              <a:avLst/>
              <a:gdLst>
                <a:gd name="T0" fmla="*/ 2149 w 2439"/>
                <a:gd name="T1" fmla="*/ 1726 h 2625"/>
                <a:gd name="T2" fmla="*/ 2439 w 2439"/>
                <a:gd name="T3" fmla="*/ 825 h 2625"/>
                <a:gd name="T4" fmla="*/ 2309 w 2439"/>
                <a:gd name="T5" fmla="*/ 825 h 2625"/>
                <a:gd name="T6" fmla="*/ 2149 w 2439"/>
                <a:gd name="T7" fmla="*/ 1596 h 2625"/>
                <a:gd name="T8" fmla="*/ 537 w 2439"/>
                <a:gd name="T9" fmla="*/ 1435 h 2625"/>
                <a:gd name="T10" fmla="*/ 537 w 2439"/>
                <a:gd name="T11" fmla="*/ 673 h 2625"/>
                <a:gd name="T12" fmla="*/ 537 w 2439"/>
                <a:gd name="T13" fmla="*/ 242 h 2625"/>
                <a:gd name="T14" fmla="*/ 537 w 2439"/>
                <a:gd name="T15" fmla="*/ 234 h 2625"/>
                <a:gd name="T16" fmla="*/ 535 w 2439"/>
                <a:gd name="T17" fmla="*/ 225 h 2625"/>
                <a:gd name="T18" fmla="*/ 533 w 2439"/>
                <a:gd name="T19" fmla="*/ 219 h 2625"/>
                <a:gd name="T20" fmla="*/ 531 w 2439"/>
                <a:gd name="T21" fmla="*/ 214 h 2625"/>
                <a:gd name="T22" fmla="*/ 528 w 2439"/>
                <a:gd name="T23" fmla="*/ 208 h 2625"/>
                <a:gd name="T24" fmla="*/ 525 w 2439"/>
                <a:gd name="T25" fmla="*/ 203 h 2625"/>
                <a:gd name="T26" fmla="*/ 521 w 2439"/>
                <a:gd name="T27" fmla="*/ 199 h 2625"/>
                <a:gd name="T28" fmla="*/ 517 w 2439"/>
                <a:gd name="T29" fmla="*/ 195 h 2625"/>
                <a:gd name="T30" fmla="*/ 512 w 2439"/>
                <a:gd name="T31" fmla="*/ 190 h 2625"/>
                <a:gd name="T32" fmla="*/ 505 w 2439"/>
                <a:gd name="T33" fmla="*/ 186 h 2625"/>
                <a:gd name="T34" fmla="*/ 497 w 2439"/>
                <a:gd name="T35" fmla="*/ 181 h 2625"/>
                <a:gd name="T36" fmla="*/ 14 w 2439"/>
                <a:gd name="T37" fmla="*/ 49 h 2625"/>
                <a:gd name="T38" fmla="*/ 407 w 2439"/>
                <a:gd name="T39" fmla="*/ 285 h 2625"/>
                <a:gd name="T40" fmla="*/ 407 w 2439"/>
                <a:gd name="T41" fmla="*/ 673 h 2625"/>
                <a:gd name="T42" fmla="*/ 407 w 2439"/>
                <a:gd name="T43" fmla="*/ 1435 h 2625"/>
                <a:gd name="T44" fmla="*/ 673 w 2439"/>
                <a:gd name="T45" fmla="*/ 2179 h 2625"/>
                <a:gd name="T46" fmla="*/ 912 w 2439"/>
                <a:gd name="T47" fmla="*/ 2625 h 2625"/>
                <a:gd name="T48" fmla="*/ 1152 w 2439"/>
                <a:gd name="T49" fmla="*/ 2180 h 2625"/>
                <a:gd name="T50" fmla="*/ 1792 w 2439"/>
                <a:gd name="T51" fmla="*/ 2338 h 2625"/>
                <a:gd name="T52" fmla="*/ 2366 w 2439"/>
                <a:gd name="T53" fmla="*/ 2338 h 2625"/>
                <a:gd name="T54" fmla="*/ 698 w 2439"/>
                <a:gd name="T55" fmla="*/ 2051 h 2625"/>
                <a:gd name="T56" fmla="*/ 537 w 2439"/>
                <a:gd name="T57" fmla="*/ 1677 h 2625"/>
                <a:gd name="T58" fmla="*/ 1070 w 2439"/>
                <a:gd name="T59" fmla="*/ 2338 h 2625"/>
                <a:gd name="T60" fmla="*/ 755 w 2439"/>
                <a:gd name="T61" fmla="*/ 2338 h 2625"/>
                <a:gd name="T62" fmla="*/ 1070 w 2439"/>
                <a:gd name="T63" fmla="*/ 2338 h 2625"/>
                <a:gd name="T64" fmla="*/ 2079 w 2439"/>
                <a:gd name="T65" fmla="*/ 2496 h 2625"/>
                <a:gd name="T66" fmla="*/ 2079 w 2439"/>
                <a:gd name="T67" fmla="*/ 2180 h 2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9" h="2625">
                  <a:moveTo>
                    <a:pt x="698" y="1726"/>
                  </a:moveTo>
                  <a:lnTo>
                    <a:pt x="2149" y="1726"/>
                  </a:lnTo>
                  <a:cubicBezTo>
                    <a:pt x="2309" y="1726"/>
                    <a:pt x="2439" y="1596"/>
                    <a:pt x="2439" y="1436"/>
                  </a:cubicBezTo>
                  <a:lnTo>
                    <a:pt x="2439" y="825"/>
                  </a:lnTo>
                  <a:cubicBezTo>
                    <a:pt x="2439" y="789"/>
                    <a:pt x="2410" y="760"/>
                    <a:pt x="2374" y="760"/>
                  </a:cubicBezTo>
                  <a:cubicBezTo>
                    <a:pt x="2339" y="760"/>
                    <a:pt x="2309" y="789"/>
                    <a:pt x="2309" y="825"/>
                  </a:cubicBezTo>
                  <a:lnTo>
                    <a:pt x="2309" y="1435"/>
                  </a:lnTo>
                  <a:cubicBezTo>
                    <a:pt x="2309" y="1525"/>
                    <a:pt x="2237" y="1596"/>
                    <a:pt x="2149" y="1596"/>
                  </a:cubicBezTo>
                  <a:lnTo>
                    <a:pt x="698" y="1596"/>
                  </a:lnTo>
                  <a:cubicBezTo>
                    <a:pt x="609" y="1596"/>
                    <a:pt x="537" y="1524"/>
                    <a:pt x="537" y="1435"/>
                  </a:cubicBezTo>
                  <a:lnTo>
                    <a:pt x="537" y="1076"/>
                  </a:lnTo>
                  <a:lnTo>
                    <a:pt x="537" y="673"/>
                  </a:lnTo>
                  <a:lnTo>
                    <a:pt x="537" y="621"/>
                  </a:lnTo>
                  <a:lnTo>
                    <a:pt x="537" y="242"/>
                  </a:lnTo>
                  <a:cubicBezTo>
                    <a:pt x="537" y="240"/>
                    <a:pt x="537" y="237"/>
                    <a:pt x="537" y="235"/>
                  </a:cubicBezTo>
                  <a:cubicBezTo>
                    <a:pt x="537" y="235"/>
                    <a:pt x="537" y="234"/>
                    <a:pt x="537" y="234"/>
                  </a:cubicBezTo>
                  <a:cubicBezTo>
                    <a:pt x="537" y="232"/>
                    <a:pt x="536" y="230"/>
                    <a:pt x="536" y="229"/>
                  </a:cubicBezTo>
                  <a:cubicBezTo>
                    <a:pt x="536" y="228"/>
                    <a:pt x="536" y="227"/>
                    <a:pt x="535" y="225"/>
                  </a:cubicBezTo>
                  <a:cubicBezTo>
                    <a:pt x="535" y="225"/>
                    <a:pt x="535" y="224"/>
                    <a:pt x="535" y="223"/>
                  </a:cubicBezTo>
                  <a:cubicBezTo>
                    <a:pt x="534" y="222"/>
                    <a:pt x="534" y="221"/>
                    <a:pt x="533" y="219"/>
                  </a:cubicBezTo>
                  <a:cubicBezTo>
                    <a:pt x="533" y="218"/>
                    <a:pt x="532" y="218"/>
                    <a:pt x="532" y="217"/>
                  </a:cubicBezTo>
                  <a:cubicBezTo>
                    <a:pt x="532" y="216"/>
                    <a:pt x="531" y="215"/>
                    <a:pt x="531" y="214"/>
                  </a:cubicBezTo>
                  <a:cubicBezTo>
                    <a:pt x="530" y="213"/>
                    <a:pt x="530" y="212"/>
                    <a:pt x="530" y="211"/>
                  </a:cubicBezTo>
                  <a:cubicBezTo>
                    <a:pt x="529" y="210"/>
                    <a:pt x="529" y="209"/>
                    <a:pt x="528" y="208"/>
                  </a:cubicBezTo>
                  <a:cubicBezTo>
                    <a:pt x="528" y="207"/>
                    <a:pt x="527" y="207"/>
                    <a:pt x="527" y="206"/>
                  </a:cubicBezTo>
                  <a:cubicBezTo>
                    <a:pt x="526" y="205"/>
                    <a:pt x="525" y="204"/>
                    <a:pt x="525" y="203"/>
                  </a:cubicBezTo>
                  <a:cubicBezTo>
                    <a:pt x="524" y="202"/>
                    <a:pt x="523" y="201"/>
                    <a:pt x="523" y="201"/>
                  </a:cubicBezTo>
                  <a:cubicBezTo>
                    <a:pt x="522" y="200"/>
                    <a:pt x="522" y="200"/>
                    <a:pt x="521" y="199"/>
                  </a:cubicBezTo>
                  <a:cubicBezTo>
                    <a:pt x="520" y="198"/>
                    <a:pt x="520" y="197"/>
                    <a:pt x="518" y="196"/>
                  </a:cubicBezTo>
                  <a:cubicBezTo>
                    <a:pt x="518" y="195"/>
                    <a:pt x="517" y="195"/>
                    <a:pt x="517" y="195"/>
                  </a:cubicBezTo>
                  <a:cubicBezTo>
                    <a:pt x="516" y="194"/>
                    <a:pt x="515" y="193"/>
                    <a:pt x="514" y="192"/>
                  </a:cubicBezTo>
                  <a:cubicBezTo>
                    <a:pt x="513" y="192"/>
                    <a:pt x="512" y="191"/>
                    <a:pt x="512" y="190"/>
                  </a:cubicBezTo>
                  <a:cubicBezTo>
                    <a:pt x="511" y="190"/>
                    <a:pt x="510" y="189"/>
                    <a:pt x="509" y="188"/>
                  </a:cubicBezTo>
                  <a:cubicBezTo>
                    <a:pt x="508" y="187"/>
                    <a:pt x="506" y="187"/>
                    <a:pt x="505" y="186"/>
                  </a:cubicBezTo>
                  <a:cubicBezTo>
                    <a:pt x="504" y="186"/>
                    <a:pt x="504" y="185"/>
                    <a:pt x="504" y="184"/>
                  </a:cubicBezTo>
                  <a:cubicBezTo>
                    <a:pt x="502" y="183"/>
                    <a:pt x="500" y="182"/>
                    <a:pt x="497" y="181"/>
                  </a:cubicBezTo>
                  <a:lnTo>
                    <a:pt x="99" y="14"/>
                  </a:lnTo>
                  <a:cubicBezTo>
                    <a:pt x="66" y="0"/>
                    <a:pt x="28" y="16"/>
                    <a:pt x="14" y="49"/>
                  </a:cubicBezTo>
                  <a:cubicBezTo>
                    <a:pt x="0" y="81"/>
                    <a:pt x="16" y="119"/>
                    <a:pt x="49" y="133"/>
                  </a:cubicBezTo>
                  <a:lnTo>
                    <a:pt x="407" y="285"/>
                  </a:lnTo>
                  <a:lnTo>
                    <a:pt x="407" y="621"/>
                  </a:lnTo>
                  <a:lnTo>
                    <a:pt x="407" y="673"/>
                  </a:lnTo>
                  <a:lnTo>
                    <a:pt x="407" y="1076"/>
                  </a:lnTo>
                  <a:lnTo>
                    <a:pt x="407" y="1435"/>
                  </a:lnTo>
                  <a:lnTo>
                    <a:pt x="407" y="1890"/>
                  </a:lnTo>
                  <a:cubicBezTo>
                    <a:pt x="407" y="2042"/>
                    <a:pt x="524" y="2167"/>
                    <a:pt x="673" y="2179"/>
                  </a:cubicBezTo>
                  <a:cubicBezTo>
                    <a:pt x="643" y="2225"/>
                    <a:pt x="625" y="2279"/>
                    <a:pt x="625" y="2338"/>
                  </a:cubicBezTo>
                  <a:cubicBezTo>
                    <a:pt x="625" y="2496"/>
                    <a:pt x="754" y="2625"/>
                    <a:pt x="912" y="2625"/>
                  </a:cubicBezTo>
                  <a:cubicBezTo>
                    <a:pt x="1070" y="2625"/>
                    <a:pt x="1199" y="2496"/>
                    <a:pt x="1199" y="2338"/>
                  </a:cubicBezTo>
                  <a:cubicBezTo>
                    <a:pt x="1199" y="2280"/>
                    <a:pt x="1182" y="2226"/>
                    <a:pt x="1152" y="2180"/>
                  </a:cubicBezTo>
                  <a:lnTo>
                    <a:pt x="1839" y="2180"/>
                  </a:lnTo>
                  <a:cubicBezTo>
                    <a:pt x="1809" y="2226"/>
                    <a:pt x="1792" y="2280"/>
                    <a:pt x="1792" y="2338"/>
                  </a:cubicBezTo>
                  <a:cubicBezTo>
                    <a:pt x="1792" y="2496"/>
                    <a:pt x="1921" y="2625"/>
                    <a:pt x="2079" y="2625"/>
                  </a:cubicBezTo>
                  <a:cubicBezTo>
                    <a:pt x="2237" y="2625"/>
                    <a:pt x="2366" y="2496"/>
                    <a:pt x="2366" y="2338"/>
                  </a:cubicBezTo>
                  <a:cubicBezTo>
                    <a:pt x="2366" y="2180"/>
                    <a:pt x="2237" y="2051"/>
                    <a:pt x="2079" y="2051"/>
                  </a:cubicBezTo>
                  <a:lnTo>
                    <a:pt x="698" y="2051"/>
                  </a:lnTo>
                  <a:cubicBezTo>
                    <a:pt x="609" y="2051"/>
                    <a:pt x="537" y="1979"/>
                    <a:pt x="537" y="1890"/>
                  </a:cubicBezTo>
                  <a:lnTo>
                    <a:pt x="537" y="1677"/>
                  </a:lnTo>
                  <a:cubicBezTo>
                    <a:pt x="583" y="1708"/>
                    <a:pt x="639" y="1726"/>
                    <a:pt x="698" y="1726"/>
                  </a:cubicBezTo>
                  <a:close/>
                  <a:moveTo>
                    <a:pt x="1070" y="2338"/>
                  </a:moveTo>
                  <a:cubicBezTo>
                    <a:pt x="1070" y="2425"/>
                    <a:pt x="999" y="2496"/>
                    <a:pt x="912" y="2496"/>
                  </a:cubicBezTo>
                  <a:cubicBezTo>
                    <a:pt x="825" y="2496"/>
                    <a:pt x="755" y="2425"/>
                    <a:pt x="755" y="2338"/>
                  </a:cubicBezTo>
                  <a:cubicBezTo>
                    <a:pt x="755" y="2251"/>
                    <a:pt x="825" y="2180"/>
                    <a:pt x="912" y="2180"/>
                  </a:cubicBezTo>
                  <a:cubicBezTo>
                    <a:pt x="999" y="2180"/>
                    <a:pt x="1070" y="2251"/>
                    <a:pt x="1070" y="2338"/>
                  </a:cubicBezTo>
                  <a:close/>
                  <a:moveTo>
                    <a:pt x="2236" y="2338"/>
                  </a:moveTo>
                  <a:cubicBezTo>
                    <a:pt x="2236" y="2425"/>
                    <a:pt x="2165" y="2496"/>
                    <a:pt x="2079" y="2496"/>
                  </a:cubicBezTo>
                  <a:cubicBezTo>
                    <a:pt x="1992" y="2496"/>
                    <a:pt x="1921" y="2425"/>
                    <a:pt x="1921" y="2338"/>
                  </a:cubicBezTo>
                  <a:cubicBezTo>
                    <a:pt x="1921" y="2251"/>
                    <a:pt x="1992" y="2180"/>
                    <a:pt x="2079" y="2180"/>
                  </a:cubicBezTo>
                  <a:cubicBezTo>
                    <a:pt x="2165" y="2180"/>
                    <a:pt x="2236" y="2251"/>
                    <a:pt x="2236" y="23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36">
              <a:extLst>
                <a:ext uri="{FF2B5EF4-FFF2-40B4-BE49-F238E27FC236}">
                  <a16:creationId xmlns:a16="http://schemas.microsoft.com/office/drawing/2014/main" id="{7196F18E-F3ED-49B9-9DDE-47E96D956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5601" y="6389688"/>
              <a:ext cx="184150" cy="184150"/>
            </a:xfrm>
            <a:custGeom>
              <a:avLst/>
              <a:gdLst>
                <a:gd name="T0" fmla="*/ 25 w 898"/>
                <a:gd name="T1" fmla="*/ 873 h 892"/>
                <a:gd name="T2" fmla="*/ 71 w 898"/>
                <a:gd name="T3" fmla="*/ 892 h 892"/>
                <a:gd name="T4" fmla="*/ 117 w 898"/>
                <a:gd name="T5" fmla="*/ 873 h 892"/>
                <a:gd name="T6" fmla="*/ 873 w 898"/>
                <a:gd name="T7" fmla="*/ 117 h 892"/>
                <a:gd name="T8" fmla="*/ 873 w 898"/>
                <a:gd name="T9" fmla="*/ 25 h 892"/>
                <a:gd name="T10" fmla="*/ 781 w 898"/>
                <a:gd name="T11" fmla="*/ 25 h 892"/>
                <a:gd name="T12" fmla="*/ 25 w 898"/>
                <a:gd name="T13" fmla="*/ 782 h 892"/>
                <a:gd name="T14" fmla="*/ 25 w 898"/>
                <a:gd name="T15" fmla="*/ 873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8" h="892">
                  <a:moveTo>
                    <a:pt x="25" y="873"/>
                  </a:moveTo>
                  <a:cubicBezTo>
                    <a:pt x="37" y="886"/>
                    <a:pt x="54" y="892"/>
                    <a:pt x="71" y="892"/>
                  </a:cubicBezTo>
                  <a:cubicBezTo>
                    <a:pt x="88" y="892"/>
                    <a:pt x="104" y="886"/>
                    <a:pt x="117" y="873"/>
                  </a:cubicBezTo>
                  <a:lnTo>
                    <a:pt x="873" y="117"/>
                  </a:lnTo>
                  <a:cubicBezTo>
                    <a:pt x="898" y="92"/>
                    <a:pt x="898" y="51"/>
                    <a:pt x="873" y="25"/>
                  </a:cubicBezTo>
                  <a:cubicBezTo>
                    <a:pt x="848" y="0"/>
                    <a:pt x="807" y="0"/>
                    <a:pt x="781" y="25"/>
                  </a:cubicBezTo>
                  <a:lnTo>
                    <a:pt x="25" y="782"/>
                  </a:lnTo>
                  <a:cubicBezTo>
                    <a:pt x="0" y="807"/>
                    <a:pt x="0" y="848"/>
                    <a:pt x="25" y="8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7">
              <a:extLst>
                <a:ext uri="{FF2B5EF4-FFF2-40B4-BE49-F238E27FC236}">
                  <a16:creationId xmlns:a16="http://schemas.microsoft.com/office/drawing/2014/main" id="{CC92A910-A5AB-487F-9EC8-94445CEA96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27201" y="6486525"/>
              <a:ext cx="101600" cy="92075"/>
            </a:xfrm>
            <a:custGeom>
              <a:avLst/>
              <a:gdLst>
                <a:gd name="T0" fmla="*/ 88 w 491"/>
                <a:gd name="T1" fmla="*/ 65 h 447"/>
                <a:gd name="T2" fmla="*/ 88 w 491"/>
                <a:gd name="T3" fmla="*/ 382 h 447"/>
                <a:gd name="T4" fmla="*/ 246 w 491"/>
                <a:gd name="T5" fmla="*/ 447 h 447"/>
                <a:gd name="T6" fmla="*/ 404 w 491"/>
                <a:gd name="T7" fmla="*/ 382 h 447"/>
                <a:gd name="T8" fmla="*/ 404 w 491"/>
                <a:gd name="T9" fmla="*/ 65 h 447"/>
                <a:gd name="T10" fmla="*/ 246 w 491"/>
                <a:gd name="T11" fmla="*/ 0 h 447"/>
                <a:gd name="T12" fmla="*/ 88 w 491"/>
                <a:gd name="T13" fmla="*/ 65 h 447"/>
                <a:gd name="T14" fmla="*/ 312 w 491"/>
                <a:gd name="T15" fmla="*/ 290 h 447"/>
                <a:gd name="T16" fmla="*/ 246 w 491"/>
                <a:gd name="T17" fmla="*/ 318 h 447"/>
                <a:gd name="T18" fmla="*/ 180 w 491"/>
                <a:gd name="T19" fmla="*/ 290 h 447"/>
                <a:gd name="T20" fmla="*/ 180 w 491"/>
                <a:gd name="T21" fmla="*/ 157 h 447"/>
                <a:gd name="T22" fmla="*/ 246 w 491"/>
                <a:gd name="T23" fmla="*/ 130 h 447"/>
                <a:gd name="T24" fmla="*/ 312 w 491"/>
                <a:gd name="T25" fmla="*/ 157 h 447"/>
                <a:gd name="T26" fmla="*/ 312 w 491"/>
                <a:gd name="T27" fmla="*/ 29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1" h="447">
                  <a:moveTo>
                    <a:pt x="88" y="65"/>
                  </a:moveTo>
                  <a:cubicBezTo>
                    <a:pt x="0" y="153"/>
                    <a:pt x="0" y="295"/>
                    <a:pt x="88" y="382"/>
                  </a:cubicBezTo>
                  <a:cubicBezTo>
                    <a:pt x="130" y="424"/>
                    <a:pt x="186" y="447"/>
                    <a:pt x="246" y="447"/>
                  </a:cubicBezTo>
                  <a:cubicBezTo>
                    <a:pt x="306" y="447"/>
                    <a:pt x="362" y="424"/>
                    <a:pt x="404" y="382"/>
                  </a:cubicBezTo>
                  <a:cubicBezTo>
                    <a:pt x="491" y="294"/>
                    <a:pt x="491" y="152"/>
                    <a:pt x="404" y="65"/>
                  </a:cubicBezTo>
                  <a:cubicBezTo>
                    <a:pt x="362" y="23"/>
                    <a:pt x="306" y="0"/>
                    <a:pt x="246" y="0"/>
                  </a:cubicBezTo>
                  <a:cubicBezTo>
                    <a:pt x="186" y="0"/>
                    <a:pt x="130" y="23"/>
                    <a:pt x="88" y="65"/>
                  </a:cubicBezTo>
                  <a:close/>
                  <a:moveTo>
                    <a:pt x="312" y="290"/>
                  </a:moveTo>
                  <a:cubicBezTo>
                    <a:pt x="294" y="308"/>
                    <a:pt x="271" y="318"/>
                    <a:pt x="246" y="318"/>
                  </a:cubicBezTo>
                  <a:cubicBezTo>
                    <a:pt x="221" y="318"/>
                    <a:pt x="197" y="308"/>
                    <a:pt x="180" y="290"/>
                  </a:cubicBezTo>
                  <a:cubicBezTo>
                    <a:pt x="143" y="254"/>
                    <a:pt x="143" y="194"/>
                    <a:pt x="180" y="157"/>
                  </a:cubicBezTo>
                  <a:cubicBezTo>
                    <a:pt x="197" y="139"/>
                    <a:pt x="221" y="130"/>
                    <a:pt x="246" y="130"/>
                  </a:cubicBezTo>
                  <a:cubicBezTo>
                    <a:pt x="271" y="130"/>
                    <a:pt x="294" y="139"/>
                    <a:pt x="312" y="157"/>
                  </a:cubicBezTo>
                  <a:cubicBezTo>
                    <a:pt x="349" y="194"/>
                    <a:pt x="349" y="254"/>
                    <a:pt x="312" y="2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38">
              <a:extLst>
                <a:ext uri="{FF2B5EF4-FFF2-40B4-BE49-F238E27FC236}">
                  <a16:creationId xmlns:a16="http://schemas.microsoft.com/office/drawing/2014/main" id="{301A85AF-9EA6-4465-8FDA-2BF3EFF444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14488" y="6383338"/>
              <a:ext cx="92075" cy="92075"/>
            </a:xfrm>
            <a:custGeom>
              <a:avLst/>
              <a:gdLst>
                <a:gd name="T0" fmla="*/ 224 w 447"/>
                <a:gd name="T1" fmla="*/ 447 h 447"/>
                <a:gd name="T2" fmla="*/ 382 w 447"/>
                <a:gd name="T3" fmla="*/ 382 h 447"/>
                <a:gd name="T4" fmla="*/ 447 w 447"/>
                <a:gd name="T5" fmla="*/ 224 h 447"/>
                <a:gd name="T6" fmla="*/ 382 w 447"/>
                <a:gd name="T7" fmla="*/ 65 h 447"/>
                <a:gd name="T8" fmla="*/ 224 w 447"/>
                <a:gd name="T9" fmla="*/ 0 h 447"/>
                <a:gd name="T10" fmla="*/ 66 w 447"/>
                <a:gd name="T11" fmla="*/ 65 h 447"/>
                <a:gd name="T12" fmla="*/ 0 w 447"/>
                <a:gd name="T13" fmla="*/ 224 h 447"/>
                <a:gd name="T14" fmla="*/ 66 w 447"/>
                <a:gd name="T15" fmla="*/ 382 h 447"/>
                <a:gd name="T16" fmla="*/ 224 w 447"/>
                <a:gd name="T17" fmla="*/ 447 h 447"/>
                <a:gd name="T18" fmla="*/ 157 w 447"/>
                <a:gd name="T19" fmla="*/ 157 h 447"/>
                <a:gd name="T20" fmla="*/ 224 w 447"/>
                <a:gd name="T21" fmla="*/ 129 h 447"/>
                <a:gd name="T22" fmla="*/ 290 w 447"/>
                <a:gd name="T23" fmla="*/ 157 h 447"/>
                <a:gd name="T24" fmla="*/ 318 w 447"/>
                <a:gd name="T25" fmla="*/ 223 h 447"/>
                <a:gd name="T26" fmla="*/ 290 w 447"/>
                <a:gd name="T27" fmla="*/ 289 h 447"/>
                <a:gd name="T28" fmla="*/ 224 w 447"/>
                <a:gd name="T29" fmla="*/ 317 h 447"/>
                <a:gd name="T30" fmla="*/ 157 w 447"/>
                <a:gd name="T31" fmla="*/ 289 h 447"/>
                <a:gd name="T32" fmla="*/ 130 w 447"/>
                <a:gd name="T33" fmla="*/ 223 h 447"/>
                <a:gd name="T34" fmla="*/ 157 w 447"/>
                <a:gd name="T35" fmla="*/ 15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7" h="447">
                  <a:moveTo>
                    <a:pt x="224" y="447"/>
                  </a:moveTo>
                  <a:cubicBezTo>
                    <a:pt x="284" y="447"/>
                    <a:pt x="340" y="424"/>
                    <a:pt x="382" y="382"/>
                  </a:cubicBezTo>
                  <a:cubicBezTo>
                    <a:pt x="424" y="340"/>
                    <a:pt x="447" y="283"/>
                    <a:pt x="447" y="224"/>
                  </a:cubicBezTo>
                  <a:cubicBezTo>
                    <a:pt x="447" y="164"/>
                    <a:pt x="424" y="108"/>
                    <a:pt x="382" y="65"/>
                  </a:cubicBezTo>
                  <a:cubicBezTo>
                    <a:pt x="340" y="23"/>
                    <a:pt x="284" y="0"/>
                    <a:pt x="224" y="0"/>
                  </a:cubicBezTo>
                  <a:cubicBezTo>
                    <a:pt x="164" y="0"/>
                    <a:pt x="108" y="23"/>
                    <a:pt x="66" y="65"/>
                  </a:cubicBezTo>
                  <a:cubicBezTo>
                    <a:pt x="24" y="108"/>
                    <a:pt x="0" y="164"/>
                    <a:pt x="0" y="224"/>
                  </a:cubicBezTo>
                  <a:cubicBezTo>
                    <a:pt x="0" y="283"/>
                    <a:pt x="24" y="340"/>
                    <a:pt x="66" y="382"/>
                  </a:cubicBezTo>
                  <a:cubicBezTo>
                    <a:pt x="108" y="424"/>
                    <a:pt x="164" y="447"/>
                    <a:pt x="224" y="447"/>
                  </a:cubicBezTo>
                  <a:close/>
                  <a:moveTo>
                    <a:pt x="157" y="157"/>
                  </a:moveTo>
                  <a:cubicBezTo>
                    <a:pt x="175" y="139"/>
                    <a:pt x="199" y="129"/>
                    <a:pt x="224" y="129"/>
                  </a:cubicBezTo>
                  <a:cubicBezTo>
                    <a:pt x="249" y="129"/>
                    <a:pt x="272" y="139"/>
                    <a:pt x="290" y="157"/>
                  </a:cubicBezTo>
                  <a:cubicBezTo>
                    <a:pt x="308" y="174"/>
                    <a:pt x="318" y="198"/>
                    <a:pt x="318" y="223"/>
                  </a:cubicBezTo>
                  <a:cubicBezTo>
                    <a:pt x="318" y="248"/>
                    <a:pt x="308" y="272"/>
                    <a:pt x="290" y="289"/>
                  </a:cubicBezTo>
                  <a:cubicBezTo>
                    <a:pt x="272" y="307"/>
                    <a:pt x="249" y="317"/>
                    <a:pt x="224" y="317"/>
                  </a:cubicBezTo>
                  <a:cubicBezTo>
                    <a:pt x="199" y="317"/>
                    <a:pt x="175" y="307"/>
                    <a:pt x="157" y="289"/>
                  </a:cubicBezTo>
                  <a:cubicBezTo>
                    <a:pt x="140" y="272"/>
                    <a:pt x="130" y="248"/>
                    <a:pt x="130" y="223"/>
                  </a:cubicBezTo>
                  <a:cubicBezTo>
                    <a:pt x="130" y="198"/>
                    <a:pt x="140" y="174"/>
                    <a:pt x="157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3B2AB10B-4CF8-473E-87B7-2564192C5C19}"/>
              </a:ext>
            </a:extLst>
          </p:cNvPr>
          <p:cNvGrpSpPr/>
          <p:nvPr/>
        </p:nvGrpSpPr>
        <p:grpSpPr>
          <a:xfrm>
            <a:off x="2780060" y="1734521"/>
            <a:ext cx="370340" cy="386293"/>
            <a:chOff x="1512889" y="1062038"/>
            <a:chExt cx="515938" cy="538163"/>
          </a:xfrm>
          <a:solidFill>
            <a:srgbClr val="FE0000"/>
          </a:solidFill>
        </p:grpSpPr>
        <p:sp>
          <p:nvSpPr>
            <p:cNvPr id="100" name="Freeform 44">
              <a:extLst>
                <a:ext uri="{FF2B5EF4-FFF2-40B4-BE49-F238E27FC236}">
                  <a16:creationId xmlns:a16="http://schemas.microsoft.com/office/drawing/2014/main" id="{2E3D5519-9DCA-4060-9856-5CC07D072C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12889" y="1062038"/>
              <a:ext cx="515938" cy="538163"/>
            </a:xfrm>
            <a:custGeom>
              <a:avLst/>
              <a:gdLst>
                <a:gd name="T0" fmla="*/ 2496 w 2510"/>
                <a:gd name="T1" fmla="*/ 677 h 2616"/>
                <a:gd name="T2" fmla="*/ 1982 w 2510"/>
                <a:gd name="T3" fmla="*/ 26 h 2616"/>
                <a:gd name="T4" fmla="*/ 1930 w 2510"/>
                <a:gd name="T5" fmla="*/ 0 h 2616"/>
                <a:gd name="T6" fmla="*/ 581 w 2510"/>
                <a:gd name="T7" fmla="*/ 0 h 2616"/>
                <a:gd name="T8" fmla="*/ 529 w 2510"/>
                <a:gd name="T9" fmla="*/ 26 h 2616"/>
                <a:gd name="T10" fmla="*/ 15 w 2510"/>
                <a:gd name="T11" fmla="*/ 677 h 2616"/>
                <a:gd name="T12" fmla="*/ 0 w 2510"/>
                <a:gd name="T13" fmla="*/ 718 h 2616"/>
                <a:gd name="T14" fmla="*/ 0 w 2510"/>
                <a:gd name="T15" fmla="*/ 2549 h 2616"/>
                <a:gd name="T16" fmla="*/ 68 w 2510"/>
                <a:gd name="T17" fmla="*/ 2616 h 2616"/>
                <a:gd name="T18" fmla="*/ 2442 w 2510"/>
                <a:gd name="T19" fmla="*/ 2616 h 2616"/>
                <a:gd name="T20" fmla="*/ 2510 w 2510"/>
                <a:gd name="T21" fmla="*/ 2549 h 2616"/>
                <a:gd name="T22" fmla="*/ 2510 w 2510"/>
                <a:gd name="T23" fmla="*/ 718 h 2616"/>
                <a:gd name="T24" fmla="*/ 2496 w 2510"/>
                <a:gd name="T25" fmla="*/ 677 h 2616"/>
                <a:gd name="T26" fmla="*/ 2313 w 2510"/>
                <a:gd name="T27" fmla="*/ 662 h 2616"/>
                <a:gd name="T28" fmla="*/ 1323 w 2510"/>
                <a:gd name="T29" fmla="*/ 662 h 2616"/>
                <a:gd name="T30" fmla="*/ 1323 w 2510"/>
                <a:gd name="T31" fmla="*/ 134 h 2616"/>
                <a:gd name="T32" fmla="*/ 1897 w 2510"/>
                <a:gd name="T33" fmla="*/ 134 h 2616"/>
                <a:gd name="T34" fmla="*/ 2313 w 2510"/>
                <a:gd name="T35" fmla="*/ 662 h 2616"/>
                <a:gd name="T36" fmla="*/ 614 w 2510"/>
                <a:gd name="T37" fmla="*/ 134 h 2616"/>
                <a:gd name="T38" fmla="*/ 1188 w 2510"/>
                <a:gd name="T39" fmla="*/ 134 h 2616"/>
                <a:gd name="T40" fmla="*/ 1188 w 2510"/>
                <a:gd name="T41" fmla="*/ 662 h 2616"/>
                <a:gd name="T42" fmla="*/ 198 w 2510"/>
                <a:gd name="T43" fmla="*/ 662 h 2616"/>
                <a:gd name="T44" fmla="*/ 614 w 2510"/>
                <a:gd name="T45" fmla="*/ 134 h 2616"/>
                <a:gd name="T46" fmla="*/ 135 w 2510"/>
                <a:gd name="T47" fmla="*/ 2482 h 2616"/>
                <a:gd name="T48" fmla="*/ 135 w 2510"/>
                <a:gd name="T49" fmla="*/ 797 h 2616"/>
                <a:gd name="T50" fmla="*/ 2375 w 2510"/>
                <a:gd name="T51" fmla="*/ 797 h 2616"/>
                <a:gd name="T52" fmla="*/ 2375 w 2510"/>
                <a:gd name="T53" fmla="*/ 2482 h 2616"/>
                <a:gd name="T54" fmla="*/ 135 w 2510"/>
                <a:gd name="T55" fmla="*/ 2482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10" h="2616">
                  <a:moveTo>
                    <a:pt x="2496" y="677"/>
                  </a:moveTo>
                  <a:lnTo>
                    <a:pt x="1982" y="26"/>
                  </a:lnTo>
                  <a:cubicBezTo>
                    <a:pt x="1969" y="9"/>
                    <a:pt x="1950" y="0"/>
                    <a:pt x="1930" y="0"/>
                  </a:cubicBezTo>
                  <a:lnTo>
                    <a:pt x="581" y="0"/>
                  </a:lnTo>
                  <a:cubicBezTo>
                    <a:pt x="560" y="0"/>
                    <a:pt x="541" y="9"/>
                    <a:pt x="529" y="26"/>
                  </a:cubicBezTo>
                  <a:lnTo>
                    <a:pt x="15" y="677"/>
                  </a:lnTo>
                  <a:cubicBezTo>
                    <a:pt x="6" y="689"/>
                    <a:pt x="0" y="703"/>
                    <a:pt x="0" y="718"/>
                  </a:cubicBezTo>
                  <a:lnTo>
                    <a:pt x="0" y="2549"/>
                  </a:lnTo>
                  <a:cubicBezTo>
                    <a:pt x="0" y="2586"/>
                    <a:pt x="31" y="2616"/>
                    <a:pt x="68" y="2616"/>
                  </a:cubicBezTo>
                  <a:lnTo>
                    <a:pt x="2442" y="2616"/>
                  </a:lnTo>
                  <a:cubicBezTo>
                    <a:pt x="2479" y="2616"/>
                    <a:pt x="2510" y="2586"/>
                    <a:pt x="2510" y="2549"/>
                  </a:cubicBezTo>
                  <a:lnTo>
                    <a:pt x="2510" y="718"/>
                  </a:lnTo>
                  <a:cubicBezTo>
                    <a:pt x="2510" y="703"/>
                    <a:pt x="2505" y="689"/>
                    <a:pt x="2496" y="677"/>
                  </a:cubicBezTo>
                  <a:close/>
                  <a:moveTo>
                    <a:pt x="2313" y="662"/>
                  </a:moveTo>
                  <a:lnTo>
                    <a:pt x="1323" y="662"/>
                  </a:lnTo>
                  <a:lnTo>
                    <a:pt x="1323" y="134"/>
                  </a:lnTo>
                  <a:lnTo>
                    <a:pt x="1897" y="134"/>
                  </a:lnTo>
                  <a:lnTo>
                    <a:pt x="2313" y="662"/>
                  </a:lnTo>
                  <a:close/>
                  <a:moveTo>
                    <a:pt x="614" y="134"/>
                  </a:moveTo>
                  <a:lnTo>
                    <a:pt x="1188" y="134"/>
                  </a:lnTo>
                  <a:lnTo>
                    <a:pt x="1188" y="662"/>
                  </a:lnTo>
                  <a:lnTo>
                    <a:pt x="198" y="662"/>
                  </a:lnTo>
                  <a:lnTo>
                    <a:pt x="614" y="134"/>
                  </a:lnTo>
                  <a:close/>
                  <a:moveTo>
                    <a:pt x="135" y="2482"/>
                  </a:moveTo>
                  <a:lnTo>
                    <a:pt x="135" y="797"/>
                  </a:lnTo>
                  <a:lnTo>
                    <a:pt x="2375" y="797"/>
                  </a:lnTo>
                  <a:lnTo>
                    <a:pt x="2375" y="2482"/>
                  </a:lnTo>
                  <a:lnTo>
                    <a:pt x="135" y="24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45">
              <a:extLst>
                <a:ext uri="{FF2B5EF4-FFF2-40B4-BE49-F238E27FC236}">
                  <a16:creationId xmlns:a16="http://schemas.microsoft.com/office/drawing/2014/main" id="{43056CDB-4603-4DF2-B937-06DE697D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6401" y="1309688"/>
              <a:ext cx="187325" cy="187325"/>
            </a:xfrm>
            <a:custGeom>
              <a:avLst/>
              <a:gdLst>
                <a:gd name="T0" fmla="*/ 844 w 911"/>
                <a:gd name="T1" fmla="*/ 388 h 911"/>
                <a:gd name="T2" fmla="*/ 523 w 911"/>
                <a:gd name="T3" fmla="*/ 388 h 911"/>
                <a:gd name="T4" fmla="*/ 523 w 911"/>
                <a:gd name="T5" fmla="*/ 67 h 911"/>
                <a:gd name="T6" fmla="*/ 455 w 911"/>
                <a:gd name="T7" fmla="*/ 0 h 911"/>
                <a:gd name="T8" fmla="*/ 388 w 911"/>
                <a:gd name="T9" fmla="*/ 67 h 911"/>
                <a:gd name="T10" fmla="*/ 388 w 911"/>
                <a:gd name="T11" fmla="*/ 388 h 911"/>
                <a:gd name="T12" fmla="*/ 67 w 911"/>
                <a:gd name="T13" fmla="*/ 388 h 911"/>
                <a:gd name="T14" fmla="*/ 0 w 911"/>
                <a:gd name="T15" fmla="*/ 455 h 911"/>
                <a:gd name="T16" fmla="*/ 67 w 911"/>
                <a:gd name="T17" fmla="*/ 523 h 911"/>
                <a:gd name="T18" fmla="*/ 388 w 911"/>
                <a:gd name="T19" fmla="*/ 523 h 911"/>
                <a:gd name="T20" fmla="*/ 388 w 911"/>
                <a:gd name="T21" fmla="*/ 844 h 911"/>
                <a:gd name="T22" fmla="*/ 455 w 911"/>
                <a:gd name="T23" fmla="*/ 911 h 911"/>
                <a:gd name="T24" fmla="*/ 523 w 911"/>
                <a:gd name="T25" fmla="*/ 844 h 911"/>
                <a:gd name="T26" fmla="*/ 523 w 911"/>
                <a:gd name="T27" fmla="*/ 523 h 911"/>
                <a:gd name="T28" fmla="*/ 844 w 911"/>
                <a:gd name="T29" fmla="*/ 523 h 911"/>
                <a:gd name="T30" fmla="*/ 911 w 911"/>
                <a:gd name="T31" fmla="*/ 455 h 911"/>
                <a:gd name="T32" fmla="*/ 844 w 911"/>
                <a:gd name="T33" fmla="*/ 388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1" h="911">
                  <a:moveTo>
                    <a:pt x="844" y="388"/>
                  </a:moveTo>
                  <a:lnTo>
                    <a:pt x="523" y="388"/>
                  </a:lnTo>
                  <a:lnTo>
                    <a:pt x="523" y="67"/>
                  </a:lnTo>
                  <a:cubicBezTo>
                    <a:pt x="523" y="30"/>
                    <a:pt x="492" y="0"/>
                    <a:pt x="455" y="0"/>
                  </a:cubicBezTo>
                  <a:cubicBezTo>
                    <a:pt x="418" y="0"/>
                    <a:pt x="388" y="30"/>
                    <a:pt x="388" y="67"/>
                  </a:cubicBezTo>
                  <a:lnTo>
                    <a:pt x="388" y="388"/>
                  </a:lnTo>
                  <a:lnTo>
                    <a:pt x="67" y="388"/>
                  </a:lnTo>
                  <a:cubicBezTo>
                    <a:pt x="30" y="388"/>
                    <a:pt x="0" y="419"/>
                    <a:pt x="0" y="455"/>
                  </a:cubicBezTo>
                  <a:cubicBezTo>
                    <a:pt x="0" y="492"/>
                    <a:pt x="30" y="523"/>
                    <a:pt x="67" y="523"/>
                  </a:cubicBezTo>
                  <a:lnTo>
                    <a:pt x="388" y="523"/>
                  </a:lnTo>
                  <a:lnTo>
                    <a:pt x="388" y="844"/>
                  </a:lnTo>
                  <a:cubicBezTo>
                    <a:pt x="388" y="881"/>
                    <a:pt x="418" y="911"/>
                    <a:pt x="455" y="911"/>
                  </a:cubicBezTo>
                  <a:cubicBezTo>
                    <a:pt x="492" y="911"/>
                    <a:pt x="523" y="881"/>
                    <a:pt x="523" y="844"/>
                  </a:cubicBezTo>
                  <a:lnTo>
                    <a:pt x="523" y="523"/>
                  </a:lnTo>
                  <a:lnTo>
                    <a:pt x="844" y="523"/>
                  </a:lnTo>
                  <a:cubicBezTo>
                    <a:pt x="881" y="523"/>
                    <a:pt x="911" y="492"/>
                    <a:pt x="911" y="455"/>
                  </a:cubicBezTo>
                  <a:cubicBezTo>
                    <a:pt x="911" y="419"/>
                    <a:pt x="881" y="388"/>
                    <a:pt x="844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22C1609C-D4E7-42DE-8A93-E1C0CFBDA188}"/>
              </a:ext>
            </a:extLst>
          </p:cNvPr>
          <p:cNvGrpSpPr/>
          <p:nvPr/>
        </p:nvGrpSpPr>
        <p:grpSpPr>
          <a:xfrm>
            <a:off x="2772084" y="4762947"/>
            <a:ext cx="386293" cy="347550"/>
            <a:chOff x="1463676" y="5262563"/>
            <a:chExt cx="538163" cy="484188"/>
          </a:xfrm>
          <a:solidFill>
            <a:srgbClr val="FE0000"/>
          </a:solidFill>
        </p:grpSpPr>
        <p:sp>
          <p:nvSpPr>
            <p:cNvPr id="143" name="Freeform 87">
              <a:extLst>
                <a:ext uri="{FF2B5EF4-FFF2-40B4-BE49-F238E27FC236}">
                  <a16:creationId xmlns:a16="http://schemas.microsoft.com/office/drawing/2014/main" id="{D0758B09-4EBD-4038-9BBC-C337260C63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6714" y="5262563"/>
              <a:ext cx="192088" cy="484188"/>
            </a:xfrm>
            <a:custGeom>
              <a:avLst/>
              <a:gdLst>
                <a:gd name="T0" fmla="*/ 593 w 934"/>
                <a:gd name="T1" fmla="*/ 1398 h 2347"/>
                <a:gd name="T2" fmla="*/ 531 w 934"/>
                <a:gd name="T3" fmla="*/ 1398 h 2347"/>
                <a:gd name="T4" fmla="*/ 531 w 934"/>
                <a:gd name="T5" fmla="*/ 1021 h 2347"/>
                <a:gd name="T6" fmla="*/ 531 w 934"/>
                <a:gd name="T7" fmla="*/ 973 h 2347"/>
                <a:gd name="T8" fmla="*/ 786 w 934"/>
                <a:gd name="T9" fmla="*/ 973 h 2347"/>
                <a:gd name="T10" fmla="*/ 850 w 934"/>
                <a:gd name="T11" fmla="*/ 909 h 2347"/>
                <a:gd name="T12" fmla="*/ 786 w 934"/>
                <a:gd name="T13" fmla="*/ 844 h 2347"/>
                <a:gd name="T14" fmla="*/ 531 w 934"/>
                <a:gd name="T15" fmla="*/ 844 h 2347"/>
                <a:gd name="T16" fmla="*/ 531 w 934"/>
                <a:gd name="T17" fmla="*/ 218 h 2347"/>
                <a:gd name="T18" fmla="*/ 664 w 934"/>
                <a:gd name="T19" fmla="*/ 351 h 2347"/>
                <a:gd name="T20" fmla="*/ 755 w 934"/>
                <a:gd name="T21" fmla="*/ 351 h 2347"/>
                <a:gd name="T22" fmla="*/ 755 w 934"/>
                <a:gd name="T23" fmla="*/ 261 h 2347"/>
                <a:gd name="T24" fmla="*/ 513 w 934"/>
                <a:gd name="T25" fmla="*/ 19 h 2347"/>
                <a:gd name="T26" fmla="*/ 468 w 934"/>
                <a:gd name="T27" fmla="*/ 0 h 2347"/>
                <a:gd name="T28" fmla="*/ 422 w 934"/>
                <a:gd name="T29" fmla="*/ 19 h 2347"/>
                <a:gd name="T30" fmla="*/ 180 w 934"/>
                <a:gd name="T31" fmla="*/ 261 h 2347"/>
                <a:gd name="T32" fmla="*/ 180 w 934"/>
                <a:gd name="T33" fmla="*/ 352 h 2347"/>
                <a:gd name="T34" fmla="*/ 225 w 934"/>
                <a:gd name="T35" fmla="*/ 371 h 2347"/>
                <a:gd name="T36" fmla="*/ 270 w 934"/>
                <a:gd name="T37" fmla="*/ 352 h 2347"/>
                <a:gd name="T38" fmla="*/ 403 w 934"/>
                <a:gd name="T39" fmla="*/ 219 h 2347"/>
                <a:gd name="T40" fmla="*/ 403 w 934"/>
                <a:gd name="T41" fmla="*/ 844 h 2347"/>
                <a:gd name="T42" fmla="*/ 341 w 934"/>
                <a:gd name="T43" fmla="*/ 844 h 2347"/>
                <a:gd name="T44" fmla="*/ 0 w 934"/>
                <a:gd name="T45" fmla="*/ 1185 h 2347"/>
                <a:gd name="T46" fmla="*/ 341 w 934"/>
                <a:gd name="T47" fmla="*/ 1526 h 2347"/>
                <a:gd name="T48" fmla="*/ 403 w 934"/>
                <a:gd name="T49" fmla="*/ 1526 h 2347"/>
                <a:gd name="T50" fmla="*/ 403 w 934"/>
                <a:gd name="T51" fmla="*/ 1897 h 2347"/>
                <a:gd name="T52" fmla="*/ 403 w 934"/>
                <a:gd name="T53" fmla="*/ 1951 h 2347"/>
                <a:gd name="T54" fmla="*/ 140 w 934"/>
                <a:gd name="T55" fmla="*/ 1951 h 2347"/>
                <a:gd name="T56" fmla="*/ 76 w 934"/>
                <a:gd name="T57" fmla="*/ 2015 h 2347"/>
                <a:gd name="T58" fmla="*/ 140 w 934"/>
                <a:gd name="T59" fmla="*/ 2079 h 2347"/>
                <a:gd name="T60" fmla="*/ 403 w 934"/>
                <a:gd name="T61" fmla="*/ 2079 h 2347"/>
                <a:gd name="T62" fmla="*/ 403 w 934"/>
                <a:gd name="T63" fmla="*/ 2283 h 2347"/>
                <a:gd name="T64" fmla="*/ 467 w 934"/>
                <a:gd name="T65" fmla="*/ 2347 h 2347"/>
                <a:gd name="T66" fmla="*/ 531 w 934"/>
                <a:gd name="T67" fmla="*/ 2283 h 2347"/>
                <a:gd name="T68" fmla="*/ 531 w 934"/>
                <a:gd name="T69" fmla="*/ 2079 h 2347"/>
                <a:gd name="T70" fmla="*/ 593 w 934"/>
                <a:gd name="T71" fmla="*/ 2079 h 2347"/>
                <a:gd name="T72" fmla="*/ 934 w 934"/>
                <a:gd name="T73" fmla="*/ 1739 h 2347"/>
                <a:gd name="T74" fmla="*/ 593 w 934"/>
                <a:gd name="T75" fmla="*/ 1398 h 2347"/>
                <a:gd name="T76" fmla="*/ 341 w 934"/>
                <a:gd name="T77" fmla="*/ 1398 h 2347"/>
                <a:gd name="T78" fmla="*/ 128 w 934"/>
                <a:gd name="T79" fmla="*/ 1185 h 2347"/>
                <a:gd name="T80" fmla="*/ 341 w 934"/>
                <a:gd name="T81" fmla="*/ 973 h 2347"/>
                <a:gd name="T82" fmla="*/ 403 w 934"/>
                <a:gd name="T83" fmla="*/ 973 h 2347"/>
                <a:gd name="T84" fmla="*/ 403 w 934"/>
                <a:gd name="T85" fmla="*/ 1021 h 2347"/>
                <a:gd name="T86" fmla="*/ 403 w 934"/>
                <a:gd name="T87" fmla="*/ 1398 h 2347"/>
                <a:gd name="T88" fmla="*/ 341 w 934"/>
                <a:gd name="T89" fmla="*/ 1398 h 2347"/>
                <a:gd name="T90" fmla="*/ 593 w 934"/>
                <a:gd name="T91" fmla="*/ 1951 h 2347"/>
                <a:gd name="T92" fmla="*/ 531 w 934"/>
                <a:gd name="T93" fmla="*/ 1951 h 2347"/>
                <a:gd name="T94" fmla="*/ 531 w 934"/>
                <a:gd name="T95" fmla="*/ 1897 h 2347"/>
                <a:gd name="T96" fmla="*/ 531 w 934"/>
                <a:gd name="T97" fmla="*/ 1526 h 2347"/>
                <a:gd name="T98" fmla="*/ 593 w 934"/>
                <a:gd name="T99" fmla="*/ 1526 h 2347"/>
                <a:gd name="T100" fmla="*/ 806 w 934"/>
                <a:gd name="T101" fmla="*/ 1739 h 2347"/>
                <a:gd name="T102" fmla="*/ 593 w 934"/>
                <a:gd name="T103" fmla="*/ 1951 h 2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4" h="2347">
                  <a:moveTo>
                    <a:pt x="593" y="1398"/>
                  </a:moveTo>
                  <a:lnTo>
                    <a:pt x="531" y="1398"/>
                  </a:lnTo>
                  <a:lnTo>
                    <a:pt x="531" y="1021"/>
                  </a:lnTo>
                  <a:lnTo>
                    <a:pt x="531" y="973"/>
                  </a:lnTo>
                  <a:lnTo>
                    <a:pt x="786" y="973"/>
                  </a:lnTo>
                  <a:cubicBezTo>
                    <a:pt x="821" y="973"/>
                    <a:pt x="850" y="944"/>
                    <a:pt x="850" y="909"/>
                  </a:cubicBezTo>
                  <a:cubicBezTo>
                    <a:pt x="850" y="873"/>
                    <a:pt x="821" y="844"/>
                    <a:pt x="786" y="844"/>
                  </a:cubicBezTo>
                  <a:lnTo>
                    <a:pt x="531" y="844"/>
                  </a:lnTo>
                  <a:lnTo>
                    <a:pt x="531" y="218"/>
                  </a:lnTo>
                  <a:lnTo>
                    <a:pt x="664" y="351"/>
                  </a:lnTo>
                  <a:cubicBezTo>
                    <a:pt x="689" y="377"/>
                    <a:pt x="730" y="377"/>
                    <a:pt x="755" y="351"/>
                  </a:cubicBezTo>
                  <a:cubicBezTo>
                    <a:pt x="780" y="326"/>
                    <a:pt x="780" y="286"/>
                    <a:pt x="755" y="261"/>
                  </a:cubicBezTo>
                  <a:lnTo>
                    <a:pt x="513" y="19"/>
                  </a:lnTo>
                  <a:cubicBezTo>
                    <a:pt x="501" y="6"/>
                    <a:pt x="485" y="0"/>
                    <a:pt x="468" y="0"/>
                  </a:cubicBezTo>
                  <a:cubicBezTo>
                    <a:pt x="450" y="0"/>
                    <a:pt x="434" y="7"/>
                    <a:pt x="422" y="19"/>
                  </a:cubicBezTo>
                  <a:lnTo>
                    <a:pt x="180" y="261"/>
                  </a:lnTo>
                  <a:cubicBezTo>
                    <a:pt x="155" y="286"/>
                    <a:pt x="155" y="327"/>
                    <a:pt x="180" y="352"/>
                  </a:cubicBezTo>
                  <a:cubicBezTo>
                    <a:pt x="192" y="364"/>
                    <a:pt x="209" y="371"/>
                    <a:pt x="225" y="371"/>
                  </a:cubicBezTo>
                  <a:cubicBezTo>
                    <a:pt x="242" y="371"/>
                    <a:pt x="258" y="364"/>
                    <a:pt x="270" y="352"/>
                  </a:cubicBezTo>
                  <a:lnTo>
                    <a:pt x="403" y="219"/>
                  </a:lnTo>
                  <a:lnTo>
                    <a:pt x="403" y="844"/>
                  </a:lnTo>
                  <a:lnTo>
                    <a:pt x="341" y="844"/>
                  </a:lnTo>
                  <a:cubicBezTo>
                    <a:pt x="153" y="844"/>
                    <a:pt x="0" y="997"/>
                    <a:pt x="0" y="1185"/>
                  </a:cubicBezTo>
                  <a:cubicBezTo>
                    <a:pt x="0" y="1373"/>
                    <a:pt x="153" y="1526"/>
                    <a:pt x="341" y="1526"/>
                  </a:cubicBezTo>
                  <a:lnTo>
                    <a:pt x="403" y="1526"/>
                  </a:lnTo>
                  <a:lnTo>
                    <a:pt x="403" y="1897"/>
                  </a:lnTo>
                  <a:lnTo>
                    <a:pt x="403" y="1951"/>
                  </a:lnTo>
                  <a:lnTo>
                    <a:pt x="140" y="1951"/>
                  </a:lnTo>
                  <a:cubicBezTo>
                    <a:pt x="104" y="1951"/>
                    <a:pt x="76" y="1980"/>
                    <a:pt x="76" y="2015"/>
                  </a:cubicBezTo>
                  <a:cubicBezTo>
                    <a:pt x="76" y="2051"/>
                    <a:pt x="104" y="2079"/>
                    <a:pt x="140" y="2079"/>
                  </a:cubicBezTo>
                  <a:lnTo>
                    <a:pt x="403" y="2079"/>
                  </a:lnTo>
                  <a:lnTo>
                    <a:pt x="403" y="2283"/>
                  </a:lnTo>
                  <a:cubicBezTo>
                    <a:pt x="403" y="2318"/>
                    <a:pt x="432" y="2347"/>
                    <a:pt x="467" y="2347"/>
                  </a:cubicBezTo>
                  <a:cubicBezTo>
                    <a:pt x="502" y="2347"/>
                    <a:pt x="531" y="2318"/>
                    <a:pt x="531" y="2283"/>
                  </a:cubicBezTo>
                  <a:lnTo>
                    <a:pt x="531" y="2079"/>
                  </a:lnTo>
                  <a:lnTo>
                    <a:pt x="593" y="2079"/>
                  </a:lnTo>
                  <a:cubicBezTo>
                    <a:pt x="781" y="2079"/>
                    <a:pt x="934" y="1927"/>
                    <a:pt x="934" y="1739"/>
                  </a:cubicBezTo>
                  <a:cubicBezTo>
                    <a:pt x="934" y="1551"/>
                    <a:pt x="781" y="1398"/>
                    <a:pt x="593" y="1398"/>
                  </a:cubicBezTo>
                  <a:close/>
                  <a:moveTo>
                    <a:pt x="341" y="1398"/>
                  </a:moveTo>
                  <a:cubicBezTo>
                    <a:pt x="224" y="1398"/>
                    <a:pt x="128" y="1302"/>
                    <a:pt x="128" y="1185"/>
                  </a:cubicBezTo>
                  <a:cubicBezTo>
                    <a:pt x="128" y="1068"/>
                    <a:pt x="224" y="973"/>
                    <a:pt x="341" y="973"/>
                  </a:cubicBezTo>
                  <a:lnTo>
                    <a:pt x="403" y="973"/>
                  </a:lnTo>
                  <a:lnTo>
                    <a:pt x="403" y="1021"/>
                  </a:lnTo>
                  <a:lnTo>
                    <a:pt x="403" y="1398"/>
                  </a:lnTo>
                  <a:lnTo>
                    <a:pt x="341" y="1398"/>
                  </a:lnTo>
                  <a:close/>
                  <a:moveTo>
                    <a:pt x="593" y="1951"/>
                  </a:moveTo>
                  <a:lnTo>
                    <a:pt x="531" y="1951"/>
                  </a:lnTo>
                  <a:lnTo>
                    <a:pt x="531" y="1897"/>
                  </a:lnTo>
                  <a:lnTo>
                    <a:pt x="531" y="1526"/>
                  </a:lnTo>
                  <a:lnTo>
                    <a:pt x="593" y="1526"/>
                  </a:lnTo>
                  <a:cubicBezTo>
                    <a:pt x="710" y="1526"/>
                    <a:pt x="806" y="1622"/>
                    <a:pt x="806" y="1739"/>
                  </a:cubicBezTo>
                  <a:cubicBezTo>
                    <a:pt x="806" y="1856"/>
                    <a:pt x="711" y="1951"/>
                    <a:pt x="593" y="19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88">
              <a:extLst>
                <a:ext uri="{FF2B5EF4-FFF2-40B4-BE49-F238E27FC236}">
                  <a16:creationId xmlns:a16="http://schemas.microsoft.com/office/drawing/2014/main" id="{0248E9E4-A278-48AB-97B0-AA140CA423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4676" y="5318126"/>
              <a:ext cx="157163" cy="385763"/>
            </a:xfrm>
            <a:custGeom>
              <a:avLst/>
              <a:gdLst>
                <a:gd name="T0" fmla="*/ 478 w 759"/>
                <a:gd name="T1" fmla="*/ 1099 h 1869"/>
                <a:gd name="T2" fmla="*/ 443 w 759"/>
                <a:gd name="T3" fmla="*/ 1099 h 1869"/>
                <a:gd name="T4" fmla="*/ 443 w 759"/>
                <a:gd name="T5" fmla="*/ 819 h 1869"/>
                <a:gd name="T6" fmla="*/ 443 w 759"/>
                <a:gd name="T7" fmla="*/ 795 h 1869"/>
                <a:gd name="T8" fmla="*/ 629 w 759"/>
                <a:gd name="T9" fmla="*/ 795 h 1869"/>
                <a:gd name="T10" fmla="*/ 693 w 759"/>
                <a:gd name="T11" fmla="*/ 731 h 1869"/>
                <a:gd name="T12" fmla="*/ 629 w 759"/>
                <a:gd name="T13" fmla="*/ 667 h 1869"/>
                <a:gd name="T14" fmla="*/ 443 w 759"/>
                <a:gd name="T15" fmla="*/ 667 h 1869"/>
                <a:gd name="T16" fmla="*/ 443 w 759"/>
                <a:gd name="T17" fmla="*/ 225 h 1869"/>
                <a:gd name="T18" fmla="*/ 523 w 759"/>
                <a:gd name="T19" fmla="*/ 305 h 1869"/>
                <a:gd name="T20" fmla="*/ 614 w 759"/>
                <a:gd name="T21" fmla="*/ 305 h 1869"/>
                <a:gd name="T22" fmla="*/ 614 w 759"/>
                <a:gd name="T23" fmla="*/ 214 h 1869"/>
                <a:gd name="T24" fmla="*/ 425 w 759"/>
                <a:gd name="T25" fmla="*/ 25 h 1869"/>
                <a:gd name="T26" fmla="*/ 334 w 759"/>
                <a:gd name="T27" fmla="*/ 25 h 1869"/>
                <a:gd name="T28" fmla="*/ 144 w 759"/>
                <a:gd name="T29" fmla="*/ 214 h 1869"/>
                <a:gd name="T30" fmla="*/ 144 w 759"/>
                <a:gd name="T31" fmla="*/ 305 h 1869"/>
                <a:gd name="T32" fmla="*/ 190 w 759"/>
                <a:gd name="T33" fmla="*/ 324 h 1869"/>
                <a:gd name="T34" fmla="*/ 235 w 759"/>
                <a:gd name="T35" fmla="*/ 305 h 1869"/>
                <a:gd name="T36" fmla="*/ 315 w 759"/>
                <a:gd name="T37" fmla="*/ 226 h 1869"/>
                <a:gd name="T38" fmla="*/ 315 w 759"/>
                <a:gd name="T39" fmla="*/ 666 h 1869"/>
                <a:gd name="T40" fmla="*/ 280 w 759"/>
                <a:gd name="T41" fmla="*/ 666 h 1869"/>
                <a:gd name="T42" fmla="*/ 0 w 759"/>
                <a:gd name="T43" fmla="*/ 947 h 1869"/>
                <a:gd name="T44" fmla="*/ 280 w 759"/>
                <a:gd name="T45" fmla="*/ 1227 h 1869"/>
                <a:gd name="T46" fmla="*/ 315 w 759"/>
                <a:gd name="T47" fmla="*/ 1227 h 1869"/>
                <a:gd name="T48" fmla="*/ 315 w 759"/>
                <a:gd name="T49" fmla="*/ 1503 h 1869"/>
                <a:gd name="T50" fmla="*/ 315 w 759"/>
                <a:gd name="T51" fmla="*/ 1531 h 1869"/>
                <a:gd name="T52" fmla="*/ 124 w 759"/>
                <a:gd name="T53" fmla="*/ 1531 h 1869"/>
                <a:gd name="T54" fmla="*/ 60 w 759"/>
                <a:gd name="T55" fmla="*/ 1595 h 1869"/>
                <a:gd name="T56" fmla="*/ 124 w 759"/>
                <a:gd name="T57" fmla="*/ 1659 h 1869"/>
                <a:gd name="T58" fmla="*/ 316 w 759"/>
                <a:gd name="T59" fmla="*/ 1659 h 1869"/>
                <a:gd name="T60" fmla="*/ 316 w 759"/>
                <a:gd name="T61" fmla="*/ 1804 h 1869"/>
                <a:gd name="T62" fmla="*/ 380 w 759"/>
                <a:gd name="T63" fmla="*/ 1869 h 1869"/>
                <a:gd name="T64" fmla="*/ 444 w 759"/>
                <a:gd name="T65" fmla="*/ 1804 h 1869"/>
                <a:gd name="T66" fmla="*/ 444 w 759"/>
                <a:gd name="T67" fmla="*/ 1659 h 1869"/>
                <a:gd name="T68" fmla="*/ 479 w 759"/>
                <a:gd name="T69" fmla="*/ 1659 h 1869"/>
                <a:gd name="T70" fmla="*/ 759 w 759"/>
                <a:gd name="T71" fmla="*/ 1379 h 1869"/>
                <a:gd name="T72" fmla="*/ 478 w 759"/>
                <a:gd name="T73" fmla="*/ 1099 h 1869"/>
                <a:gd name="T74" fmla="*/ 281 w 759"/>
                <a:gd name="T75" fmla="*/ 1099 h 1869"/>
                <a:gd name="T76" fmla="*/ 129 w 759"/>
                <a:gd name="T77" fmla="*/ 947 h 1869"/>
                <a:gd name="T78" fmla="*/ 281 w 759"/>
                <a:gd name="T79" fmla="*/ 794 h 1869"/>
                <a:gd name="T80" fmla="*/ 316 w 759"/>
                <a:gd name="T81" fmla="*/ 794 h 1869"/>
                <a:gd name="T82" fmla="*/ 316 w 759"/>
                <a:gd name="T83" fmla="*/ 818 h 1869"/>
                <a:gd name="T84" fmla="*/ 316 w 759"/>
                <a:gd name="T85" fmla="*/ 1098 h 1869"/>
                <a:gd name="T86" fmla="*/ 281 w 759"/>
                <a:gd name="T87" fmla="*/ 1098 h 1869"/>
                <a:gd name="T88" fmla="*/ 281 w 759"/>
                <a:gd name="T89" fmla="*/ 1099 h 1869"/>
                <a:gd name="T90" fmla="*/ 478 w 759"/>
                <a:gd name="T91" fmla="*/ 1531 h 1869"/>
                <a:gd name="T92" fmla="*/ 443 w 759"/>
                <a:gd name="T93" fmla="*/ 1531 h 1869"/>
                <a:gd name="T94" fmla="*/ 443 w 759"/>
                <a:gd name="T95" fmla="*/ 1503 h 1869"/>
                <a:gd name="T96" fmla="*/ 443 w 759"/>
                <a:gd name="T97" fmla="*/ 1227 h 1869"/>
                <a:gd name="T98" fmla="*/ 478 w 759"/>
                <a:gd name="T99" fmla="*/ 1227 h 1869"/>
                <a:gd name="T100" fmla="*/ 630 w 759"/>
                <a:gd name="T101" fmla="*/ 1379 h 1869"/>
                <a:gd name="T102" fmla="*/ 478 w 759"/>
                <a:gd name="T103" fmla="*/ 1531 h 1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59" h="1869">
                  <a:moveTo>
                    <a:pt x="478" y="1099"/>
                  </a:moveTo>
                  <a:lnTo>
                    <a:pt x="443" y="1099"/>
                  </a:lnTo>
                  <a:lnTo>
                    <a:pt x="443" y="819"/>
                  </a:lnTo>
                  <a:lnTo>
                    <a:pt x="443" y="795"/>
                  </a:lnTo>
                  <a:lnTo>
                    <a:pt x="629" y="795"/>
                  </a:lnTo>
                  <a:cubicBezTo>
                    <a:pt x="664" y="795"/>
                    <a:pt x="693" y="766"/>
                    <a:pt x="693" y="731"/>
                  </a:cubicBezTo>
                  <a:cubicBezTo>
                    <a:pt x="693" y="696"/>
                    <a:pt x="664" y="667"/>
                    <a:pt x="629" y="667"/>
                  </a:cubicBezTo>
                  <a:lnTo>
                    <a:pt x="443" y="667"/>
                  </a:lnTo>
                  <a:lnTo>
                    <a:pt x="443" y="225"/>
                  </a:lnTo>
                  <a:lnTo>
                    <a:pt x="523" y="305"/>
                  </a:lnTo>
                  <a:cubicBezTo>
                    <a:pt x="548" y="330"/>
                    <a:pt x="589" y="330"/>
                    <a:pt x="614" y="305"/>
                  </a:cubicBezTo>
                  <a:cubicBezTo>
                    <a:pt x="639" y="280"/>
                    <a:pt x="639" y="239"/>
                    <a:pt x="614" y="214"/>
                  </a:cubicBezTo>
                  <a:lnTo>
                    <a:pt x="425" y="25"/>
                  </a:lnTo>
                  <a:cubicBezTo>
                    <a:pt x="400" y="0"/>
                    <a:pt x="359" y="0"/>
                    <a:pt x="334" y="25"/>
                  </a:cubicBezTo>
                  <a:lnTo>
                    <a:pt x="144" y="214"/>
                  </a:lnTo>
                  <a:cubicBezTo>
                    <a:pt x="119" y="240"/>
                    <a:pt x="119" y="280"/>
                    <a:pt x="144" y="305"/>
                  </a:cubicBezTo>
                  <a:cubicBezTo>
                    <a:pt x="157" y="317"/>
                    <a:pt x="173" y="324"/>
                    <a:pt x="190" y="324"/>
                  </a:cubicBezTo>
                  <a:cubicBezTo>
                    <a:pt x="206" y="324"/>
                    <a:pt x="222" y="317"/>
                    <a:pt x="235" y="305"/>
                  </a:cubicBezTo>
                  <a:lnTo>
                    <a:pt x="315" y="226"/>
                  </a:lnTo>
                  <a:lnTo>
                    <a:pt x="315" y="666"/>
                  </a:lnTo>
                  <a:lnTo>
                    <a:pt x="280" y="666"/>
                  </a:lnTo>
                  <a:cubicBezTo>
                    <a:pt x="126" y="666"/>
                    <a:pt x="0" y="792"/>
                    <a:pt x="0" y="947"/>
                  </a:cubicBezTo>
                  <a:cubicBezTo>
                    <a:pt x="0" y="1102"/>
                    <a:pt x="125" y="1227"/>
                    <a:pt x="280" y="1227"/>
                  </a:cubicBezTo>
                  <a:lnTo>
                    <a:pt x="315" y="1227"/>
                  </a:lnTo>
                  <a:lnTo>
                    <a:pt x="315" y="1503"/>
                  </a:lnTo>
                  <a:lnTo>
                    <a:pt x="315" y="1531"/>
                  </a:lnTo>
                  <a:lnTo>
                    <a:pt x="124" y="1531"/>
                  </a:lnTo>
                  <a:cubicBezTo>
                    <a:pt x="89" y="1531"/>
                    <a:pt x="60" y="1560"/>
                    <a:pt x="60" y="1595"/>
                  </a:cubicBezTo>
                  <a:cubicBezTo>
                    <a:pt x="60" y="1630"/>
                    <a:pt x="89" y="1659"/>
                    <a:pt x="124" y="1659"/>
                  </a:cubicBezTo>
                  <a:lnTo>
                    <a:pt x="316" y="1659"/>
                  </a:lnTo>
                  <a:lnTo>
                    <a:pt x="316" y="1804"/>
                  </a:lnTo>
                  <a:cubicBezTo>
                    <a:pt x="316" y="1840"/>
                    <a:pt x="345" y="1869"/>
                    <a:pt x="380" y="1869"/>
                  </a:cubicBezTo>
                  <a:cubicBezTo>
                    <a:pt x="415" y="1869"/>
                    <a:pt x="444" y="1840"/>
                    <a:pt x="444" y="1804"/>
                  </a:cubicBezTo>
                  <a:lnTo>
                    <a:pt x="444" y="1659"/>
                  </a:lnTo>
                  <a:lnTo>
                    <a:pt x="479" y="1659"/>
                  </a:lnTo>
                  <a:cubicBezTo>
                    <a:pt x="633" y="1659"/>
                    <a:pt x="759" y="1534"/>
                    <a:pt x="759" y="1379"/>
                  </a:cubicBezTo>
                  <a:cubicBezTo>
                    <a:pt x="759" y="1224"/>
                    <a:pt x="633" y="1099"/>
                    <a:pt x="478" y="1099"/>
                  </a:cubicBezTo>
                  <a:close/>
                  <a:moveTo>
                    <a:pt x="281" y="1099"/>
                  </a:moveTo>
                  <a:cubicBezTo>
                    <a:pt x="197" y="1099"/>
                    <a:pt x="129" y="1031"/>
                    <a:pt x="129" y="947"/>
                  </a:cubicBezTo>
                  <a:cubicBezTo>
                    <a:pt x="129" y="863"/>
                    <a:pt x="197" y="794"/>
                    <a:pt x="281" y="794"/>
                  </a:cubicBezTo>
                  <a:lnTo>
                    <a:pt x="316" y="794"/>
                  </a:lnTo>
                  <a:lnTo>
                    <a:pt x="316" y="818"/>
                  </a:lnTo>
                  <a:lnTo>
                    <a:pt x="316" y="1098"/>
                  </a:lnTo>
                  <a:lnTo>
                    <a:pt x="281" y="1098"/>
                  </a:lnTo>
                  <a:lnTo>
                    <a:pt x="281" y="1099"/>
                  </a:lnTo>
                  <a:close/>
                  <a:moveTo>
                    <a:pt x="478" y="1531"/>
                  </a:moveTo>
                  <a:lnTo>
                    <a:pt x="443" y="1531"/>
                  </a:lnTo>
                  <a:lnTo>
                    <a:pt x="443" y="1503"/>
                  </a:lnTo>
                  <a:lnTo>
                    <a:pt x="443" y="1227"/>
                  </a:lnTo>
                  <a:lnTo>
                    <a:pt x="478" y="1227"/>
                  </a:lnTo>
                  <a:cubicBezTo>
                    <a:pt x="562" y="1227"/>
                    <a:pt x="630" y="1295"/>
                    <a:pt x="630" y="1379"/>
                  </a:cubicBezTo>
                  <a:cubicBezTo>
                    <a:pt x="630" y="1463"/>
                    <a:pt x="562" y="1531"/>
                    <a:pt x="478" y="15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89">
              <a:extLst>
                <a:ext uri="{FF2B5EF4-FFF2-40B4-BE49-F238E27FC236}">
                  <a16:creationId xmlns:a16="http://schemas.microsoft.com/office/drawing/2014/main" id="{3BB3E19B-CC84-40AD-912D-CD014C87CE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63676" y="5318126"/>
              <a:ext cx="155575" cy="385763"/>
            </a:xfrm>
            <a:custGeom>
              <a:avLst/>
              <a:gdLst>
                <a:gd name="T0" fmla="*/ 478 w 759"/>
                <a:gd name="T1" fmla="*/ 1099 h 1869"/>
                <a:gd name="T2" fmla="*/ 443 w 759"/>
                <a:gd name="T3" fmla="*/ 1099 h 1869"/>
                <a:gd name="T4" fmla="*/ 443 w 759"/>
                <a:gd name="T5" fmla="*/ 819 h 1869"/>
                <a:gd name="T6" fmla="*/ 443 w 759"/>
                <a:gd name="T7" fmla="*/ 795 h 1869"/>
                <a:gd name="T8" fmla="*/ 629 w 759"/>
                <a:gd name="T9" fmla="*/ 795 h 1869"/>
                <a:gd name="T10" fmla="*/ 693 w 759"/>
                <a:gd name="T11" fmla="*/ 731 h 1869"/>
                <a:gd name="T12" fmla="*/ 629 w 759"/>
                <a:gd name="T13" fmla="*/ 667 h 1869"/>
                <a:gd name="T14" fmla="*/ 443 w 759"/>
                <a:gd name="T15" fmla="*/ 667 h 1869"/>
                <a:gd name="T16" fmla="*/ 443 w 759"/>
                <a:gd name="T17" fmla="*/ 225 h 1869"/>
                <a:gd name="T18" fmla="*/ 523 w 759"/>
                <a:gd name="T19" fmla="*/ 305 h 1869"/>
                <a:gd name="T20" fmla="*/ 614 w 759"/>
                <a:gd name="T21" fmla="*/ 305 h 1869"/>
                <a:gd name="T22" fmla="*/ 614 w 759"/>
                <a:gd name="T23" fmla="*/ 214 h 1869"/>
                <a:gd name="T24" fmla="*/ 425 w 759"/>
                <a:gd name="T25" fmla="*/ 25 h 1869"/>
                <a:gd name="T26" fmla="*/ 334 w 759"/>
                <a:gd name="T27" fmla="*/ 25 h 1869"/>
                <a:gd name="T28" fmla="*/ 145 w 759"/>
                <a:gd name="T29" fmla="*/ 215 h 1869"/>
                <a:gd name="T30" fmla="*/ 145 w 759"/>
                <a:gd name="T31" fmla="*/ 306 h 1869"/>
                <a:gd name="T32" fmla="*/ 190 w 759"/>
                <a:gd name="T33" fmla="*/ 324 h 1869"/>
                <a:gd name="T34" fmla="*/ 236 w 759"/>
                <a:gd name="T35" fmla="*/ 306 h 1869"/>
                <a:gd name="T36" fmla="*/ 315 w 759"/>
                <a:gd name="T37" fmla="*/ 226 h 1869"/>
                <a:gd name="T38" fmla="*/ 315 w 759"/>
                <a:gd name="T39" fmla="*/ 667 h 1869"/>
                <a:gd name="T40" fmla="*/ 280 w 759"/>
                <a:gd name="T41" fmla="*/ 667 h 1869"/>
                <a:gd name="T42" fmla="*/ 0 w 759"/>
                <a:gd name="T43" fmla="*/ 947 h 1869"/>
                <a:gd name="T44" fmla="*/ 280 w 759"/>
                <a:gd name="T45" fmla="*/ 1228 h 1869"/>
                <a:gd name="T46" fmla="*/ 315 w 759"/>
                <a:gd name="T47" fmla="*/ 1228 h 1869"/>
                <a:gd name="T48" fmla="*/ 315 w 759"/>
                <a:gd name="T49" fmla="*/ 1503 h 1869"/>
                <a:gd name="T50" fmla="*/ 315 w 759"/>
                <a:gd name="T51" fmla="*/ 1531 h 1869"/>
                <a:gd name="T52" fmla="*/ 124 w 759"/>
                <a:gd name="T53" fmla="*/ 1531 h 1869"/>
                <a:gd name="T54" fmla="*/ 60 w 759"/>
                <a:gd name="T55" fmla="*/ 1595 h 1869"/>
                <a:gd name="T56" fmla="*/ 124 w 759"/>
                <a:gd name="T57" fmla="*/ 1659 h 1869"/>
                <a:gd name="T58" fmla="*/ 316 w 759"/>
                <a:gd name="T59" fmla="*/ 1659 h 1869"/>
                <a:gd name="T60" fmla="*/ 316 w 759"/>
                <a:gd name="T61" fmla="*/ 1804 h 1869"/>
                <a:gd name="T62" fmla="*/ 380 w 759"/>
                <a:gd name="T63" fmla="*/ 1869 h 1869"/>
                <a:gd name="T64" fmla="*/ 444 w 759"/>
                <a:gd name="T65" fmla="*/ 1804 h 1869"/>
                <a:gd name="T66" fmla="*/ 444 w 759"/>
                <a:gd name="T67" fmla="*/ 1659 h 1869"/>
                <a:gd name="T68" fmla="*/ 479 w 759"/>
                <a:gd name="T69" fmla="*/ 1659 h 1869"/>
                <a:gd name="T70" fmla="*/ 759 w 759"/>
                <a:gd name="T71" fmla="*/ 1379 h 1869"/>
                <a:gd name="T72" fmla="*/ 478 w 759"/>
                <a:gd name="T73" fmla="*/ 1099 h 1869"/>
                <a:gd name="T74" fmla="*/ 281 w 759"/>
                <a:gd name="T75" fmla="*/ 1099 h 1869"/>
                <a:gd name="T76" fmla="*/ 129 w 759"/>
                <a:gd name="T77" fmla="*/ 947 h 1869"/>
                <a:gd name="T78" fmla="*/ 281 w 759"/>
                <a:gd name="T79" fmla="*/ 794 h 1869"/>
                <a:gd name="T80" fmla="*/ 316 w 759"/>
                <a:gd name="T81" fmla="*/ 794 h 1869"/>
                <a:gd name="T82" fmla="*/ 316 w 759"/>
                <a:gd name="T83" fmla="*/ 818 h 1869"/>
                <a:gd name="T84" fmla="*/ 316 w 759"/>
                <a:gd name="T85" fmla="*/ 1098 h 1869"/>
                <a:gd name="T86" fmla="*/ 281 w 759"/>
                <a:gd name="T87" fmla="*/ 1098 h 1869"/>
                <a:gd name="T88" fmla="*/ 281 w 759"/>
                <a:gd name="T89" fmla="*/ 1099 h 1869"/>
                <a:gd name="T90" fmla="*/ 478 w 759"/>
                <a:gd name="T91" fmla="*/ 1531 h 1869"/>
                <a:gd name="T92" fmla="*/ 443 w 759"/>
                <a:gd name="T93" fmla="*/ 1531 h 1869"/>
                <a:gd name="T94" fmla="*/ 443 w 759"/>
                <a:gd name="T95" fmla="*/ 1503 h 1869"/>
                <a:gd name="T96" fmla="*/ 443 w 759"/>
                <a:gd name="T97" fmla="*/ 1227 h 1869"/>
                <a:gd name="T98" fmla="*/ 478 w 759"/>
                <a:gd name="T99" fmla="*/ 1227 h 1869"/>
                <a:gd name="T100" fmla="*/ 630 w 759"/>
                <a:gd name="T101" fmla="*/ 1379 h 1869"/>
                <a:gd name="T102" fmla="*/ 478 w 759"/>
                <a:gd name="T103" fmla="*/ 1531 h 1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59" h="1869">
                  <a:moveTo>
                    <a:pt x="478" y="1099"/>
                  </a:moveTo>
                  <a:lnTo>
                    <a:pt x="443" y="1099"/>
                  </a:lnTo>
                  <a:lnTo>
                    <a:pt x="443" y="819"/>
                  </a:lnTo>
                  <a:lnTo>
                    <a:pt x="443" y="795"/>
                  </a:lnTo>
                  <a:lnTo>
                    <a:pt x="629" y="795"/>
                  </a:lnTo>
                  <a:cubicBezTo>
                    <a:pt x="664" y="795"/>
                    <a:pt x="693" y="766"/>
                    <a:pt x="693" y="731"/>
                  </a:cubicBezTo>
                  <a:cubicBezTo>
                    <a:pt x="693" y="696"/>
                    <a:pt x="664" y="667"/>
                    <a:pt x="629" y="667"/>
                  </a:cubicBezTo>
                  <a:lnTo>
                    <a:pt x="443" y="667"/>
                  </a:lnTo>
                  <a:lnTo>
                    <a:pt x="443" y="225"/>
                  </a:lnTo>
                  <a:lnTo>
                    <a:pt x="523" y="305"/>
                  </a:lnTo>
                  <a:cubicBezTo>
                    <a:pt x="548" y="330"/>
                    <a:pt x="589" y="330"/>
                    <a:pt x="614" y="305"/>
                  </a:cubicBezTo>
                  <a:cubicBezTo>
                    <a:pt x="639" y="280"/>
                    <a:pt x="639" y="239"/>
                    <a:pt x="614" y="214"/>
                  </a:cubicBezTo>
                  <a:lnTo>
                    <a:pt x="425" y="25"/>
                  </a:lnTo>
                  <a:cubicBezTo>
                    <a:pt x="400" y="0"/>
                    <a:pt x="359" y="0"/>
                    <a:pt x="334" y="25"/>
                  </a:cubicBezTo>
                  <a:lnTo>
                    <a:pt x="145" y="215"/>
                  </a:lnTo>
                  <a:cubicBezTo>
                    <a:pt x="120" y="240"/>
                    <a:pt x="120" y="281"/>
                    <a:pt x="145" y="306"/>
                  </a:cubicBezTo>
                  <a:cubicBezTo>
                    <a:pt x="157" y="318"/>
                    <a:pt x="174" y="324"/>
                    <a:pt x="190" y="324"/>
                  </a:cubicBezTo>
                  <a:cubicBezTo>
                    <a:pt x="207" y="324"/>
                    <a:pt x="223" y="318"/>
                    <a:pt x="236" y="306"/>
                  </a:cubicBezTo>
                  <a:lnTo>
                    <a:pt x="315" y="226"/>
                  </a:lnTo>
                  <a:lnTo>
                    <a:pt x="315" y="667"/>
                  </a:lnTo>
                  <a:lnTo>
                    <a:pt x="280" y="667"/>
                  </a:lnTo>
                  <a:cubicBezTo>
                    <a:pt x="126" y="667"/>
                    <a:pt x="0" y="792"/>
                    <a:pt x="0" y="947"/>
                  </a:cubicBezTo>
                  <a:cubicBezTo>
                    <a:pt x="0" y="1102"/>
                    <a:pt x="126" y="1228"/>
                    <a:pt x="280" y="1228"/>
                  </a:cubicBezTo>
                  <a:lnTo>
                    <a:pt x="315" y="1228"/>
                  </a:lnTo>
                  <a:lnTo>
                    <a:pt x="315" y="1503"/>
                  </a:lnTo>
                  <a:lnTo>
                    <a:pt x="315" y="1531"/>
                  </a:lnTo>
                  <a:lnTo>
                    <a:pt x="124" y="1531"/>
                  </a:lnTo>
                  <a:cubicBezTo>
                    <a:pt x="89" y="1531"/>
                    <a:pt x="60" y="1560"/>
                    <a:pt x="60" y="1595"/>
                  </a:cubicBezTo>
                  <a:cubicBezTo>
                    <a:pt x="60" y="1630"/>
                    <a:pt x="89" y="1659"/>
                    <a:pt x="124" y="1659"/>
                  </a:cubicBezTo>
                  <a:lnTo>
                    <a:pt x="316" y="1659"/>
                  </a:lnTo>
                  <a:lnTo>
                    <a:pt x="316" y="1804"/>
                  </a:lnTo>
                  <a:cubicBezTo>
                    <a:pt x="316" y="1840"/>
                    <a:pt x="344" y="1869"/>
                    <a:pt x="380" y="1869"/>
                  </a:cubicBezTo>
                  <a:cubicBezTo>
                    <a:pt x="415" y="1869"/>
                    <a:pt x="444" y="1840"/>
                    <a:pt x="444" y="1804"/>
                  </a:cubicBezTo>
                  <a:lnTo>
                    <a:pt x="444" y="1659"/>
                  </a:lnTo>
                  <a:lnTo>
                    <a:pt x="479" y="1659"/>
                  </a:lnTo>
                  <a:cubicBezTo>
                    <a:pt x="633" y="1659"/>
                    <a:pt x="759" y="1534"/>
                    <a:pt x="759" y="1379"/>
                  </a:cubicBezTo>
                  <a:cubicBezTo>
                    <a:pt x="759" y="1224"/>
                    <a:pt x="632" y="1099"/>
                    <a:pt x="478" y="1099"/>
                  </a:cubicBezTo>
                  <a:close/>
                  <a:moveTo>
                    <a:pt x="281" y="1099"/>
                  </a:moveTo>
                  <a:cubicBezTo>
                    <a:pt x="197" y="1099"/>
                    <a:pt x="129" y="1031"/>
                    <a:pt x="129" y="947"/>
                  </a:cubicBezTo>
                  <a:cubicBezTo>
                    <a:pt x="129" y="863"/>
                    <a:pt x="197" y="794"/>
                    <a:pt x="281" y="794"/>
                  </a:cubicBezTo>
                  <a:lnTo>
                    <a:pt x="316" y="794"/>
                  </a:lnTo>
                  <a:lnTo>
                    <a:pt x="316" y="818"/>
                  </a:lnTo>
                  <a:lnTo>
                    <a:pt x="316" y="1098"/>
                  </a:lnTo>
                  <a:lnTo>
                    <a:pt x="281" y="1098"/>
                  </a:lnTo>
                  <a:lnTo>
                    <a:pt x="281" y="1099"/>
                  </a:lnTo>
                  <a:close/>
                  <a:moveTo>
                    <a:pt x="478" y="1531"/>
                  </a:moveTo>
                  <a:lnTo>
                    <a:pt x="443" y="1531"/>
                  </a:lnTo>
                  <a:lnTo>
                    <a:pt x="443" y="1503"/>
                  </a:lnTo>
                  <a:lnTo>
                    <a:pt x="443" y="1227"/>
                  </a:lnTo>
                  <a:lnTo>
                    <a:pt x="478" y="1227"/>
                  </a:lnTo>
                  <a:cubicBezTo>
                    <a:pt x="562" y="1227"/>
                    <a:pt x="630" y="1295"/>
                    <a:pt x="630" y="1379"/>
                  </a:cubicBezTo>
                  <a:cubicBezTo>
                    <a:pt x="630" y="1463"/>
                    <a:pt x="562" y="1531"/>
                    <a:pt x="478" y="15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2" name="Freeform 146">
            <a:extLst>
              <a:ext uri="{FF2B5EF4-FFF2-40B4-BE49-F238E27FC236}">
                <a16:creationId xmlns:a16="http://schemas.microsoft.com/office/drawing/2014/main" id="{CB4625DC-4299-47F2-A4A2-9E1059ACBEA1}"/>
              </a:ext>
            </a:extLst>
          </p:cNvPr>
          <p:cNvSpPr>
            <a:spLocks noEditPoints="1"/>
          </p:cNvSpPr>
          <p:nvPr/>
        </p:nvSpPr>
        <p:spPr bwMode="auto">
          <a:xfrm>
            <a:off x="3475263" y="3991312"/>
            <a:ext cx="370340" cy="386293"/>
          </a:xfrm>
          <a:custGeom>
            <a:avLst/>
            <a:gdLst>
              <a:gd name="T0" fmla="*/ 2496 w 2510"/>
              <a:gd name="T1" fmla="*/ 677 h 2616"/>
              <a:gd name="T2" fmla="*/ 1982 w 2510"/>
              <a:gd name="T3" fmla="*/ 26 h 2616"/>
              <a:gd name="T4" fmla="*/ 1929 w 2510"/>
              <a:gd name="T5" fmla="*/ 0 h 2616"/>
              <a:gd name="T6" fmla="*/ 581 w 2510"/>
              <a:gd name="T7" fmla="*/ 0 h 2616"/>
              <a:gd name="T8" fmla="*/ 528 w 2510"/>
              <a:gd name="T9" fmla="*/ 26 h 2616"/>
              <a:gd name="T10" fmla="*/ 15 w 2510"/>
              <a:gd name="T11" fmla="*/ 677 h 2616"/>
              <a:gd name="T12" fmla="*/ 0 w 2510"/>
              <a:gd name="T13" fmla="*/ 718 h 2616"/>
              <a:gd name="T14" fmla="*/ 0 w 2510"/>
              <a:gd name="T15" fmla="*/ 2549 h 2616"/>
              <a:gd name="T16" fmla="*/ 68 w 2510"/>
              <a:gd name="T17" fmla="*/ 2616 h 2616"/>
              <a:gd name="T18" fmla="*/ 2442 w 2510"/>
              <a:gd name="T19" fmla="*/ 2616 h 2616"/>
              <a:gd name="T20" fmla="*/ 2510 w 2510"/>
              <a:gd name="T21" fmla="*/ 2549 h 2616"/>
              <a:gd name="T22" fmla="*/ 2510 w 2510"/>
              <a:gd name="T23" fmla="*/ 718 h 2616"/>
              <a:gd name="T24" fmla="*/ 2496 w 2510"/>
              <a:gd name="T25" fmla="*/ 677 h 2616"/>
              <a:gd name="T26" fmla="*/ 135 w 2510"/>
              <a:gd name="T27" fmla="*/ 797 h 2616"/>
              <a:gd name="T28" fmla="*/ 2251 w 2510"/>
              <a:gd name="T29" fmla="*/ 797 h 2616"/>
              <a:gd name="T30" fmla="*/ 135 w 2510"/>
              <a:gd name="T31" fmla="*/ 2409 h 2616"/>
              <a:gd name="T32" fmla="*/ 135 w 2510"/>
              <a:gd name="T33" fmla="*/ 797 h 2616"/>
              <a:gd name="T34" fmla="*/ 2313 w 2510"/>
              <a:gd name="T35" fmla="*/ 662 h 2616"/>
              <a:gd name="T36" fmla="*/ 1322 w 2510"/>
              <a:gd name="T37" fmla="*/ 662 h 2616"/>
              <a:gd name="T38" fmla="*/ 1322 w 2510"/>
              <a:gd name="T39" fmla="*/ 134 h 2616"/>
              <a:gd name="T40" fmla="*/ 1897 w 2510"/>
              <a:gd name="T41" fmla="*/ 134 h 2616"/>
              <a:gd name="T42" fmla="*/ 2313 w 2510"/>
              <a:gd name="T43" fmla="*/ 662 h 2616"/>
              <a:gd name="T44" fmla="*/ 614 w 2510"/>
              <a:gd name="T45" fmla="*/ 134 h 2616"/>
              <a:gd name="T46" fmla="*/ 1188 w 2510"/>
              <a:gd name="T47" fmla="*/ 134 h 2616"/>
              <a:gd name="T48" fmla="*/ 1188 w 2510"/>
              <a:gd name="T49" fmla="*/ 662 h 2616"/>
              <a:gd name="T50" fmla="*/ 197 w 2510"/>
              <a:gd name="T51" fmla="*/ 662 h 2616"/>
              <a:gd name="T52" fmla="*/ 614 w 2510"/>
              <a:gd name="T53" fmla="*/ 134 h 2616"/>
              <a:gd name="T54" fmla="*/ 261 w 2510"/>
              <a:gd name="T55" fmla="*/ 2482 h 2616"/>
              <a:gd name="T56" fmla="*/ 2376 w 2510"/>
              <a:gd name="T57" fmla="*/ 871 h 2616"/>
              <a:gd name="T58" fmla="*/ 2376 w 2510"/>
              <a:gd name="T59" fmla="*/ 2482 h 2616"/>
              <a:gd name="T60" fmla="*/ 261 w 2510"/>
              <a:gd name="T61" fmla="*/ 2482 h 2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510" h="2616">
                <a:moveTo>
                  <a:pt x="2496" y="677"/>
                </a:moveTo>
                <a:lnTo>
                  <a:pt x="1982" y="26"/>
                </a:lnTo>
                <a:cubicBezTo>
                  <a:pt x="1969" y="9"/>
                  <a:pt x="1950" y="0"/>
                  <a:pt x="1929" y="0"/>
                </a:cubicBezTo>
                <a:lnTo>
                  <a:pt x="581" y="0"/>
                </a:lnTo>
                <a:cubicBezTo>
                  <a:pt x="560" y="0"/>
                  <a:pt x="541" y="9"/>
                  <a:pt x="528" y="26"/>
                </a:cubicBezTo>
                <a:lnTo>
                  <a:pt x="15" y="677"/>
                </a:lnTo>
                <a:cubicBezTo>
                  <a:pt x="5" y="689"/>
                  <a:pt x="0" y="703"/>
                  <a:pt x="0" y="718"/>
                </a:cubicBezTo>
                <a:lnTo>
                  <a:pt x="0" y="2549"/>
                </a:lnTo>
                <a:cubicBezTo>
                  <a:pt x="0" y="2586"/>
                  <a:pt x="31" y="2616"/>
                  <a:pt x="68" y="2616"/>
                </a:cubicBezTo>
                <a:lnTo>
                  <a:pt x="2442" y="2616"/>
                </a:lnTo>
                <a:cubicBezTo>
                  <a:pt x="2479" y="2616"/>
                  <a:pt x="2510" y="2586"/>
                  <a:pt x="2510" y="2549"/>
                </a:cubicBezTo>
                <a:lnTo>
                  <a:pt x="2510" y="718"/>
                </a:lnTo>
                <a:cubicBezTo>
                  <a:pt x="2510" y="703"/>
                  <a:pt x="2505" y="689"/>
                  <a:pt x="2496" y="677"/>
                </a:cubicBezTo>
                <a:close/>
                <a:moveTo>
                  <a:pt x="135" y="797"/>
                </a:moveTo>
                <a:lnTo>
                  <a:pt x="2251" y="797"/>
                </a:lnTo>
                <a:lnTo>
                  <a:pt x="135" y="2409"/>
                </a:lnTo>
                <a:cubicBezTo>
                  <a:pt x="135" y="2409"/>
                  <a:pt x="135" y="797"/>
                  <a:pt x="135" y="797"/>
                </a:cubicBezTo>
                <a:close/>
                <a:moveTo>
                  <a:pt x="2313" y="662"/>
                </a:moveTo>
                <a:lnTo>
                  <a:pt x="1322" y="662"/>
                </a:lnTo>
                <a:lnTo>
                  <a:pt x="1322" y="134"/>
                </a:lnTo>
                <a:lnTo>
                  <a:pt x="1897" y="134"/>
                </a:lnTo>
                <a:lnTo>
                  <a:pt x="2313" y="662"/>
                </a:lnTo>
                <a:close/>
                <a:moveTo>
                  <a:pt x="614" y="134"/>
                </a:moveTo>
                <a:lnTo>
                  <a:pt x="1188" y="134"/>
                </a:lnTo>
                <a:lnTo>
                  <a:pt x="1188" y="662"/>
                </a:lnTo>
                <a:lnTo>
                  <a:pt x="197" y="662"/>
                </a:lnTo>
                <a:lnTo>
                  <a:pt x="614" y="134"/>
                </a:lnTo>
                <a:close/>
                <a:moveTo>
                  <a:pt x="261" y="2482"/>
                </a:moveTo>
                <a:lnTo>
                  <a:pt x="2376" y="871"/>
                </a:lnTo>
                <a:lnTo>
                  <a:pt x="2376" y="2482"/>
                </a:lnTo>
                <a:lnTo>
                  <a:pt x="261" y="2482"/>
                </a:lnTo>
                <a:close/>
              </a:path>
            </a:pathLst>
          </a:custGeom>
          <a:solidFill>
            <a:srgbClr val="FE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01" name="Group 300">
            <a:extLst>
              <a:ext uri="{FF2B5EF4-FFF2-40B4-BE49-F238E27FC236}">
                <a16:creationId xmlns:a16="http://schemas.microsoft.com/office/drawing/2014/main" id="{005E8B24-4306-4D33-8B83-40056A086585}"/>
              </a:ext>
            </a:extLst>
          </p:cNvPr>
          <p:cNvGrpSpPr/>
          <p:nvPr/>
        </p:nvGrpSpPr>
        <p:grpSpPr>
          <a:xfrm>
            <a:off x="3468426" y="3239048"/>
            <a:ext cx="384013" cy="386293"/>
            <a:chOff x="2433639" y="3157538"/>
            <a:chExt cx="534987" cy="538163"/>
          </a:xfrm>
          <a:solidFill>
            <a:srgbClr val="FE0000"/>
          </a:solidFill>
        </p:grpSpPr>
        <p:sp>
          <p:nvSpPr>
            <p:cNvPr id="240" name="Freeform 184">
              <a:extLst>
                <a:ext uri="{FF2B5EF4-FFF2-40B4-BE49-F238E27FC236}">
                  <a16:creationId xmlns:a16="http://schemas.microsoft.com/office/drawing/2014/main" id="{A329B2AD-4DB0-4479-9997-9546EC9C7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1101" y="3206751"/>
              <a:ext cx="517525" cy="488950"/>
            </a:xfrm>
            <a:custGeom>
              <a:avLst/>
              <a:gdLst>
                <a:gd name="T0" fmla="*/ 2294 w 2516"/>
                <a:gd name="T1" fmla="*/ 856 h 2376"/>
                <a:gd name="T2" fmla="*/ 1992 w 2516"/>
                <a:gd name="T3" fmla="*/ 438 h 2376"/>
                <a:gd name="T4" fmla="*/ 2036 w 2516"/>
                <a:gd name="T5" fmla="*/ 67 h 2376"/>
                <a:gd name="T6" fmla="*/ 1532 w 2516"/>
                <a:gd name="T7" fmla="*/ 199 h 2376"/>
                <a:gd name="T8" fmla="*/ 1266 w 2516"/>
                <a:gd name="T9" fmla="*/ 216 h 2376"/>
                <a:gd name="T10" fmla="*/ 1538 w 2516"/>
                <a:gd name="T11" fmla="*/ 334 h 2376"/>
                <a:gd name="T12" fmla="*/ 1923 w 2516"/>
                <a:gd name="T13" fmla="*/ 133 h 2376"/>
                <a:gd name="T14" fmla="*/ 1929 w 2516"/>
                <a:gd name="T15" fmla="*/ 142 h 2376"/>
                <a:gd name="T16" fmla="*/ 1870 w 2516"/>
                <a:gd name="T17" fmla="*/ 475 h 2376"/>
                <a:gd name="T18" fmla="*/ 2189 w 2516"/>
                <a:gd name="T19" fmla="*/ 940 h 2376"/>
                <a:gd name="T20" fmla="*/ 2251 w 2516"/>
                <a:gd name="T21" fmla="*/ 985 h 2376"/>
                <a:gd name="T22" fmla="*/ 2389 w 2516"/>
                <a:gd name="T23" fmla="*/ 1037 h 2376"/>
                <a:gd name="T24" fmla="*/ 2336 w 2516"/>
                <a:gd name="T25" fmla="*/ 1378 h 2376"/>
                <a:gd name="T26" fmla="*/ 2193 w 2516"/>
                <a:gd name="T27" fmla="*/ 1424 h 2376"/>
                <a:gd name="T28" fmla="*/ 1929 w 2516"/>
                <a:gd name="T29" fmla="*/ 1825 h 2376"/>
                <a:gd name="T30" fmla="*/ 1914 w 2516"/>
                <a:gd name="T31" fmla="*/ 1838 h 2376"/>
                <a:gd name="T32" fmla="*/ 1761 w 2516"/>
                <a:gd name="T33" fmla="*/ 2150 h 2376"/>
                <a:gd name="T34" fmla="*/ 1761 w 2516"/>
                <a:gd name="T35" fmla="*/ 2246 h 2376"/>
                <a:gd name="T36" fmla="*/ 1376 w 2516"/>
                <a:gd name="T37" fmla="*/ 2156 h 2376"/>
                <a:gd name="T38" fmla="*/ 1305 w 2516"/>
                <a:gd name="T39" fmla="*/ 2093 h 2376"/>
                <a:gd name="T40" fmla="*/ 1015 w 2516"/>
                <a:gd name="T41" fmla="*/ 2089 h 2376"/>
                <a:gd name="T42" fmla="*/ 942 w 2516"/>
                <a:gd name="T43" fmla="*/ 2152 h 2376"/>
                <a:gd name="T44" fmla="*/ 557 w 2516"/>
                <a:gd name="T45" fmla="*/ 2247 h 2376"/>
                <a:gd name="T46" fmla="*/ 557 w 2516"/>
                <a:gd name="T47" fmla="*/ 2216 h 2376"/>
                <a:gd name="T48" fmla="*/ 220 w 2516"/>
                <a:gd name="T49" fmla="*/ 1562 h 2376"/>
                <a:gd name="T50" fmla="*/ 151 w 2516"/>
                <a:gd name="T51" fmla="*/ 1379 h 2376"/>
                <a:gd name="T52" fmla="*/ 150 w 2516"/>
                <a:gd name="T53" fmla="*/ 1377 h 2376"/>
                <a:gd name="T54" fmla="*/ 139 w 2516"/>
                <a:gd name="T55" fmla="*/ 1058 h 2376"/>
                <a:gd name="T56" fmla="*/ 13 w 2516"/>
                <a:gd name="T57" fmla="*/ 1037 h 2376"/>
                <a:gd name="T58" fmla="*/ 25 w 2516"/>
                <a:gd name="T59" fmla="*/ 1405 h 2376"/>
                <a:gd name="T60" fmla="*/ 26 w 2516"/>
                <a:gd name="T61" fmla="*/ 1412 h 2376"/>
                <a:gd name="T62" fmla="*/ 302 w 2516"/>
                <a:gd name="T63" fmla="*/ 1918 h 2376"/>
                <a:gd name="T64" fmla="*/ 429 w 2516"/>
                <a:gd name="T65" fmla="*/ 2249 h 2376"/>
                <a:gd name="T66" fmla="*/ 430 w 2516"/>
                <a:gd name="T67" fmla="*/ 2261 h 2376"/>
                <a:gd name="T68" fmla="*/ 943 w 2516"/>
                <a:gd name="T69" fmla="*/ 2376 h 2376"/>
                <a:gd name="T70" fmla="*/ 1070 w 2516"/>
                <a:gd name="T71" fmla="*/ 2224 h 2376"/>
                <a:gd name="T72" fmla="*/ 1248 w 2516"/>
                <a:gd name="T73" fmla="*/ 2249 h 2376"/>
                <a:gd name="T74" fmla="*/ 1762 w 2516"/>
                <a:gd name="T75" fmla="*/ 2376 h 2376"/>
                <a:gd name="T76" fmla="*/ 1889 w 2516"/>
                <a:gd name="T77" fmla="*/ 2154 h 2376"/>
                <a:gd name="T78" fmla="*/ 2012 w 2516"/>
                <a:gd name="T79" fmla="*/ 1923 h 2376"/>
                <a:gd name="T80" fmla="*/ 2017 w 2516"/>
                <a:gd name="T81" fmla="*/ 1919 h 2376"/>
                <a:gd name="T82" fmla="*/ 2335 w 2516"/>
                <a:gd name="T83" fmla="*/ 1507 h 2376"/>
                <a:gd name="T84" fmla="*/ 2516 w 2516"/>
                <a:gd name="T85" fmla="*/ 1038 h 2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16" h="2376">
                  <a:moveTo>
                    <a:pt x="2335" y="856"/>
                  </a:moveTo>
                  <a:lnTo>
                    <a:pt x="2294" y="856"/>
                  </a:lnTo>
                  <a:cubicBezTo>
                    <a:pt x="2233" y="699"/>
                    <a:pt x="2130" y="555"/>
                    <a:pt x="1992" y="439"/>
                  </a:cubicBezTo>
                  <a:cubicBezTo>
                    <a:pt x="1992" y="439"/>
                    <a:pt x="1992" y="439"/>
                    <a:pt x="1992" y="438"/>
                  </a:cubicBezTo>
                  <a:cubicBezTo>
                    <a:pt x="1972" y="367"/>
                    <a:pt x="1987" y="290"/>
                    <a:pt x="2037" y="210"/>
                  </a:cubicBezTo>
                  <a:cubicBezTo>
                    <a:pt x="2065" y="165"/>
                    <a:pt x="2065" y="111"/>
                    <a:pt x="2036" y="67"/>
                  </a:cubicBezTo>
                  <a:cubicBezTo>
                    <a:pt x="2008" y="23"/>
                    <a:pt x="1958" y="0"/>
                    <a:pt x="1907" y="6"/>
                  </a:cubicBezTo>
                  <a:cubicBezTo>
                    <a:pt x="1714" y="30"/>
                    <a:pt x="1599" y="117"/>
                    <a:pt x="1532" y="199"/>
                  </a:cubicBezTo>
                  <a:cubicBezTo>
                    <a:pt x="1469" y="181"/>
                    <a:pt x="1403" y="168"/>
                    <a:pt x="1337" y="160"/>
                  </a:cubicBezTo>
                  <a:cubicBezTo>
                    <a:pt x="1302" y="156"/>
                    <a:pt x="1270" y="181"/>
                    <a:pt x="1266" y="216"/>
                  </a:cubicBezTo>
                  <a:cubicBezTo>
                    <a:pt x="1262" y="251"/>
                    <a:pt x="1287" y="283"/>
                    <a:pt x="1322" y="287"/>
                  </a:cubicBezTo>
                  <a:cubicBezTo>
                    <a:pt x="1396" y="296"/>
                    <a:pt x="1468" y="312"/>
                    <a:pt x="1538" y="334"/>
                  </a:cubicBezTo>
                  <a:cubicBezTo>
                    <a:pt x="1565" y="342"/>
                    <a:pt x="1595" y="332"/>
                    <a:pt x="1611" y="308"/>
                  </a:cubicBezTo>
                  <a:cubicBezTo>
                    <a:pt x="1656" y="241"/>
                    <a:pt x="1748" y="155"/>
                    <a:pt x="1923" y="133"/>
                  </a:cubicBezTo>
                  <a:cubicBezTo>
                    <a:pt x="1925" y="133"/>
                    <a:pt x="1927" y="132"/>
                    <a:pt x="1929" y="136"/>
                  </a:cubicBezTo>
                  <a:cubicBezTo>
                    <a:pt x="1931" y="139"/>
                    <a:pt x="1930" y="141"/>
                    <a:pt x="1929" y="142"/>
                  </a:cubicBezTo>
                  <a:cubicBezTo>
                    <a:pt x="1860" y="252"/>
                    <a:pt x="1840" y="367"/>
                    <a:pt x="1870" y="473"/>
                  </a:cubicBezTo>
                  <a:cubicBezTo>
                    <a:pt x="1870" y="474"/>
                    <a:pt x="1870" y="474"/>
                    <a:pt x="1870" y="475"/>
                  </a:cubicBezTo>
                  <a:cubicBezTo>
                    <a:pt x="1870" y="494"/>
                    <a:pt x="1879" y="511"/>
                    <a:pt x="1894" y="523"/>
                  </a:cubicBezTo>
                  <a:cubicBezTo>
                    <a:pt x="2035" y="637"/>
                    <a:pt x="2137" y="781"/>
                    <a:pt x="2189" y="940"/>
                  </a:cubicBezTo>
                  <a:cubicBezTo>
                    <a:pt x="2198" y="966"/>
                    <a:pt x="2222" y="985"/>
                    <a:pt x="2250" y="985"/>
                  </a:cubicBezTo>
                  <a:cubicBezTo>
                    <a:pt x="2250" y="985"/>
                    <a:pt x="2250" y="985"/>
                    <a:pt x="2251" y="985"/>
                  </a:cubicBezTo>
                  <a:lnTo>
                    <a:pt x="2336" y="985"/>
                  </a:lnTo>
                  <a:cubicBezTo>
                    <a:pt x="2365" y="985"/>
                    <a:pt x="2389" y="1008"/>
                    <a:pt x="2389" y="1037"/>
                  </a:cubicBezTo>
                  <a:lnTo>
                    <a:pt x="2389" y="1325"/>
                  </a:lnTo>
                  <a:cubicBezTo>
                    <a:pt x="2389" y="1355"/>
                    <a:pt x="2365" y="1378"/>
                    <a:pt x="2336" y="1378"/>
                  </a:cubicBezTo>
                  <a:lnTo>
                    <a:pt x="2255" y="1378"/>
                  </a:lnTo>
                  <a:cubicBezTo>
                    <a:pt x="2226" y="1378"/>
                    <a:pt x="2202" y="1396"/>
                    <a:pt x="2193" y="1424"/>
                  </a:cubicBezTo>
                  <a:cubicBezTo>
                    <a:pt x="2147" y="1574"/>
                    <a:pt x="2056" y="1712"/>
                    <a:pt x="1930" y="1824"/>
                  </a:cubicBezTo>
                  <a:cubicBezTo>
                    <a:pt x="1930" y="1825"/>
                    <a:pt x="1930" y="1825"/>
                    <a:pt x="1929" y="1825"/>
                  </a:cubicBezTo>
                  <a:lnTo>
                    <a:pt x="1929" y="1826"/>
                  </a:lnTo>
                  <a:cubicBezTo>
                    <a:pt x="1924" y="1830"/>
                    <a:pt x="1919" y="1834"/>
                    <a:pt x="1914" y="1838"/>
                  </a:cubicBezTo>
                  <a:cubicBezTo>
                    <a:pt x="1914" y="1839"/>
                    <a:pt x="1913" y="1839"/>
                    <a:pt x="1913" y="1839"/>
                  </a:cubicBezTo>
                  <a:cubicBezTo>
                    <a:pt x="1776" y="1963"/>
                    <a:pt x="1762" y="2109"/>
                    <a:pt x="1761" y="2150"/>
                  </a:cubicBezTo>
                  <a:cubicBezTo>
                    <a:pt x="1761" y="2151"/>
                    <a:pt x="1761" y="2151"/>
                    <a:pt x="1761" y="2152"/>
                  </a:cubicBezTo>
                  <a:lnTo>
                    <a:pt x="1761" y="2246"/>
                  </a:lnTo>
                  <a:lnTo>
                    <a:pt x="1376" y="2246"/>
                  </a:lnTo>
                  <a:lnTo>
                    <a:pt x="1376" y="2156"/>
                  </a:lnTo>
                  <a:cubicBezTo>
                    <a:pt x="1376" y="2138"/>
                    <a:pt x="1369" y="2121"/>
                    <a:pt x="1355" y="2109"/>
                  </a:cubicBezTo>
                  <a:cubicBezTo>
                    <a:pt x="1341" y="2096"/>
                    <a:pt x="1324" y="2091"/>
                    <a:pt x="1305" y="2093"/>
                  </a:cubicBezTo>
                  <a:cubicBezTo>
                    <a:pt x="1263" y="2097"/>
                    <a:pt x="1220" y="2100"/>
                    <a:pt x="1177" y="2100"/>
                  </a:cubicBezTo>
                  <a:cubicBezTo>
                    <a:pt x="1123" y="2100"/>
                    <a:pt x="1068" y="2096"/>
                    <a:pt x="1015" y="2089"/>
                  </a:cubicBezTo>
                  <a:cubicBezTo>
                    <a:pt x="996" y="2086"/>
                    <a:pt x="978" y="2092"/>
                    <a:pt x="964" y="2104"/>
                  </a:cubicBezTo>
                  <a:cubicBezTo>
                    <a:pt x="950" y="2117"/>
                    <a:pt x="942" y="2134"/>
                    <a:pt x="942" y="2152"/>
                  </a:cubicBezTo>
                  <a:lnTo>
                    <a:pt x="942" y="2247"/>
                  </a:lnTo>
                  <a:lnTo>
                    <a:pt x="557" y="2247"/>
                  </a:lnTo>
                  <a:lnTo>
                    <a:pt x="557" y="2219"/>
                  </a:lnTo>
                  <a:cubicBezTo>
                    <a:pt x="557" y="2218"/>
                    <a:pt x="557" y="2217"/>
                    <a:pt x="557" y="2216"/>
                  </a:cubicBezTo>
                  <a:cubicBezTo>
                    <a:pt x="554" y="2147"/>
                    <a:pt x="532" y="1969"/>
                    <a:pt x="394" y="1828"/>
                  </a:cubicBezTo>
                  <a:cubicBezTo>
                    <a:pt x="328" y="1760"/>
                    <a:pt x="270" y="1671"/>
                    <a:pt x="220" y="1562"/>
                  </a:cubicBezTo>
                  <a:cubicBezTo>
                    <a:pt x="219" y="1561"/>
                    <a:pt x="219" y="1561"/>
                    <a:pt x="219" y="1560"/>
                  </a:cubicBezTo>
                  <a:cubicBezTo>
                    <a:pt x="189" y="1503"/>
                    <a:pt x="166" y="1442"/>
                    <a:pt x="151" y="1379"/>
                  </a:cubicBezTo>
                  <a:cubicBezTo>
                    <a:pt x="151" y="1379"/>
                    <a:pt x="150" y="1378"/>
                    <a:pt x="150" y="1378"/>
                  </a:cubicBezTo>
                  <a:cubicBezTo>
                    <a:pt x="150" y="1377"/>
                    <a:pt x="150" y="1377"/>
                    <a:pt x="150" y="1377"/>
                  </a:cubicBezTo>
                  <a:cubicBezTo>
                    <a:pt x="135" y="1315"/>
                    <a:pt x="128" y="1252"/>
                    <a:pt x="128" y="1189"/>
                  </a:cubicBezTo>
                  <a:cubicBezTo>
                    <a:pt x="128" y="1145"/>
                    <a:pt x="132" y="1101"/>
                    <a:pt x="139" y="1058"/>
                  </a:cubicBezTo>
                  <a:cubicBezTo>
                    <a:pt x="145" y="1023"/>
                    <a:pt x="121" y="990"/>
                    <a:pt x="86" y="984"/>
                  </a:cubicBezTo>
                  <a:cubicBezTo>
                    <a:pt x="52" y="978"/>
                    <a:pt x="18" y="1002"/>
                    <a:pt x="13" y="1037"/>
                  </a:cubicBezTo>
                  <a:cubicBezTo>
                    <a:pt x="4" y="1087"/>
                    <a:pt x="0" y="1139"/>
                    <a:pt x="0" y="1190"/>
                  </a:cubicBezTo>
                  <a:cubicBezTo>
                    <a:pt x="0" y="1262"/>
                    <a:pt x="8" y="1335"/>
                    <a:pt x="25" y="1405"/>
                  </a:cubicBezTo>
                  <a:cubicBezTo>
                    <a:pt x="25" y="1406"/>
                    <a:pt x="25" y="1408"/>
                    <a:pt x="26" y="1409"/>
                  </a:cubicBezTo>
                  <a:cubicBezTo>
                    <a:pt x="26" y="1409"/>
                    <a:pt x="26" y="1410"/>
                    <a:pt x="26" y="1412"/>
                  </a:cubicBezTo>
                  <a:cubicBezTo>
                    <a:pt x="44" y="1483"/>
                    <a:pt x="70" y="1553"/>
                    <a:pt x="104" y="1618"/>
                  </a:cubicBezTo>
                  <a:cubicBezTo>
                    <a:pt x="160" y="1740"/>
                    <a:pt x="227" y="1840"/>
                    <a:pt x="302" y="1918"/>
                  </a:cubicBezTo>
                  <a:cubicBezTo>
                    <a:pt x="408" y="2027"/>
                    <a:pt x="427" y="2165"/>
                    <a:pt x="429" y="2221"/>
                  </a:cubicBezTo>
                  <a:lnTo>
                    <a:pt x="429" y="2249"/>
                  </a:lnTo>
                  <a:cubicBezTo>
                    <a:pt x="429" y="2250"/>
                    <a:pt x="429" y="2252"/>
                    <a:pt x="429" y="2254"/>
                  </a:cubicBezTo>
                  <a:cubicBezTo>
                    <a:pt x="429" y="2257"/>
                    <a:pt x="429" y="2259"/>
                    <a:pt x="430" y="2261"/>
                  </a:cubicBezTo>
                  <a:cubicBezTo>
                    <a:pt x="436" y="2326"/>
                    <a:pt x="491" y="2376"/>
                    <a:pt x="556" y="2376"/>
                  </a:cubicBezTo>
                  <a:lnTo>
                    <a:pt x="943" y="2376"/>
                  </a:lnTo>
                  <a:cubicBezTo>
                    <a:pt x="1013" y="2376"/>
                    <a:pt x="1070" y="2318"/>
                    <a:pt x="1070" y="2248"/>
                  </a:cubicBezTo>
                  <a:lnTo>
                    <a:pt x="1070" y="2224"/>
                  </a:lnTo>
                  <a:cubicBezTo>
                    <a:pt x="1129" y="2229"/>
                    <a:pt x="1189" y="2229"/>
                    <a:pt x="1248" y="2227"/>
                  </a:cubicBezTo>
                  <a:lnTo>
                    <a:pt x="1248" y="2249"/>
                  </a:lnTo>
                  <a:cubicBezTo>
                    <a:pt x="1248" y="2319"/>
                    <a:pt x="1305" y="2376"/>
                    <a:pt x="1375" y="2376"/>
                  </a:cubicBezTo>
                  <a:lnTo>
                    <a:pt x="1762" y="2376"/>
                  </a:lnTo>
                  <a:cubicBezTo>
                    <a:pt x="1832" y="2376"/>
                    <a:pt x="1889" y="2319"/>
                    <a:pt x="1889" y="2249"/>
                  </a:cubicBezTo>
                  <a:lnTo>
                    <a:pt x="1889" y="2154"/>
                  </a:lnTo>
                  <a:cubicBezTo>
                    <a:pt x="1890" y="2132"/>
                    <a:pt x="1898" y="2027"/>
                    <a:pt x="1998" y="1936"/>
                  </a:cubicBezTo>
                  <a:cubicBezTo>
                    <a:pt x="2003" y="1932"/>
                    <a:pt x="2008" y="1927"/>
                    <a:pt x="2012" y="1923"/>
                  </a:cubicBezTo>
                  <a:cubicBezTo>
                    <a:pt x="2013" y="1923"/>
                    <a:pt x="2013" y="1923"/>
                    <a:pt x="2013" y="1922"/>
                  </a:cubicBezTo>
                  <a:cubicBezTo>
                    <a:pt x="2015" y="1921"/>
                    <a:pt x="2016" y="1920"/>
                    <a:pt x="2017" y="1919"/>
                  </a:cubicBezTo>
                  <a:cubicBezTo>
                    <a:pt x="2147" y="1803"/>
                    <a:pt x="2244" y="1661"/>
                    <a:pt x="2300" y="1507"/>
                  </a:cubicBezTo>
                  <a:lnTo>
                    <a:pt x="2335" y="1507"/>
                  </a:lnTo>
                  <a:cubicBezTo>
                    <a:pt x="2434" y="1507"/>
                    <a:pt x="2516" y="1426"/>
                    <a:pt x="2516" y="1326"/>
                  </a:cubicBezTo>
                  <a:lnTo>
                    <a:pt x="2516" y="1038"/>
                  </a:lnTo>
                  <a:cubicBezTo>
                    <a:pt x="2516" y="938"/>
                    <a:pt x="2434" y="856"/>
                    <a:pt x="2335" y="8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85">
              <a:extLst>
                <a:ext uri="{FF2B5EF4-FFF2-40B4-BE49-F238E27FC236}">
                  <a16:creationId xmlns:a16="http://schemas.microsoft.com/office/drawing/2014/main" id="{A4F19DC4-34ED-407B-93E7-B76C9E569C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639" y="3157538"/>
              <a:ext cx="258763" cy="257175"/>
            </a:xfrm>
            <a:custGeom>
              <a:avLst/>
              <a:gdLst>
                <a:gd name="T0" fmla="*/ 627 w 1254"/>
                <a:gd name="T1" fmla="*/ 1254 h 1254"/>
                <a:gd name="T2" fmla="*/ 1254 w 1254"/>
                <a:gd name="T3" fmla="*/ 627 h 1254"/>
                <a:gd name="T4" fmla="*/ 627 w 1254"/>
                <a:gd name="T5" fmla="*/ 0 h 1254"/>
                <a:gd name="T6" fmla="*/ 0 w 1254"/>
                <a:gd name="T7" fmla="*/ 627 h 1254"/>
                <a:gd name="T8" fmla="*/ 627 w 1254"/>
                <a:gd name="T9" fmla="*/ 1254 h 1254"/>
                <a:gd name="T10" fmla="*/ 627 w 1254"/>
                <a:gd name="T11" fmla="*/ 128 h 1254"/>
                <a:gd name="T12" fmla="*/ 1126 w 1254"/>
                <a:gd name="T13" fmla="*/ 627 h 1254"/>
                <a:gd name="T14" fmla="*/ 627 w 1254"/>
                <a:gd name="T15" fmla="*/ 1126 h 1254"/>
                <a:gd name="T16" fmla="*/ 128 w 1254"/>
                <a:gd name="T17" fmla="*/ 627 h 1254"/>
                <a:gd name="T18" fmla="*/ 627 w 1254"/>
                <a:gd name="T19" fmla="*/ 128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4" h="1254">
                  <a:moveTo>
                    <a:pt x="627" y="1254"/>
                  </a:moveTo>
                  <a:cubicBezTo>
                    <a:pt x="973" y="1254"/>
                    <a:pt x="1254" y="973"/>
                    <a:pt x="1254" y="627"/>
                  </a:cubicBezTo>
                  <a:cubicBezTo>
                    <a:pt x="1254" y="281"/>
                    <a:pt x="973" y="0"/>
                    <a:pt x="627" y="0"/>
                  </a:cubicBezTo>
                  <a:cubicBezTo>
                    <a:pt x="281" y="0"/>
                    <a:pt x="0" y="281"/>
                    <a:pt x="0" y="627"/>
                  </a:cubicBezTo>
                  <a:cubicBezTo>
                    <a:pt x="0" y="973"/>
                    <a:pt x="281" y="1254"/>
                    <a:pt x="627" y="1254"/>
                  </a:cubicBezTo>
                  <a:close/>
                  <a:moveTo>
                    <a:pt x="627" y="128"/>
                  </a:moveTo>
                  <a:cubicBezTo>
                    <a:pt x="902" y="128"/>
                    <a:pt x="1126" y="352"/>
                    <a:pt x="1126" y="627"/>
                  </a:cubicBezTo>
                  <a:cubicBezTo>
                    <a:pt x="1126" y="902"/>
                    <a:pt x="902" y="1126"/>
                    <a:pt x="627" y="1126"/>
                  </a:cubicBezTo>
                  <a:cubicBezTo>
                    <a:pt x="352" y="1126"/>
                    <a:pt x="128" y="902"/>
                    <a:pt x="128" y="627"/>
                  </a:cubicBezTo>
                  <a:cubicBezTo>
                    <a:pt x="128" y="352"/>
                    <a:pt x="352" y="128"/>
                    <a:pt x="627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340DF193-97DD-4367-89D6-4EED666244FD}"/>
              </a:ext>
            </a:extLst>
          </p:cNvPr>
          <p:cNvGrpSpPr/>
          <p:nvPr/>
        </p:nvGrpSpPr>
        <p:grpSpPr>
          <a:xfrm>
            <a:off x="3506599" y="2486784"/>
            <a:ext cx="307667" cy="386293"/>
            <a:chOff x="2501901" y="2209800"/>
            <a:chExt cx="428625" cy="538163"/>
          </a:xfrm>
          <a:solidFill>
            <a:srgbClr val="FE0000"/>
          </a:solidFill>
        </p:grpSpPr>
        <p:sp>
          <p:nvSpPr>
            <p:cNvPr id="16" name="Freeform 214">
              <a:extLst>
                <a:ext uri="{FF2B5EF4-FFF2-40B4-BE49-F238E27FC236}">
                  <a16:creationId xmlns:a16="http://schemas.microsoft.com/office/drawing/2014/main" id="{EA2FF3D8-522F-4B6E-A25F-E7F90ECA15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01901" y="2209800"/>
              <a:ext cx="428625" cy="538163"/>
            </a:xfrm>
            <a:custGeom>
              <a:avLst/>
              <a:gdLst>
                <a:gd name="T0" fmla="*/ 2090 w 2090"/>
                <a:gd name="T1" fmla="*/ 2267 h 2616"/>
                <a:gd name="T2" fmla="*/ 1940 w 2090"/>
                <a:gd name="T3" fmla="*/ 571 h 2616"/>
                <a:gd name="T4" fmla="*/ 1875 w 2090"/>
                <a:gd name="T5" fmla="*/ 512 h 2616"/>
                <a:gd name="T6" fmla="*/ 1557 w 2090"/>
                <a:gd name="T7" fmla="*/ 512 h 2616"/>
                <a:gd name="T8" fmla="*/ 1045 w 2090"/>
                <a:gd name="T9" fmla="*/ 0 h 2616"/>
                <a:gd name="T10" fmla="*/ 533 w 2090"/>
                <a:gd name="T11" fmla="*/ 512 h 2616"/>
                <a:gd name="T12" fmla="*/ 215 w 2090"/>
                <a:gd name="T13" fmla="*/ 512 h 2616"/>
                <a:gd name="T14" fmla="*/ 150 w 2090"/>
                <a:gd name="T15" fmla="*/ 571 h 2616"/>
                <a:gd name="T16" fmla="*/ 0 w 2090"/>
                <a:gd name="T17" fmla="*/ 2267 h 2616"/>
                <a:gd name="T18" fmla="*/ 0 w 2090"/>
                <a:gd name="T19" fmla="*/ 2273 h 2616"/>
                <a:gd name="T20" fmla="*/ 387 w 2090"/>
                <a:gd name="T21" fmla="*/ 2616 h 2616"/>
                <a:gd name="T22" fmla="*/ 1703 w 2090"/>
                <a:gd name="T23" fmla="*/ 2616 h 2616"/>
                <a:gd name="T24" fmla="*/ 2090 w 2090"/>
                <a:gd name="T25" fmla="*/ 2273 h 2616"/>
                <a:gd name="T26" fmla="*/ 2090 w 2090"/>
                <a:gd name="T27" fmla="*/ 2267 h 2616"/>
                <a:gd name="T28" fmla="*/ 1045 w 2090"/>
                <a:gd name="T29" fmla="*/ 130 h 2616"/>
                <a:gd name="T30" fmla="*/ 1427 w 2090"/>
                <a:gd name="T31" fmla="*/ 512 h 2616"/>
                <a:gd name="T32" fmla="*/ 663 w 2090"/>
                <a:gd name="T33" fmla="*/ 512 h 2616"/>
                <a:gd name="T34" fmla="*/ 1045 w 2090"/>
                <a:gd name="T35" fmla="*/ 130 h 2616"/>
                <a:gd name="T36" fmla="*/ 1703 w 2090"/>
                <a:gd name="T37" fmla="*/ 2486 h 2616"/>
                <a:gd name="T38" fmla="*/ 387 w 2090"/>
                <a:gd name="T39" fmla="*/ 2486 h 2616"/>
                <a:gd name="T40" fmla="*/ 130 w 2090"/>
                <a:gd name="T41" fmla="*/ 2276 h 2616"/>
                <a:gd name="T42" fmla="*/ 275 w 2090"/>
                <a:gd name="T43" fmla="*/ 642 h 2616"/>
                <a:gd name="T44" fmla="*/ 533 w 2090"/>
                <a:gd name="T45" fmla="*/ 642 h 2616"/>
                <a:gd name="T46" fmla="*/ 533 w 2090"/>
                <a:gd name="T47" fmla="*/ 870 h 2616"/>
                <a:gd name="T48" fmla="*/ 598 w 2090"/>
                <a:gd name="T49" fmla="*/ 935 h 2616"/>
                <a:gd name="T50" fmla="*/ 663 w 2090"/>
                <a:gd name="T51" fmla="*/ 870 h 2616"/>
                <a:gd name="T52" fmla="*/ 663 w 2090"/>
                <a:gd name="T53" fmla="*/ 642 h 2616"/>
                <a:gd name="T54" fmla="*/ 1427 w 2090"/>
                <a:gd name="T55" fmla="*/ 642 h 2616"/>
                <a:gd name="T56" fmla="*/ 1427 w 2090"/>
                <a:gd name="T57" fmla="*/ 870 h 2616"/>
                <a:gd name="T58" fmla="*/ 1492 w 2090"/>
                <a:gd name="T59" fmla="*/ 935 h 2616"/>
                <a:gd name="T60" fmla="*/ 1557 w 2090"/>
                <a:gd name="T61" fmla="*/ 870 h 2616"/>
                <a:gd name="T62" fmla="*/ 1557 w 2090"/>
                <a:gd name="T63" fmla="*/ 642 h 2616"/>
                <a:gd name="T64" fmla="*/ 1815 w 2090"/>
                <a:gd name="T65" fmla="*/ 642 h 2616"/>
                <a:gd name="T66" fmla="*/ 1960 w 2090"/>
                <a:gd name="T67" fmla="*/ 2276 h 2616"/>
                <a:gd name="T68" fmla="*/ 1703 w 2090"/>
                <a:gd name="T69" fmla="*/ 2486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90" h="2616">
                  <a:moveTo>
                    <a:pt x="2090" y="2267"/>
                  </a:moveTo>
                  <a:lnTo>
                    <a:pt x="1940" y="571"/>
                  </a:lnTo>
                  <a:cubicBezTo>
                    <a:pt x="1937" y="537"/>
                    <a:pt x="1909" y="512"/>
                    <a:pt x="1875" y="512"/>
                  </a:cubicBezTo>
                  <a:lnTo>
                    <a:pt x="1557" y="512"/>
                  </a:lnTo>
                  <a:cubicBezTo>
                    <a:pt x="1557" y="230"/>
                    <a:pt x="1327" y="0"/>
                    <a:pt x="1045" y="0"/>
                  </a:cubicBezTo>
                  <a:cubicBezTo>
                    <a:pt x="763" y="0"/>
                    <a:pt x="533" y="230"/>
                    <a:pt x="533" y="512"/>
                  </a:cubicBezTo>
                  <a:lnTo>
                    <a:pt x="215" y="512"/>
                  </a:lnTo>
                  <a:cubicBezTo>
                    <a:pt x="182" y="512"/>
                    <a:pt x="154" y="537"/>
                    <a:pt x="150" y="571"/>
                  </a:cubicBezTo>
                  <a:lnTo>
                    <a:pt x="0" y="2267"/>
                  </a:lnTo>
                  <a:cubicBezTo>
                    <a:pt x="0" y="2270"/>
                    <a:pt x="0" y="2271"/>
                    <a:pt x="0" y="2273"/>
                  </a:cubicBezTo>
                  <a:cubicBezTo>
                    <a:pt x="0" y="2462"/>
                    <a:pt x="174" y="2616"/>
                    <a:pt x="387" y="2616"/>
                  </a:cubicBezTo>
                  <a:lnTo>
                    <a:pt x="1703" y="2616"/>
                  </a:lnTo>
                  <a:cubicBezTo>
                    <a:pt x="1916" y="2616"/>
                    <a:pt x="2090" y="2462"/>
                    <a:pt x="2090" y="2273"/>
                  </a:cubicBezTo>
                  <a:cubicBezTo>
                    <a:pt x="2090" y="2271"/>
                    <a:pt x="2090" y="2270"/>
                    <a:pt x="2090" y="2267"/>
                  </a:cubicBezTo>
                  <a:close/>
                  <a:moveTo>
                    <a:pt x="1045" y="130"/>
                  </a:moveTo>
                  <a:cubicBezTo>
                    <a:pt x="1256" y="130"/>
                    <a:pt x="1427" y="301"/>
                    <a:pt x="1427" y="512"/>
                  </a:cubicBezTo>
                  <a:lnTo>
                    <a:pt x="663" y="512"/>
                  </a:lnTo>
                  <a:cubicBezTo>
                    <a:pt x="663" y="301"/>
                    <a:pt x="834" y="130"/>
                    <a:pt x="1045" y="130"/>
                  </a:cubicBezTo>
                  <a:close/>
                  <a:moveTo>
                    <a:pt x="1703" y="2486"/>
                  </a:moveTo>
                  <a:lnTo>
                    <a:pt x="387" y="2486"/>
                  </a:lnTo>
                  <a:cubicBezTo>
                    <a:pt x="246" y="2486"/>
                    <a:pt x="131" y="2392"/>
                    <a:pt x="130" y="2276"/>
                  </a:cubicBezTo>
                  <a:lnTo>
                    <a:pt x="275" y="642"/>
                  </a:lnTo>
                  <a:lnTo>
                    <a:pt x="533" y="642"/>
                  </a:lnTo>
                  <a:lnTo>
                    <a:pt x="533" y="870"/>
                  </a:lnTo>
                  <a:cubicBezTo>
                    <a:pt x="533" y="905"/>
                    <a:pt x="562" y="935"/>
                    <a:pt x="598" y="935"/>
                  </a:cubicBezTo>
                  <a:cubicBezTo>
                    <a:pt x="633" y="935"/>
                    <a:pt x="663" y="905"/>
                    <a:pt x="663" y="870"/>
                  </a:cubicBezTo>
                  <a:lnTo>
                    <a:pt x="663" y="642"/>
                  </a:lnTo>
                  <a:lnTo>
                    <a:pt x="1427" y="642"/>
                  </a:lnTo>
                  <a:lnTo>
                    <a:pt x="1427" y="870"/>
                  </a:lnTo>
                  <a:cubicBezTo>
                    <a:pt x="1427" y="905"/>
                    <a:pt x="1457" y="935"/>
                    <a:pt x="1492" y="935"/>
                  </a:cubicBezTo>
                  <a:cubicBezTo>
                    <a:pt x="1528" y="935"/>
                    <a:pt x="1557" y="905"/>
                    <a:pt x="1557" y="870"/>
                  </a:cubicBezTo>
                  <a:lnTo>
                    <a:pt x="1557" y="642"/>
                  </a:lnTo>
                  <a:lnTo>
                    <a:pt x="1815" y="642"/>
                  </a:lnTo>
                  <a:lnTo>
                    <a:pt x="1960" y="2276"/>
                  </a:lnTo>
                  <a:cubicBezTo>
                    <a:pt x="1959" y="2392"/>
                    <a:pt x="1844" y="2486"/>
                    <a:pt x="1703" y="2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15">
              <a:extLst>
                <a:ext uri="{FF2B5EF4-FFF2-40B4-BE49-F238E27FC236}">
                  <a16:creationId xmlns:a16="http://schemas.microsoft.com/office/drawing/2014/main" id="{5663F97E-2C3C-4A08-830D-AA9EAA303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4301" y="2484438"/>
              <a:ext cx="123825" cy="122238"/>
            </a:xfrm>
            <a:custGeom>
              <a:avLst/>
              <a:gdLst>
                <a:gd name="T0" fmla="*/ 576 w 602"/>
                <a:gd name="T1" fmla="*/ 26 h 596"/>
                <a:gd name="T2" fmla="*/ 484 w 602"/>
                <a:gd name="T3" fmla="*/ 26 h 596"/>
                <a:gd name="T4" fmla="*/ 301 w 602"/>
                <a:gd name="T5" fmla="*/ 209 h 596"/>
                <a:gd name="T6" fmla="*/ 117 w 602"/>
                <a:gd name="T7" fmla="*/ 26 h 596"/>
                <a:gd name="T8" fmla="*/ 25 w 602"/>
                <a:gd name="T9" fmla="*/ 26 h 596"/>
                <a:gd name="T10" fmla="*/ 25 w 602"/>
                <a:gd name="T11" fmla="*/ 118 h 596"/>
                <a:gd name="T12" fmla="*/ 209 w 602"/>
                <a:gd name="T13" fmla="*/ 301 h 596"/>
                <a:gd name="T14" fmla="*/ 25 w 602"/>
                <a:gd name="T15" fmla="*/ 485 h 596"/>
                <a:gd name="T16" fmla="*/ 25 w 602"/>
                <a:gd name="T17" fmla="*/ 577 h 596"/>
                <a:gd name="T18" fmla="*/ 71 w 602"/>
                <a:gd name="T19" fmla="*/ 596 h 596"/>
                <a:gd name="T20" fmla="*/ 117 w 602"/>
                <a:gd name="T21" fmla="*/ 577 h 596"/>
                <a:gd name="T22" fmla="*/ 301 w 602"/>
                <a:gd name="T23" fmla="*/ 394 h 596"/>
                <a:gd name="T24" fmla="*/ 485 w 602"/>
                <a:gd name="T25" fmla="*/ 577 h 596"/>
                <a:gd name="T26" fmla="*/ 531 w 602"/>
                <a:gd name="T27" fmla="*/ 596 h 596"/>
                <a:gd name="T28" fmla="*/ 577 w 602"/>
                <a:gd name="T29" fmla="*/ 577 h 596"/>
                <a:gd name="T30" fmla="*/ 577 w 602"/>
                <a:gd name="T31" fmla="*/ 485 h 596"/>
                <a:gd name="T32" fmla="*/ 393 w 602"/>
                <a:gd name="T33" fmla="*/ 301 h 596"/>
                <a:gd name="T34" fmla="*/ 577 w 602"/>
                <a:gd name="T35" fmla="*/ 118 h 596"/>
                <a:gd name="T36" fmla="*/ 576 w 602"/>
                <a:gd name="T37" fmla="*/ 2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02" h="596">
                  <a:moveTo>
                    <a:pt x="576" y="26"/>
                  </a:moveTo>
                  <a:cubicBezTo>
                    <a:pt x="551" y="0"/>
                    <a:pt x="510" y="0"/>
                    <a:pt x="484" y="26"/>
                  </a:cubicBezTo>
                  <a:lnTo>
                    <a:pt x="301" y="209"/>
                  </a:lnTo>
                  <a:lnTo>
                    <a:pt x="117" y="26"/>
                  </a:lnTo>
                  <a:cubicBezTo>
                    <a:pt x="92" y="0"/>
                    <a:pt x="51" y="0"/>
                    <a:pt x="25" y="26"/>
                  </a:cubicBezTo>
                  <a:cubicBezTo>
                    <a:pt x="0" y="51"/>
                    <a:pt x="0" y="92"/>
                    <a:pt x="25" y="118"/>
                  </a:cubicBezTo>
                  <a:lnTo>
                    <a:pt x="209" y="301"/>
                  </a:lnTo>
                  <a:lnTo>
                    <a:pt x="25" y="485"/>
                  </a:lnTo>
                  <a:cubicBezTo>
                    <a:pt x="0" y="510"/>
                    <a:pt x="0" y="552"/>
                    <a:pt x="25" y="577"/>
                  </a:cubicBezTo>
                  <a:cubicBezTo>
                    <a:pt x="38" y="590"/>
                    <a:pt x="55" y="596"/>
                    <a:pt x="71" y="596"/>
                  </a:cubicBezTo>
                  <a:cubicBezTo>
                    <a:pt x="88" y="596"/>
                    <a:pt x="104" y="590"/>
                    <a:pt x="117" y="577"/>
                  </a:cubicBezTo>
                  <a:lnTo>
                    <a:pt x="301" y="394"/>
                  </a:lnTo>
                  <a:lnTo>
                    <a:pt x="485" y="577"/>
                  </a:lnTo>
                  <a:cubicBezTo>
                    <a:pt x="497" y="590"/>
                    <a:pt x="514" y="596"/>
                    <a:pt x="531" y="596"/>
                  </a:cubicBezTo>
                  <a:cubicBezTo>
                    <a:pt x="547" y="596"/>
                    <a:pt x="564" y="590"/>
                    <a:pt x="577" y="577"/>
                  </a:cubicBezTo>
                  <a:cubicBezTo>
                    <a:pt x="602" y="552"/>
                    <a:pt x="602" y="510"/>
                    <a:pt x="577" y="485"/>
                  </a:cubicBezTo>
                  <a:lnTo>
                    <a:pt x="393" y="301"/>
                  </a:lnTo>
                  <a:lnTo>
                    <a:pt x="577" y="118"/>
                  </a:lnTo>
                  <a:cubicBezTo>
                    <a:pt x="602" y="92"/>
                    <a:pt x="602" y="51"/>
                    <a:pt x="57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15BED0D6-39E7-4C0F-B7A5-3762FBCB4862}"/>
              </a:ext>
            </a:extLst>
          </p:cNvPr>
          <p:cNvGrpSpPr/>
          <p:nvPr/>
        </p:nvGrpSpPr>
        <p:grpSpPr>
          <a:xfrm>
            <a:off x="3466146" y="995932"/>
            <a:ext cx="388572" cy="340713"/>
            <a:chOff x="2468564" y="39688"/>
            <a:chExt cx="541338" cy="474663"/>
          </a:xfrm>
          <a:solidFill>
            <a:srgbClr val="FE0000"/>
          </a:solidFill>
        </p:grpSpPr>
        <p:sp>
          <p:nvSpPr>
            <p:cNvPr id="104" name="Freeform 48">
              <a:extLst>
                <a:ext uri="{FF2B5EF4-FFF2-40B4-BE49-F238E27FC236}">
                  <a16:creationId xmlns:a16="http://schemas.microsoft.com/office/drawing/2014/main" id="{065B33E7-6F00-424B-839D-5201F35C4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8564" y="312738"/>
              <a:ext cx="320675" cy="112713"/>
            </a:xfrm>
            <a:custGeom>
              <a:avLst/>
              <a:gdLst>
                <a:gd name="T0" fmla="*/ 989 w 1558"/>
                <a:gd name="T1" fmla="*/ 197 h 548"/>
                <a:gd name="T2" fmla="*/ 1415 w 1558"/>
                <a:gd name="T3" fmla="*/ 327 h 548"/>
                <a:gd name="T4" fmla="*/ 1413 w 1558"/>
                <a:gd name="T5" fmla="*/ 335 h 548"/>
                <a:gd name="T6" fmla="*/ 1340 w 1558"/>
                <a:gd name="T7" fmla="*/ 390 h 548"/>
                <a:gd name="T8" fmla="*/ 965 w 1558"/>
                <a:gd name="T9" fmla="*/ 398 h 548"/>
                <a:gd name="T10" fmla="*/ 896 w 1558"/>
                <a:gd name="T11" fmla="*/ 459 h 548"/>
                <a:gd name="T12" fmla="*/ 957 w 1558"/>
                <a:gd name="T13" fmla="*/ 528 h 548"/>
                <a:gd name="T14" fmla="*/ 1361 w 1558"/>
                <a:gd name="T15" fmla="*/ 518 h 548"/>
                <a:gd name="T16" fmla="*/ 1550 w 1558"/>
                <a:gd name="T17" fmla="*/ 273 h 548"/>
                <a:gd name="T18" fmla="*/ 1504 w 1558"/>
                <a:gd name="T19" fmla="*/ 216 h 548"/>
                <a:gd name="T20" fmla="*/ 1026 w 1558"/>
                <a:gd name="T21" fmla="*/ 72 h 548"/>
                <a:gd name="T22" fmla="*/ 521 w 1558"/>
                <a:gd name="T23" fmla="*/ 137 h 548"/>
                <a:gd name="T24" fmla="*/ 517 w 1558"/>
                <a:gd name="T25" fmla="*/ 140 h 548"/>
                <a:gd name="T26" fmla="*/ 41 w 1558"/>
                <a:gd name="T27" fmla="*/ 427 h 548"/>
                <a:gd name="T28" fmla="*/ 19 w 1558"/>
                <a:gd name="T29" fmla="*/ 517 h 548"/>
                <a:gd name="T30" fmla="*/ 75 w 1558"/>
                <a:gd name="T31" fmla="*/ 548 h 548"/>
                <a:gd name="T32" fmla="*/ 108 w 1558"/>
                <a:gd name="T33" fmla="*/ 539 h 548"/>
                <a:gd name="T34" fmla="*/ 582 w 1558"/>
                <a:gd name="T35" fmla="*/ 254 h 548"/>
                <a:gd name="T36" fmla="*/ 989 w 1558"/>
                <a:gd name="T37" fmla="*/ 197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58" h="548">
                  <a:moveTo>
                    <a:pt x="989" y="197"/>
                  </a:moveTo>
                  <a:lnTo>
                    <a:pt x="1415" y="327"/>
                  </a:lnTo>
                  <a:cubicBezTo>
                    <a:pt x="1415" y="329"/>
                    <a:pt x="1414" y="333"/>
                    <a:pt x="1413" y="335"/>
                  </a:cubicBezTo>
                  <a:cubicBezTo>
                    <a:pt x="1401" y="366"/>
                    <a:pt x="1378" y="384"/>
                    <a:pt x="1340" y="390"/>
                  </a:cubicBezTo>
                  <a:cubicBezTo>
                    <a:pt x="1200" y="412"/>
                    <a:pt x="967" y="398"/>
                    <a:pt x="965" y="398"/>
                  </a:cubicBezTo>
                  <a:cubicBezTo>
                    <a:pt x="929" y="396"/>
                    <a:pt x="898" y="423"/>
                    <a:pt x="896" y="459"/>
                  </a:cubicBezTo>
                  <a:cubicBezTo>
                    <a:pt x="894" y="495"/>
                    <a:pt x="921" y="526"/>
                    <a:pt x="957" y="528"/>
                  </a:cubicBezTo>
                  <a:cubicBezTo>
                    <a:pt x="967" y="528"/>
                    <a:pt x="1206" y="543"/>
                    <a:pt x="1361" y="518"/>
                  </a:cubicBezTo>
                  <a:cubicBezTo>
                    <a:pt x="1514" y="494"/>
                    <a:pt x="1558" y="358"/>
                    <a:pt x="1550" y="273"/>
                  </a:cubicBezTo>
                  <a:cubicBezTo>
                    <a:pt x="1548" y="246"/>
                    <a:pt x="1530" y="224"/>
                    <a:pt x="1504" y="216"/>
                  </a:cubicBezTo>
                  <a:lnTo>
                    <a:pt x="1026" y="72"/>
                  </a:lnTo>
                  <a:cubicBezTo>
                    <a:pt x="790" y="0"/>
                    <a:pt x="531" y="132"/>
                    <a:pt x="521" y="137"/>
                  </a:cubicBezTo>
                  <a:cubicBezTo>
                    <a:pt x="520" y="138"/>
                    <a:pt x="518" y="139"/>
                    <a:pt x="517" y="140"/>
                  </a:cubicBezTo>
                  <a:lnTo>
                    <a:pt x="41" y="427"/>
                  </a:lnTo>
                  <a:cubicBezTo>
                    <a:pt x="10" y="446"/>
                    <a:pt x="0" y="486"/>
                    <a:pt x="19" y="517"/>
                  </a:cubicBezTo>
                  <a:cubicBezTo>
                    <a:pt x="31" y="537"/>
                    <a:pt x="52" y="548"/>
                    <a:pt x="75" y="548"/>
                  </a:cubicBezTo>
                  <a:cubicBezTo>
                    <a:pt x="86" y="548"/>
                    <a:pt x="98" y="545"/>
                    <a:pt x="108" y="539"/>
                  </a:cubicBezTo>
                  <a:lnTo>
                    <a:pt x="582" y="254"/>
                  </a:lnTo>
                  <a:cubicBezTo>
                    <a:pt x="603" y="243"/>
                    <a:pt x="811" y="143"/>
                    <a:pt x="989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49">
              <a:extLst>
                <a:ext uri="{FF2B5EF4-FFF2-40B4-BE49-F238E27FC236}">
                  <a16:creationId xmlns:a16="http://schemas.microsoft.com/office/drawing/2014/main" id="{763357AB-8DAC-4E16-8DC1-CB40CF3BD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714" y="293688"/>
              <a:ext cx="484188" cy="220663"/>
            </a:xfrm>
            <a:custGeom>
              <a:avLst/>
              <a:gdLst>
                <a:gd name="T0" fmla="*/ 2337 w 2352"/>
                <a:gd name="T1" fmla="*/ 178 h 1072"/>
                <a:gd name="T2" fmla="*/ 2005 w 2352"/>
                <a:gd name="T3" fmla="*/ 78 h 1072"/>
                <a:gd name="T4" fmla="*/ 1480 w 2352"/>
                <a:gd name="T5" fmla="*/ 325 h 1072"/>
                <a:gd name="T6" fmla="*/ 1449 w 2352"/>
                <a:gd name="T7" fmla="*/ 412 h 1072"/>
                <a:gd name="T8" fmla="*/ 1536 w 2352"/>
                <a:gd name="T9" fmla="*/ 442 h 1072"/>
                <a:gd name="T10" fmla="*/ 2058 w 2352"/>
                <a:gd name="T11" fmla="*/ 198 h 1072"/>
                <a:gd name="T12" fmla="*/ 2179 w 2352"/>
                <a:gd name="T13" fmla="*/ 198 h 1072"/>
                <a:gd name="T14" fmla="*/ 2182 w 2352"/>
                <a:gd name="T15" fmla="*/ 199 h 1072"/>
                <a:gd name="T16" fmla="*/ 1295 w 2352"/>
                <a:gd name="T17" fmla="*/ 849 h 1072"/>
                <a:gd name="T18" fmla="*/ 1075 w 2352"/>
                <a:gd name="T19" fmla="*/ 902 h 1072"/>
                <a:gd name="T20" fmla="*/ 284 w 2352"/>
                <a:gd name="T21" fmla="*/ 776 h 1072"/>
                <a:gd name="T22" fmla="*/ 232 w 2352"/>
                <a:gd name="T23" fmla="*/ 790 h 1072"/>
                <a:gd name="T24" fmla="*/ 32 w 2352"/>
                <a:gd name="T25" fmla="*/ 957 h 1072"/>
                <a:gd name="T26" fmla="*/ 24 w 2352"/>
                <a:gd name="T27" fmla="*/ 1049 h 1072"/>
                <a:gd name="T28" fmla="*/ 74 w 2352"/>
                <a:gd name="T29" fmla="*/ 1072 h 1072"/>
                <a:gd name="T30" fmla="*/ 116 w 2352"/>
                <a:gd name="T31" fmla="*/ 1057 h 1072"/>
                <a:gd name="T32" fmla="*/ 293 w 2352"/>
                <a:gd name="T33" fmla="*/ 909 h 1072"/>
                <a:gd name="T34" fmla="*/ 1055 w 2352"/>
                <a:gd name="T35" fmla="*/ 1031 h 1072"/>
                <a:gd name="T36" fmla="*/ 1373 w 2352"/>
                <a:gd name="T37" fmla="*/ 954 h 1072"/>
                <a:gd name="T38" fmla="*/ 2319 w 2352"/>
                <a:gd name="T39" fmla="*/ 262 h 1072"/>
                <a:gd name="T40" fmla="*/ 2337 w 2352"/>
                <a:gd name="T41" fmla="*/ 178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52" h="1072">
                  <a:moveTo>
                    <a:pt x="2337" y="178"/>
                  </a:moveTo>
                  <a:cubicBezTo>
                    <a:pt x="2299" y="109"/>
                    <a:pt x="2182" y="0"/>
                    <a:pt x="2005" y="78"/>
                  </a:cubicBezTo>
                  <a:cubicBezTo>
                    <a:pt x="1837" y="153"/>
                    <a:pt x="1484" y="323"/>
                    <a:pt x="1480" y="325"/>
                  </a:cubicBezTo>
                  <a:cubicBezTo>
                    <a:pt x="1447" y="341"/>
                    <a:pt x="1434" y="379"/>
                    <a:pt x="1449" y="412"/>
                  </a:cubicBezTo>
                  <a:cubicBezTo>
                    <a:pt x="1465" y="444"/>
                    <a:pt x="1504" y="458"/>
                    <a:pt x="1536" y="442"/>
                  </a:cubicBezTo>
                  <a:cubicBezTo>
                    <a:pt x="1540" y="441"/>
                    <a:pt x="1892" y="271"/>
                    <a:pt x="2058" y="198"/>
                  </a:cubicBezTo>
                  <a:cubicBezTo>
                    <a:pt x="2105" y="176"/>
                    <a:pt x="2145" y="176"/>
                    <a:pt x="2179" y="198"/>
                  </a:cubicBezTo>
                  <a:cubicBezTo>
                    <a:pt x="2180" y="198"/>
                    <a:pt x="2181" y="199"/>
                    <a:pt x="2182" y="199"/>
                  </a:cubicBezTo>
                  <a:lnTo>
                    <a:pt x="1295" y="849"/>
                  </a:lnTo>
                  <a:cubicBezTo>
                    <a:pt x="1232" y="895"/>
                    <a:pt x="1152" y="914"/>
                    <a:pt x="1075" y="902"/>
                  </a:cubicBezTo>
                  <a:lnTo>
                    <a:pt x="284" y="776"/>
                  </a:lnTo>
                  <a:cubicBezTo>
                    <a:pt x="266" y="773"/>
                    <a:pt x="247" y="778"/>
                    <a:pt x="232" y="790"/>
                  </a:cubicBezTo>
                  <a:lnTo>
                    <a:pt x="32" y="957"/>
                  </a:lnTo>
                  <a:cubicBezTo>
                    <a:pt x="4" y="980"/>
                    <a:pt x="0" y="1021"/>
                    <a:pt x="24" y="1049"/>
                  </a:cubicBezTo>
                  <a:cubicBezTo>
                    <a:pt x="37" y="1064"/>
                    <a:pt x="55" y="1072"/>
                    <a:pt x="74" y="1072"/>
                  </a:cubicBezTo>
                  <a:cubicBezTo>
                    <a:pt x="88" y="1072"/>
                    <a:pt x="103" y="1067"/>
                    <a:pt x="116" y="1057"/>
                  </a:cubicBezTo>
                  <a:lnTo>
                    <a:pt x="293" y="909"/>
                  </a:lnTo>
                  <a:lnTo>
                    <a:pt x="1055" y="1031"/>
                  </a:lnTo>
                  <a:cubicBezTo>
                    <a:pt x="1166" y="1049"/>
                    <a:pt x="1282" y="1021"/>
                    <a:pt x="1373" y="954"/>
                  </a:cubicBezTo>
                  <a:lnTo>
                    <a:pt x="2319" y="262"/>
                  </a:lnTo>
                  <a:cubicBezTo>
                    <a:pt x="2344" y="242"/>
                    <a:pt x="2352" y="207"/>
                    <a:pt x="2337" y="1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0">
              <a:extLst>
                <a:ext uri="{FF2B5EF4-FFF2-40B4-BE49-F238E27FC236}">
                  <a16:creationId xmlns:a16="http://schemas.microsoft.com/office/drawing/2014/main" id="{23D9B675-BE07-41D8-98AC-93E1F0C463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71764" y="158751"/>
              <a:ext cx="171450" cy="155575"/>
            </a:xfrm>
            <a:custGeom>
              <a:avLst/>
              <a:gdLst>
                <a:gd name="T0" fmla="*/ 418 w 835"/>
                <a:gd name="T1" fmla="*/ 761 h 761"/>
                <a:gd name="T2" fmla="*/ 687 w 835"/>
                <a:gd name="T3" fmla="*/ 649 h 761"/>
                <a:gd name="T4" fmla="*/ 687 w 835"/>
                <a:gd name="T5" fmla="*/ 112 h 761"/>
                <a:gd name="T6" fmla="*/ 418 w 835"/>
                <a:gd name="T7" fmla="*/ 0 h 761"/>
                <a:gd name="T8" fmla="*/ 149 w 835"/>
                <a:gd name="T9" fmla="*/ 112 h 761"/>
                <a:gd name="T10" fmla="*/ 149 w 835"/>
                <a:gd name="T11" fmla="*/ 649 h 761"/>
                <a:gd name="T12" fmla="*/ 418 w 835"/>
                <a:gd name="T13" fmla="*/ 761 h 761"/>
                <a:gd name="T14" fmla="*/ 241 w 835"/>
                <a:gd name="T15" fmla="*/ 204 h 761"/>
                <a:gd name="T16" fmla="*/ 418 w 835"/>
                <a:gd name="T17" fmla="*/ 131 h 761"/>
                <a:gd name="T18" fmla="*/ 595 w 835"/>
                <a:gd name="T19" fmla="*/ 204 h 761"/>
                <a:gd name="T20" fmla="*/ 595 w 835"/>
                <a:gd name="T21" fmla="*/ 558 h 761"/>
                <a:gd name="T22" fmla="*/ 418 w 835"/>
                <a:gd name="T23" fmla="*/ 631 h 761"/>
                <a:gd name="T24" fmla="*/ 241 w 835"/>
                <a:gd name="T25" fmla="*/ 558 h 761"/>
                <a:gd name="T26" fmla="*/ 241 w 835"/>
                <a:gd name="T27" fmla="*/ 204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5" h="761">
                  <a:moveTo>
                    <a:pt x="418" y="761"/>
                  </a:moveTo>
                  <a:cubicBezTo>
                    <a:pt x="520" y="761"/>
                    <a:pt x="615" y="721"/>
                    <a:pt x="687" y="649"/>
                  </a:cubicBezTo>
                  <a:cubicBezTo>
                    <a:pt x="835" y="501"/>
                    <a:pt x="835" y="260"/>
                    <a:pt x="687" y="112"/>
                  </a:cubicBezTo>
                  <a:cubicBezTo>
                    <a:pt x="615" y="40"/>
                    <a:pt x="520" y="0"/>
                    <a:pt x="418" y="0"/>
                  </a:cubicBezTo>
                  <a:cubicBezTo>
                    <a:pt x="316" y="0"/>
                    <a:pt x="221" y="40"/>
                    <a:pt x="149" y="112"/>
                  </a:cubicBezTo>
                  <a:cubicBezTo>
                    <a:pt x="0" y="260"/>
                    <a:pt x="0" y="501"/>
                    <a:pt x="149" y="649"/>
                  </a:cubicBezTo>
                  <a:cubicBezTo>
                    <a:pt x="221" y="721"/>
                    <a:pt x="316" y="761"/>
                    <a:pt x="418" y="761"/>
                  </a:cubicBezTo>
                  <a:close/>
                  <a:moveTo>
                    <a:pt x="241" y="204"/>
                  </a:moveTo>
                  <a:cubicBezTo>
                    <a:pt x="289" y="157"/>
                    <a:pt x="351" y="131"/>
                    <a:pt x="418" y="131"/>
                  </a:cubicBezTo>
                  <a:cubicBezTo>
                    <a:pt x="485" y="131"/>
                    <a:pt x="547" y="157"/>
                    <a:pt x="595" y="204"/>
                  </a:cubicBezTo>
                  <a:cubicBezTo>
                    <a:pt x="692" y="302"/>
                    <a:pt x="692" y="460"/>
                    <a:pt x="595" y="558"/>
                  </a:cubicBezTo>
                  <a:cubicBezTo>
                    <a:pt x="547" y="605"/>
                    <a:pt x="485" y="631"/>
                    <a:pt x="418" y="631"/>
                  </a:cubicBezTo>
                  <a:cubicBezTo>
                    <a:pt x="351" y="631"/>
                    <a:pt x="289" y="605"/>
                    <a:pt x="241" y="558"/>
                  </a:cubicBezTo>
                  <a:cubicBezTo>
                    <a:pt x="144" y="460"/>
                    <a:pt x="144" y="302"/>
                    <a:pt x="241" y="2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51">
              <a:extLst>
                <a:ext uri="{FF2B5EF4-FFF2-40B4-BE49-F238E27FC236}">
                  <a16:creationId xmlns:a16="http://schemas.microsoft.com/office/drawing/2014/main" id="{7F6C4ADB-4DB2-40F3-B77F-1788988959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82889" y="39688"/>
              <a:ext cx="133350" cy="122238"/>
            </a:xfrm>
            <a:custGeom>
              <a:avLst/>
              <a:gdLst>
                <a:gd name="T0" fmla="*/ 325 w 651"/>
                <a:gd name="T1" fmla="*/ 594 h 594"/>
                <a:gd name="T2" fmla="*/ 535 w 651"/>
                <a:gd name="T3" fmla="*/ 507 h 594"/>
                <a:gd name="T4" fmla="*/ 535 w 651"/>
                <a:gd name="T5" fmla="*/ 87 h 594"/>
                <a:gd name="T6" fmla="*/ 325 w 651"/>
                <a:gd name="T7" fmla="*/ 0 h 594"/>
                <a:gd name="T8" fmla="*/ 115 w 651"/>
                <a:gd name="T9" fmla="*/ 87 h 594"/>
                <a:gd name="T10" fmla="*/ 115 w 651"/>
                <a:gd name="T11" fmla="*/ 507 h 594"/>
                <a:gd name="T12" fmla="*/ 325 w 651"/>
                <a:gd name="T13" fmla="*/ 594 h 594"/>
                <a:gd name="T14" fmla="*/ 208 w 651"/>
                <a:gd name="T15" fmla="*/ 179 h 594"/>
                <a:gd name="T16" fmla="*/ 326 w 651"/>
                <a:gd name="T17" fmla="*/ 131 h 594"/>
                <a:gd name="T18" fmla="*/ 444 w 651"/>
                <a:gd name="T19" fmla="*/ 179 h 594"/>
                <a:gd name="T20" fmla="*/ 444 w 651"/>
                <a:gd name="T21" fmla="*/ 415 h 594"/>
                <a:gd name="T22" fmla="*/ 326 w 651"/>
                <a:gd name="T23" fmla="*/ 464 h 594"/>
                <a:gd name="T24" fmla="*/ 208 w 651"/>
                <a:gd name="T25" fmla="*/ 415 h 594"/>
                <a:gd name="T26" fmla="*/ 208 w 651"/>
                <a:gd name="T27" fmla="*/ 179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1" h="594">
                  <a:moveTo>
                    <a:pt x="325" y="594"/>
                  </a:moveTo>
                  <a:cubicBezTo>
                    <a:pt x="405" y="594"/>
                    <a:pt x="479" y="563"/>
                    <a:pt x="535" y="507"/>
                  </a:cubicBezTo>
                  <a:cubicBezTo>
                    <a:pt x="651" y="391"/>
                    <a:pt x="651" y="203"/>
                    <a:pt x="535" y="87"/>
                  </a:cubicBezTo>
                  <a:cubicBezTo>
                    <a:pt x="479" y="31"/>
                    <a:pt x="405" y="0"/>
                    <a:pt x="325" y="0"/>
                  </a:cubicBezTo>
                  <a:cubicBezTo>
                    <a:pt x="246" y="0"/>
                    <a:pt x="171" y="31"/>
                    <a:pt x="115" y="87"/>
                  </a:cubicBezTo>
                  <a:cubicBezTo>
                    <a:pt x="0" y="203"/>
                    <a:pt x="0" y="391"/>
                    <a:pt x="115" y="507"/>
                  </a:cubicBezTo>
                  <a:cubicBezTo>
                    <a:pt x="171" y="563"/>
                    <a:pt x="246" y="594"/>
                    <a:pt x="325" y="594"/>
                  </a:cubicBezTo>
                  <a:close/>
                  <a:moveTo>
                    <a:pt x="208" y="179"/>
                  </a:moveTo>
                  <a:cubicBezTo>
                    <a:pt x="239" y="148"/>
                    <a:pt x="281" y="131"/>
                    <a:pt x="326" y="131"/>
                  </a:cubicBezTo>
                  <a:cubicBezTo>
                    <a:pt x="370" y="131"/>
                    <a:pt x="412" y="148"/>
                    <a:pt x="444" y="179"/>
                  </a:cubicBezTo>
                  <a:cubicBezTo>
                    <a:pt x="509" y="244"/>
                    <a:pt x="509" y="350"/>
                    <a:pt x="444" y="415"/>
                  </a:cubicBezTo>
                  <a:cubicBezTo>
                    <a:pt x="412" y="446"/>
                    <a:pt x="370" y="464"/>
                    <a:pt x="326" y="464"/>
                  </a:cubicBezTo>
                  <a:cubicBezTo>
                    <a:pt x="281" y="464"/>
                    <a:pt x="239" y="446"/>
                    <a:pt x="208" y="415"/>
                  </a:cubicBezTo>
                  <a:cubicBezTo>
                    <a:pt x="143" y="350"/>
                    <a:pt x="143" y="244"/>
                    <a:pt x="208" y="1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FE77987E-1919-4EA0-A11C-B98516390EFF}"/>
              </a:ext>
            </a:extLst>
          </p:cNvPr>
          <p:cNvGrpSpPr/>
          <p:nvPr/>
        </p:nvGrpSpPr>
        <p:grpSpPr>
          <a:xfrm>
            <a:off x="3480390" y="5496979"/>
            <a:ext cx="360084" cy="387432"/>
            <a:chOff x="2395538" y="6310313"/>
            <a:chExt cx="501650" cy="539750"/>
          </a:xfrm>
          <a:solidFill>
            <a:srgbClr val="FE0000"/>
          </a:solidFill>
        </p:grpSpPr>
        <p:sp>
          <p:nvSpPr>
            <p:cNvPr id="41" name="Freeform 239">
              <a:extLst>
                <a:ext uri="{FF2B5EF4-FFF2-40B4-BE49-F238E27FC236}">
                  <a16:creationId xmlns:a16="http://schemas.microsoft.com/office/drawing/2014/main" id="{841167A8-6317-4183-8EA9-437528C3B5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95538" y="6310313"/>
              <a:ext cx="501650" cy="539750"/>
            </a:xfrm>
            <a:custGeom>
              <a:avLst/>
              <a:gdLst>
                <a:gd name="T0" fmla="*/ 2149 w 2439"/>
                <a:gd name="T1" fmla="*/ 1726 h 2625"/>
                <a:gd name="T2" fmla="*/ 2439 w 2439"/>
                <a:gd name="T3" fmla="*/ 825 h 2625"/>
                <a:gd name="T4" fmla="*/ 2310 w 2439"/>
                <a:gd name="T5" fmla="*/ 825 h 2625"/>
                <a:gd name="T6" fmla="*/ 2149 w 2439"/>
                <a:gd name="T7" fmla="*/ 1596 h 2625"/>
                <a:gd name="T8" fmla="*/ 538 w 2439"/>
                <a:gd name="T9" fmla="*/ 1435 h 2625"/>
                <a:gd name="T10" fmla="*/ 538 w 2439"/>
                <a:gd name="T11" fmla="*/ 673 h 2625"/>
                <a:gd name="T12" fmla="*/ 538 w 2439"/>
                <a:gd name="T13" fmla="*/ 242 h 2625"/>
                <a:gd name="T14" fmla="*/ 537 w 2439"/>
                <a:gd name="T15" fmla="*/ 234 h 2625"/>
                <a:gd name="T16" fmla="*/ 536 w 2439"/>
                <a:gd name="T17" fmla="*/ 225 h 2625"/>
                <a:gd name="T18" fmla="*/ 533 w 2439"/>
                <a:gd name="T19" fmla="*/ 220 h 2625"/>
                <a:gd name="T20" fmla="*/ 531 w 2439"/>
                <a:gd name="T21" fmla="*/ 214 h 2625"/>
                <a:gd name="T22" fmla="*/ 529 w 2439"/>
                <a:gd name="T23" fmla="*/ 209 h 2625"/>
                <a:gd name="T24" fmla="*/ 525 w 2439"/>
                <a:gd name="T25" fmla="*/ 204 h 2625"/>
                <a:gd name="T26" fmla="*/ 522 w 2439"/>
                <a:gd name="T27" fmla="*/ 199 h 2625"/>
                <a:gd name="T28" fmla="*/ 518 w 2439"/>
                <a:gd name="T29" fmla="*/ 195 h 2625"/>
                <a:gd name="T30" fmla="*/ 513 w 2439"/>
                <a:gd name="T31" fmla="*/ 190 h 2625"/>
                <a:gd name="T32" fmla="*/ 506 w 2439"/>
                <a:gd name="T33" fmla="*/ 186 h 2625"/>
                <a:gd name="T34" fmla="*/ 499 w 2439"/>
                <a:gd name="T35" fmla="*/ 181 h 2625"/>
                <a:gd name="T36" fmla="*/ 14 w 2439"/>
                <a:gd name="T37" fmla="*/ 49 h 2625"/>
                <a:gd name="T38" fmla="*/ 408 w 2439"/>
                <a:gd name="T39" fmla="*/ 285 h 2625"/>
                <a:gd name="T40" fmla="*/ 408 w 2439"/>
                <a:gd name="T41" fmla="*/ 673 h 2625"/>
                <a:gd name="T42" fmla="*/ 408 w 2439"/>
                <a:gd name="T43" fmla="*/ 1435 h 2625"/>
                <a:gd name="T44" fmla="*/ 674 w 2439"/>
                <a:gd name="T45" fmla="*/ 2179 h 2625"/>
                <a:gd name="T46" fmla="*/ 913 w 2439"/>
                <a:gd name="T47" fmla="*/ 2625 h 2625"/>
                <a:gd name="T48" fmla="*/ 1153 w 2439"/>
                <a:gd name="T49" fmla="*/ 2180 h 2625"/>
                <a:gd name="T50" fmla="*/ 1792 w 2439"/>
                <a:gd name="T51" fmla="*/ 2338 h 2625"/>
                <a:gd name="T52" fmla="*/ 2366 w 2439"/>
                <a:gd name="T53" fmla="*/ 2338 h 2625"/>
                <a:gd name="T54" fmla="*/ 698 w 2439"/>
                <a:gd name="T55" fmla="*/ 2051 h 2625"/>
                <a:gd name="T56" fmla="*/ 538 w 2439"/>
                <a:gd name="T57" fmla="*/ 1677 h 2625"/>
                <a:gd name="T58" fmla="*/ 1070 w 2439"/>
                <a:gd name="T59" fmla="*/ 2338 h 2625"/>
                <a:gd name="T60" fmla="*/ 755 w 2439"/>
                <a:gd name="T61" fmla="*/ 2338 h 2625"/>
                <a:gd name="T62" fmla="*/ 1070 w 2439"/>
                <a:gd name="T63" fmla="*/ 2338 h 2625"/>
                <a:gd name="T64" fmla="*/ 2079 w 2439"/>
                <a:gd name="T65" fmla="*/ 2496 h 2625"/>
                <a:gd name="T66" fmla="*/ 2079 w 2439"/>
                <a:gd name="T67" fmla="*/ 2180 h 2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9" h="2625">
                  <a:moveTo>
                    <a:pt x="698" y="1726"/>
                  </a:moveTo>
                  <a:lnTo>
                    <a:pt x="2149" y="1726"/>
                  </a:lnTo>
                  <a:cubicBezTo>
                    <a:pt x="2309" y="1726"/>
                    <a:pt x="2439" y="1596"/>
                    <a:pt x="2439" y="1436"/>
                  </a:cubicBezTo>
                  <a:lnTo>
                    <a:pt x="2439" y="825"/>
                  </a:lnTo>
                  <a:cubicBezTo>
                    <a:pt x="2439" y="789"/>
                    <a:pt x="2410" y="760"/>
                    <a:pt x="2375" y="760"/>
                  </a:cubicBezTo>
                  <a:cubicBezTo>
                    <a:pt x="2339" y="760"/>
                    <a:pt x="2310" y="789"/>
                    <a:pt x="2310" y="825"/>
                  </a:cubicBezTo>
                  <a:lnTo>
                    <a:pt x="2310" y="1435"/>
                  </a:lnTo>
                  <a:cubicBezTo>
                    <a:pt x="2310" y="1525"/>
                    <a:pt x="2238" y="1596"/>
                    <a:pt x="2149" y="1596"/>
                  </a:cubicBezTo>
                  <a:lnTo>
                    <a:pt x="698" y="1596"/>
                  </a:lnTo>
                  <a:cubicBezTo>
                    <a:pt x="609" y="1596"/>
                    <a:pt x="538" y="1524"/>
                    <a:pt x="538" y="1435"/>
                  </a:cubicBezTo>
                  <a:lnTo>
                    <a:pt x="538" y="1076"/>
                  </a:lnTo>
                  <a:lnTo>
                    <a:pt x="538" y="673"/>
                  </a:lnTo>
                  <a:lnTo>
                    <a:pt x="538" y="621"/>
                  </a:lnTo>
                  <a:lnTo>
                    <a:pt x="538" y="242"/>
                  </a:lnTo>
                  <a:cubicBezTo>
                    <a:pt x="538" y="240"/>
                    <a:pt x="538" y="238"/>
                    <a:pt x="537" y="235"/>
                  </a:cubicBezTo>
                  <a:cubicBezTo>
                    <a:pt x="537" y="235"/>
                    <a:pt x="537" y="234"/>
                    <a:pt x="537" y="234"/>
                  </a:cubicBezTo>
                  <a:cubicBezTo>
                    <a:pt x="537" y="232"/>
                    <a:pt x="537" y="230"/>
                    <a:pt x="537" y="229"/>
                  </a:cubicBezTo>
                  <a:cubicBezTo>
                    <a:pt x="537" y="228"/>
                    <a:pt x="536" y="227"/>
                    <a:pt x="536" y="225"/>
                  </a:cubicBezTo>
                  <a:cubicBezTo>
                    <a:pt x="536" y="225"/>
                    <a:pt x="535" y="224"/>
                    <a:pt x="535" y="223"/>
                  </a:cubicBezTo>
                  <a:cubicBezTo>
                    <a:pt x="534" y="222"/>
                    <a:pt x="534" y="221"/>
                    <a:pt x="533" y="220"/>
                  </a:cubicBezTo>
                  <a:cubicBezTo>
                    <a:pt x="533" y="219"/>
                    <a:pt x="533" y="218"/>
                    <a:pt x="533" y="217"/>
                  </a:cubicBezTo>
                  <a:cubicBezTo>
                    <a:pt x="532" y="216"/>
                    <a:pt x="532" y="215"/>
                    <a:pt x="531" y="214"/>
                  </a:cubicBezTo>
                  <a:cubicBezTo>
                    <a:pt x="531" y="213"/>
                    <a:pt x="531" y="212"/>
                    <a:pt x="530" y="211"/>
                  </a:cubicBezTo>
                  <a:cubicBezTo>
                    <a:pt x="530" y="210"/>
                    <a:pt x="529" y="209"/>
                    <a:pt x="529" y="209"/>
                  </a:cubicBezTo>
                  <a:cubicBezTo>
                    <a:pt x="528" y="208"/>
                    <a:pt x="527" y="207"/>
                    <a:pt x="527" y="206"/>
                  </a:cubicBezTo>
                  <a:cubicBezTo>
                    <a:pt x="526" y="206"/>
                    <a:pt x="526" y="204"/>
                    <a:pt x="525" y="204"/>
                  </a:cubicBezTo>
                  <a:cubicBezTo>
                    <a:pt x="525" y="203"/>
                    <a:pt x="524" y="202"/>
                    <a:pt x="523" y="201"/>
                  </a:cubicBezTo>
                  <a:cubicBezTo>
                    <a:pt x="523" y="200"/>
                    <a:pt x="522" y="200"/>
                    <a:pt x="522" y="199"/>
                  </a:cubicBezTo>
                  <a:cubicBezTo>
                    <a:pt x="521" y="198"/>
                    <a:pt x="520" y="197"/>
                    <a:pt x="519" y="196"/>
                  </a:cubicBezTo>
                  <a:cubicBezTo>
                    <a:pt x="519" y="195"/>
                    <a:pt x="518" y="195"/>
                    <a:pt x="518" y="195"/>
                  </a:cubicBezTo>
                  <a:cubicBezTo>
                    <a:pt x="517" y="194"/>
                    <a:pt x="516" y="193"/>
                    <a:pt x="515" y="192"/>
                  </a:cubicBezTo>
                  <a:cubicBezTo>
                    <a:pt x="515" y="191"/>
                    <a:pt x="514" y="190"/>
                    <a:pt x="513" y="190"/>
                  </a:cubicBezTo>
                  <a:cubicBezTo>
                    <a:pt x="512" y="189"/>
                    <a:pt x="511" y="189"/>
                    <a:pt x="510" y="188"/>
                  </a:cubicBezTo>
                  <a:cubicBezTo>
                    <a:pt x="509" y="187"/>
                    <a:pt x="508" y="186"/>
                    <a:pt x="506" y="186"/>
                  </a:cubicBezTo>
                  <a:cubicBezTo>
                    <a:pt x="506" y="185"/>
                    <a:pt x="505" y="185"/>
                    <a:pt x="505" y="184"/>
                  </a:cubicBezTo>
                  <a:cubicBezTo>
                    <a:pt x="503" y="183"/>
                    <a:pt x="500" y="182"/>
                    <a:pt x="499" y="181"/>
                  </a:cubicBezTo>
                  <a:lnTo>
                    <a:pt x="99" y="14"/>
                  </a:lnTo>
                  <a:cubicBezTo>
                    <a:pt x="66" y="0"/>
                    <a:pt x="28" y="16"/>
                    <a:pt x="14" y="49"/>
                  </a:cubicBezTo>
                  <a:cubicBezTo>
                    <a:pt x="0" y="81"/>
                    <a:pt x="16" y="119"/>
                    <a:pt x="49" y="133"/>
                  </a:cubicBezTo>
                  <a:lnTo>
                    <a:pt x="408" y="285"/>
                  </a:lnTo>
                  <a:lnTo>
                    <a:pt x="408" y="621"/>
                  </a:lnTo>
                  <a:lnTo>
                    <a:pt x="408" y="673"/>
                  </a:lnTo>
                  <a:lnTo>
                    <a:pt x="408" y="1076"/>
                  </a:lnTo>
                  <a:lnTo>
                    <a:pt x="408" y="1435"/>
                  </a:lnTo>
                  <a:lnTo>
                    <a:pt x="408" y="1890"/>
                  </a:lnTo>
                  <a:cubicBezTo>
                    <a:pt x="408" y="2042"/>
                    <a:pt x="525" y="2167"/>
                    <a:pt x="674" y="2179"/>
                  </a:cubicBezTo>
                  <a:cubicBezTo>
                    <a:pt x="643" y="2225"/>
                    <a:pt x="626" y="2279"/>
                    <a:pt x="626" y="2338"/>
                  </a:cubicBezTo>
                  <a:cubicBezTo>
                    <a:pt x="626" y="2496"/>
                    <a:pt x="755" y="2625"/>
                    <a:pt x="913" y="2625"/>
                  </a:cubicBezTo>
                  <a:cubicBezTo>
                    <a:pt x="1071" y="2625"/>
                    <a:pt x="1200" y="2496"/>
                    <a:pt x="1200" y="2338"/>
                  </a:cubicBezTo>
                  <a:cubicBezTo>
                    <a:pt x="1200" y="2280"/>
                    <a:pt x="1182" y="2226"/>
                    <a:pt x="1153" y="2180"/>
                  </a:cubicBezTo>
                  <a:lnTo>
                    <a:pt x="1839" y="2180"/>
                  </a:lnTo>
                  <a:cubicBezTo>
                    <a:pt x="1810" y="2226"/>
                    <a:pt x="1792" y="2280"/>
                    <a:pt x="1792" y="2338"/>
                  </a:cubicBezTo>
                  <a:cubicBezTo>
                    <a:pt x="1792" y="2496"/>
                    <a:pt x="1921" y="2625"/>
                    <a:pt x="2079" y="2625"/>
                  </a:cubicBezTo>
                  <a:cubicBezTo>
                    <a:pt x="2238" y="2625"/>
                    <a:pt x="2366" y="2496"/>
                    <a:pt x="2366" y="2338"/>
                  </a:cubicBezTo>
                  <a:cubicBezTo>
                    <a:pt x="2366" y="2180"/>
                    <a:pt x="2238" y="2051"/>
                    <a:pt x="2079" y="2051"/>
                  </a:cubicBezTo>
                  <a:lnTo>
                    <a:pt x="698" y="2051"/>
                  </a:lnTo>
                  <a:cubicBezTo>
                    <a:pt x="609" y="2051"/>
                    <a:pt x="538" y="1979"/>
                    <a:pt x="538" y="1890"/>
                  </a:cubicBezTo>
                  <a:lnTo>
                    <a:pt x="538" y="1677"/>
                  </a:lnTo>
                  <a:cubicBezTo>
                    <a:pt x="584" y="1708"/>
                    <a:pt x="639" y="1726"/>
                    <a:pt x="698" y="1726"/>
                  </a:cubicBezTo>
                  <a:close/>
                  <a:moveTo>
                    <a:pt x="1070" y="2338"/>
                  </a:moveTo>
                  <a:cubicBezTo>
                    <a:pt x="1070" y="2425"/>
                    <a:pt x="999" y="2496"/>
                    <a:pt x="913" y="2496"/>
                  </a:cubicBezTo>
                  <a:cubicBezTo>
                    <a:pt x="826" y="2496"/>
                    <a:pt x="755" y="2425"/>
                    <a:pt x="755" y="2338"/>
                  </a:cubicBezTo>
                  <a:cubicBezTo>
                    <a:pt x="755" y="2251"/>
                    <a:pt x="826" y="2180"/>
                    <a:pt x="913" y="2180"/>
                  </a:cubicBezTo>
                  <a:cubicBezTo>
                    <a:pt x="999" y="2180"/>
                    <a:pt x="1070" y="2251"/>
                    <a:pt x="1070" y="2338"/>
                  </a:cubicBezTo>
                  <a:close/>
                  <a:moveTo>
                    <a:pt x="2236" y="2338"/>
                  </a:moveTo>
                  <a:cubicBezTo>
                    <a:pt x="2236" y="2425"/>
                    <a:pt x="2166" y="2496"/>
                    <a:pt x="2079" y="2496"/>
                  </a:cubicBezTo>
                  <a:cubicBezTo>
                    <a:pt x="1992" y="2496"/>
                    <a:pt x="1921" y="2425"/>
                    <a:pt x="1921" y="2338"/>
                  </a:cubicBezTo>
                  <a:cubicBezTo>
                    <a:pt x="1921" y="2251"/>
                    <a:pt x="1992" y="2180"/>
                    <a:pt x="2079" y="2180"/>
                  </a:cubicBezTo>
                  <a:cubicBezTo>
                    <a:pt x="2166" y="2180"/>
                    <a:pt x="2236" y="2251"/>
                    <a:pt x="2236" y="23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40">
              <a:extLst>
                <a:ext uri="{FF2B5EF4-FFF2-40B4-BE49-F238E27FC236}">
                  <a16:creationId xmlns:a16="http://schemas.microsoft.com/office/drawing/2014/main" id="{E193E3FD-B73D-4BDB-A7BD-44E9739741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6988" y="6367463"/>
              <a:ext cx="242888" cy="219075"/>
            </a:xfrm>
            <a:custGeom>
              <a:avLst/>
              <a:gdLst>
                <a:gd name="T0" fmla="*/ 65 w 1186"/>
                <a:gd name="T1" fmla="*/ 1065 h 1065"/>
                <a:gd name="T2" fmla="*/ 1121 w 1186"/>
                <a:gd name="T3" fmla="*/ 1065 h 1065"/>
                <a:gd name="T4" fmla="*/ 1186 w 1186"/>
                <a:gd name="T5" fmla="*/ 1000 h 1065"/>
                <a:gd name="T6" fmla="*/ 1186 w 1186"/>
                <a:gd name="T7" fmla="*/ 65 h 1065"/>
                <a:gd name="T8" fmla="*/ 1121 w 1186"/>
                <a:gd name="T9" fmla="*/ 0 h 1065"/>
                <a:gd name="T10" fmla="*/ 65 w 1186"/>
                <a:gd name="T11" fmla="*/ 0 h 1065"/>
                <a:gd name="T12" fmla="*/ 0 w 1186"/>
                <a:gd name="T13" fmla="*/ 65 h 1065"/>
                <a:gd name="T14" fmla="*/ 0 w 1186"/>
                <a:gd name="T15" fmla="*/ 999 h 1065"/>
                <a:gd name="T16" fmla="*/ 65 w 1186"/>
                <a:gd name="T17" fmla="*/ 1065 h 1065"/>
                <a:gd name="T18" fmla="*/ 130 w 1186"/>
                <a:gd name="T19" fmla="*/ 209 h 1065"/>
                <a:gd name="T20" fmla="*/ 950 w 1186"/>
                <a:gd name="T21" fmla="*/ 935 h 1065"/>
                <a:gd name="T22" fmla="*/ 130 w 1186"/>
                <a:gd name="T23" fmla="*/ 935 h 1065"/>
                <a:gd name="T24" fmla="*/ 130 w 1186"/>
                <a:gd name="T25" fmla="*/ 209 h 1065"/>
                <a:gd name="T26" fmla="*/ 1056 w 1186"/>
                <a:gd name="T27" fmla="*/ 856 h 1065"/>
                <a:gd name="T28" fmla="*/ 235 w 1186"/>
                <a:gd name="T29" fmla="*/ 129 h 1065"/>
                <a:gd name="T30" fmla="*/ 1056 w 1186"/>
                <a:gd name="T31" fmla="*/ 129 h 1065"/>
                <a:gd name="T32" fmla="*/ 1056 w 1186"/>
                <a:gd name="T33" fmla="*/ 856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86" h="1065">
                  <a:moveTo>
                    <a:pt x="65" y="1065"/>
                  </a:moveTo>
                  <a:lnTo>
                    <a:pt x="1121" y="1065"/>
                  </a:lnTo>
                  <a:cubicBezTo>
                    <a:pt x="1157" y="1065"/>
                    <a:pt x="1186" y="1036"/>
                    <a:pt x="1186" y="1000"/>
                  </a:cubicBezTo>
                  <a:lnTo>
                    <a:pt x="1186" y="65"/>
                  </a:lnTo>
                  <a:cubicBezTo>
                    <a:pt x="1186" y="29"/>
                    <a:pt x="1157" y="0"/>
                    <a:pt x="1121" y="0"/>
                  </a:cubicBez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lnTo>
                    <a:pt x="0" y="999"/>
                  </a:lnTo>
                  <a:cubicBezTo>
                    <a:pt x="0" y="1036"/>
                    <a:pt x="29" y="1065"/>
                    <a:pt x="65" y="1065"/>
                  </a:cubicBezTo>
                  <a:close/>
                  <a:moveTo>
                    <a:pt x="130" y="209"/>
                  </a:moveTo>
                  <a:lnTo>
                    <a:pt x="950" y="935"/>
                  </a:lnTo>
                  <a:lnTo>
                    <a:pt x="130" y="935"/>
                  </a:lnTo>
                  <a:lnTo>
                    <a:pt x="130" y="209"/>
                  </a:lnTo>
                  <a:close/>
                  <a:moveTo>
                    <a:pt x="1056" y="856"/>
                  </a:moveTo>
                  <a:lnTo>
                    <a:pt x="235" y="129"/>
                  </a:lnTo>
                  <a:lnTo>
                    <a:pt x="1056" y="129"/>
                  </a:lnTo>
                  <a:lnTo>
                    <a:pt x="1056" y="8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6C6B779E-CB20-4E5A-8E6E-0D1EB704D5C3}"/>
              </a:ext>
            </a:extLst>
          </p:cNvPr>
          <p:cNvGrpSpPr/>
          <p:nvPr/>
        </p:nvGrpSpPr>
        <p:grpSpPr>
          <a:xfrm>
            <a:off x="3475263" y="1734521"/>
            <a:ext cx="370340" cy="386293"/>
            <a:chOff x="2481264" y="1062038"/>
            <a:chExt cx="515938" cy="538163"/>
          </a:xfrm>
          <a:solidFill>
            <a:srgbClr val="FE0000"/>
          </a:solidFill>
        </p:grpSpPr>
        <p:sp>
          <p:nvSpPr>
            <p:cNvPr id="102" name="Freeform 46">
              <a:extLst>
                <a:ext uri="{FF2B5EF4-FFF2-40B4-BE49-F238E27FC236}">
                  <a16:creationId xmlns:a16="http://schemas.microsoft.com/office/drawing/2014/main" id="{1291B08B-95FD-4F01-9D74-BF3D64541C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1264" y="1062038"/>
              <a:ext cx="515938" cy="538163"/>
            </a:xfrm>
            <a:custGeom>
              <a:avLst/>
              <a:gdLst>
                <a:gd name="T0" fmla="*/ 2495 w 2510"/>
                <a:gd name="T1" fmla="*/ 677 h 2616"/>
                <a:gd name="T2" fmla="*/ 1982 w 2510"/>
                <a:gd name="T3" fmla="*/ 26 h 2616"/>
                <a:gd name="T4" fmla="*/ 1929 w 2510"/>
                <a:gd name="T5" fmla="*/ 0 h 2616"/>
                <a:gd name="T6" fmla="*/ 581 w 2510"/>
                <a:gd name="T7" fmla="*/ 0 h 2616"/>
                <a:gd name="T8" fmla="*/ 528 w 2510"/>
                <a:gd name="T9" fmla="*/ 26 h 2616"/>
                <a:gd name="T10" fmla="*/ 14 w 2510"/>
                <a:gd name="T11" fmla="*/ 677 h 2616"/>
                <a:gd name="T12" fmla="*/ 0 w 2510"/>
                <a:gd name="T13" fmla="*/ 718 h 2616"/>
                <a:gd name="T14" fmla="*/ 0 w 2510"/>
                <a:gd name="T15" fmla="*/ 2549 h 2616"/>
                <a:gd name="T16" fmla="*/ 67 w 2510"/>
                <a:gd name="T17" fmla="*/ 2616 h 2616"/>
                <a:gd name="T18" fmla="*/ 2442 w 2510"/>
                <a:gd name="T19" fmla="*/ 2616 h 2616"/>
                <a:gd name="T20" fmla="*/ 2509 w 2510"/>
                <a:gd name="T21" fmla="*/ 2549 h 2616"/>
                <a:gd name="T22" fmla="*/ 2509 w 2510"/>
                <a:gd name="T23" fmla="*/ 718 h 2616"/>
                <a:gd name="T24" fmla="*/ 2495 w 2510"/>
                <a:gd name="T25" fmla="*/ 677 h 2616"/>
                <a:gd name="T26" fmla="*/ 2313 w 2510"/>
                <a:gd name="T27" fmla="*/ 662 h 2616"/>
                <a:gd name="T28" fmla="*/ 1322 w 2510"/>
                <a:gd name="T29" fmla="*/ 662 h 2616"/>
                <a:gd name="T30" fmla="*/ 1322 w 2510"/>
                <a:gd name="T31" fmla="*/ 134 h 2616"/>
                <a:gd name="T32" fmla="*/ 1896 w 2510"/>
                <a:gd name="T33" fmla="*/ 134 h 2616"/>
                <a:gd name="T34" fmla="*/ 2313 w 2510"/>
                <a:gd name="T35" fmla="*/ 662 h 2616"/>
                <a:gd name="T36" fmla="*/ 613 w 2510"/>
                <a:gd name="T37" fmla="*/ 134 h 2616"/>
                <a:gd name="T38" fmla="*/ 1188 w 2510"/>
                <a:gd name="T39" fmla="*/ 134 h 2616"/>
                <a:gd name="T40" fmla="*/ 1188 w 2510"/>
                <a:gd name="T41" fmla="*/ 662 h 2616"/>
                <a:gd name="T42" fmla="*/ 197 w 2510"/>
                <a:gd name="T43" fmla="*/ 662 h 2616"/>
                <a:gd name="T44" fmla="*/ 613 w 2510"/>
                <a:gd name="T45" fmla="*/ 134 h 2616"/>
                <a:gd name="T46" fmla="*/ 134 w 2510"/>
                <a:gd name="T47" fmla="*/ 2482 h 2616"/>
                <a:gd name="T48" fmla="*/ 134 w 2510"/>
                <a:gd name="T49" fmla="*/ 797 h 2616"/>
                <a:gd name="T50" fmla="*/ 2375 w 2510"/>
                <a:gd name="T51" fmla="*/ 797 h 2616"/>
                <a:gd name="T52" fmla="*/ 2375 w 2510"/>
                <a:gd name="T53" fmla="*/ 2482 h 2616"/>
                <a:gd name="T54" fmla="*/ 134 w 2510"/>
                <a:gd name="T55" fmla="*/ 2482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10" h="2616">
                  <a:moveTo>
                    <a:pt x="2495" y="677"/>
                  </a:moveTo>
                  <a:lnTo>
                    <a:pt x="1982" y="26"/>
                  </a:lnTo>
                  <a:cubicBezTo>
                    <a:pt x="1969" y="9"/>
                    <a:pt x="1950" y="0"/>
                    <a:pt x="1929" y="0"/>
                  </a:cubicBezTo>
                  <a:lnTo>
                    <a:pt x="581" y="0"/>
                  </a:lnTo>
                  <a:cubicBezTo>
                    <a:pt x="560" y="0"/>
                    <a:pt x="540" y="9"/>
                    <a:pt x="528" y="26"/>
                  </a:cubicBezTo>
                  <a:lnTo>
                    <a:pt x="14" y="677"/>
                  </a:lnTo>
                  <a:cubicBezTo>
                    <a:pt x="5" y="689"/>
                    <a:pt x="0" y="703"/>
                    <a:pt x="0" y="718"/>
                  </a:cubicBezTo>
                  <a:lnTo>
                    <a:pt x="0" y="2549"/>
                  </a:lnTo>
                  <a:cubicBezTo>
                    <a:pt x="0" y="2586"/>
                    <a:pt x="30" y="2616"/>
                    <a:pt x="67" y="2616"/>
                  </a:cubicBezTo>
                  <a:lnTo>
                    <a:pt x="2442" y="2616"/>
                  </a:lnTo>
                  <a:cubicBezTo>
                    <a:pt x="2479" y="2616"/>
                    <a:pt x="2509" y="2586"/>
                    <a:pt x="2509" y="2549"/>
                  </a:cubicBezTo>
                  <a:lnTo>
                    <a:pt x="2509" y="718"/>
                  </a:lnTo>
                  <a:cubicBezTo>
                    <a:pt x="2510" y="703"/>
                    <a:pt x="2505" y="689"/>
                    <a:pt x="2495" y="677"/>
                  </a:cubicBezTo>
                  <a:close/>
                  <a:moveTo>
                    <a:pt x="2313" y="662"/>
                  </a:moveTo>
                  <a:lnTo>
                    <a:pt x="1322" y="662"/>
                  </a:lnTo>
                  <a:lnTo>
                    <a:pt x="1322" y="134"/>
                  </a:lnTo>
                  <a:lnTo>
                    <a:pt x="1896" y="134"/>
                  </a:lnTo>
                  <a:lnTo>
                    <a:pt x="2313" y="662"/>
                  </a:lnTo>
                  <a:close/>
                  <a:moveTo>
                    <a:pt x="613" y="134"/>
                  </a:moveTo>
                  <a:lnTo>
                    <a:pt x="1188" y="134"/>
                  </a:lnTo>
                  <a:lnTo>
                    <a:pt x="1188" y="662"/>
                  </a:lnTo>
                  <a:lnTo>
                    <a:pt x="197" y="662"/>
                  </a:lnTo>
                  <a:lnTo>
                    <a:pt x="613" y="134"/>
                  </a:lnTo>
                  <a:close/>
                  <a:moveTo>
                    <a:pt x="134" y="2482"/>
                  </a:moveTo>
                  <a:lnTo>
                    <a:pt x="134" y="797"/>
                  </a:lnTo>
                  <a:lnTo>
                    <a:pt x="2375" y="797"/>
                  </a:lnTo>
                  <a:lnTo>
                    <a:pt x="2375" y="2482"/>
                  </a:lnTo>
                  <a:lnTo>
                    <a:pt x="134" y="24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47">
              <a:extLst>
                <a:ext uri="{FF2B5EF4-FFF2-40B4-BE49-F238E27FC236}">
                  <a16:creationId xmlns:a16="http://schemas.microsoft.com/office/drawing/2014/main" id="{1CDF413D-BFF7-40F1-AC57-3192BE7BD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589" y="1331913"/>
              <a:ext cx="142875" cy="141288"/>
            </a:xfrm>
            <a:custGeom>
              <a:avLst/>
              <a:gdLst>
                <a:gd name="T0" fmla="*/ 671 w 698"/>
                <a:gd name="T1" fmla="*/ 26 h 691"/>
                <a:gd name="T2" fmla="*/ 576 w 698"/>
                <a:gd name="T3" fmla="*/ 26 h 691"/>
                <a:gd name="T4" fmla="*/ 349 w 698"/>
                <a:gd name="T5" fmla="*/ 253 h 691"/>
                <a:gd name="T6" fmla="*/ 121 w 698"/>
                <a:gd name="T7" fmla="*/ 26 h 691"/>
                <a:gd name="T8" fmla="*/ 26 w 698"/>
                <a:gd name="T9" fmla="*/ 26 h 691"/>
                <a:gd name="T10" fmla="*/ 26 w 698"/>
                <a:gd name="T11" fmla="*/ 121 h 691"/>
                <a:gd name="T12" fmla="*/ 254 w 698"/>
                <a:gd name="T13" fmla="*/ 348 h 691"/>
                <a:gd name="T14" fmla="*/ 26 w 698"/>
                <a:gd name="T15" fmla="*/ 576 h 691"/>
                <a:gd name="T16" fmla="*/ 26 w 698"/>
                <a:gd name="T17" fmla="*/ 671 h 691"/>
                <a:gd name="T18" fmla="*/ 74 w 698"/>
                <a:gd name="T19" fmla="*/ 691 h 691"/>
                <a:gd name="T20" fmla="*/ 121 w 698"/>
                <a:gd name="T21" fmla="*/ 671 h 691"/>
                <a:gd name="T22" fmla="*/ 349 w 698"/>
                <a:gd name="T23" fmla="*/ 444 h 691"/>
                <a:gd name="T24" fmla="*/ 576 w 698"/>
                <a:gd name="T25" fmla="*/ 671 h 691"/>
                <a:gd name="T26" fmla="*/ 624 w 698"/>
                <a:gd name="T27" fmla="*/ 691 h 691"/>
                <a:gd name="T28" fmla="*/ 671 w 698"/>
                <a:gd name="T29" fmla="*/ 671 h 691"/>
                <a:gd name="T30" fmla="*/ 671 w 698"/>
                <a:gd name="T31" fmla="*/ 576 h 691"/>
                <a:gd name="T32" fmla="*/ 444 w 698"/>
                <a:gd name="T33" fmla="*/ 348 h 691"/>
                <a:gd name="T34" fmla="*/ 671 w 698"/>
                <a:gd name="T35" fmla="*/ 121 h 691"/>
                <a:gd name="T36" fmla="*/ 671 w 698"/>
                <a:gd name="T37" fmla="*/ 26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8" h="691">
                  <a:moveTo>
                    <a:pt x="671" y="26"/>
                  </a:moveTo>
                  <a:cubicBezTo>
                    <a:pt x="645" y="0"/>
                    <a:pt x="602" y="0"/>
                    <a:pt x="576" y="26"/>
                  </a:cubicBezTo>
                  <a:lnTo>
                    <a:pt x="349" y="253"/>
                  </a:lnTo>
                  <a:lnTo>
                    <a:pt x="121" y="26"/>
                  </a:lnTo>
                  <a:cubicBezTo>
                    <a:pt x="95" y="0"/>
                    <a:pt x="53" y="0"/>
                    <a:pt x="26" y="26"/>
                  </a:cubicBezTo>
                  <a:cubicBezTo>
                    <a:pt x="0" y="52"/>
                    <a:pt x="0" y="95"/>
                    <a:pt x="26" y="121"/>
                  </a:cubicBezTo>
                  <a:lnTo>
                    <a:pt x="254" y="348"/>
                  </a:lnTo>
                  <a:lnTo>
                    <a:pt x="26" y="576"/>
                  </a:lnTo>
                  <a:cubicBezTo>
                    <a:pt x="0" y="602"/>
                    <a:pt x="0" y="645"/>
                    <a:pt x="26" y="671"/>
                  </a:cubicBezTo>
                  <a:cubicBezTo>
                    <a:pt x="39" y="684"/>
                    <a:pt x="56" y="691"/>
                    <a:pt x="74" y="691"/>
                  </a:cubicBezTo>
                  <a:cubicBezTo>
                    <a:pt x="91" y="691"/>
                    <a:pt x="108" y="684"/>
                    <a:pt x="121" y="671"/>
                  </a:cubicBezTo>
                  <a:lnTo>
                    <a:pt x="349" y="444"/>
                  </a:lnTo>
                  <a:lnTo>
                    <a:pt x="576" y="671"/>
                  </a:lnTo>
                  <a:cubicBezTo>
                    <a:pt x="589" y="684"/>
                    <a:pt x="606" y="691"/>
                    <a:pt x="624" y="691"/>
                  </a:cubicBezTo>
                  <a:cubicBezTo>
                    <a:pt x="641" y="691"/>
                    <a:pt x="658" y="684"/>
                    <a:pt x="671" y="671"/>
                  </a:cubicBezTo>
                  <a:cubicBezTo>
                    <a:pt x="698" y="645"/>
                    <a:pt x="698" y="602"/>
                    <a:pt x="671" y="576"/>
                  </a:cubicBezTo>
                  <a:lnTo>
                    <a:pt x="444" y="348"/>
                  </a:lnTo>
                  <a:lnTo>
                    <a:pt x="671" y="121"/>
                  </a:lnTo>
                  <a:cubicBezTo>
                    <a:pt x="698" y="95"/>
                    <a:pt x="698" y="52"/>
                    <a:pt x="67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6" name="Freeform 90">
            <a:extLst>
              <a:ext uri="{FF2B5EF4-FFF2-40B4-BE49-F238E27FC236}">
                <a16:creationId xmlns:a16="http://schemas.microsoft.com/office/drawing/2014/main" id="{F562F638-E335-402C-94D4-F9F90B5FA5D1}"/>
              </a:ext>
            </a:extLst>
          </p:cNvPr>
          <p:cNvSpPr>
            <a:spLocks noEditPoints="1"/>
          </p:cNvSpPr>
          <p:nvPr/>
        </p:nvSpPr>
        <p:spPr bwMode="auto">
          <a:xfrm>
            <a:off x="3478681" y="4743576"/>
            <a:ext cx="363503" cy="386293"/>
          </a:xfrm>
          <a:custGeom>
            <a:avLst/>
            <a:gdLst>
              <a:gd name="T0" fmla="*/ 2125 w 2461"/>
              <a:gd name="T1" fmla="*/ 995 h 2617"/>
              <a:gd name="T2" fmla="*/ 2125 w 2461"/>
              <a:gd name="T3" fmla="*/ 895 h 2617"/>
              <a:gd name="T4" fmla="*/ 1886 w 2461"/>
              <a:gd name="T5" fmla="*/ 264 h 2617"/>
              <a:gd name="T6" fmla="*/ 1272 w 2461"/>
              <a:gd name="T7" fmla="*/ 0 h 2617"/>
              <a:gd name="T8" fmla="*/ 1190 w 2461"/>
              <a:gd name="T9" fmla="*/ 0 h 2617"/>
              <a:gd name="T10" fmla="*/ 576 w 2461"/>
              <a:gd name="T11" fmla="*/ 264 h 2617"/>
              <a:gd name="T12" fmla="*/ 337 w 2461"/>
              <a:gd name="T13" fmla="*/ 895 h 2617"/>
              <a:gd name="T14" fmla="*/ 337 w 2461"/>
              <a:gd name="T15" fmla="*/ 995 h 2617"/>
              <a:gd name="T16" fmla="*/ 0 w 2461"/>
              <a:gd name="T17" fmla="*/ 1355 h 2617"/>
              <a:gd name="T18" fmla="*/ 0 w 2461"/>
              <a:gd name="T19" fmla="*/ 1512 h 2617"/>
              <a:gd name="T20" fmla="*/ 360 w 2461"/>
              <a:gd name="T21" fmla="*/ 1872 h 2617"/>
              <a:gd name="T22" fmla="*/ 563 w 2461"/>
              <a:gd name="T23" fmla="*/ 1872 h 2617"/>
              <a:gd name="T24" fmla="*/ 629 w 2461"/>
              <a:gd name="T25" fmla="*/ 1806 h 2617"/>
              <a:gd name="T26" fmla="*/ 629 w 2461"/>
              <a:gd name="T27" fmla="*/ 1060 h 2617"/>
              <a:gd name="T28" fmla="*/ 563 w 2461"/>
              <a:gd name="T29" fmla="*/ 994 h 2617"/>
              <a:gd name="T30" fmla="*/ 468 w 2461"/>
              <a:gd name="T31" fmla="*/ 994 h 2617"/>
              <a:gd name="T32" fmla="*/ 468 w 2461"/>
              <a:gd name="T33" fmla="*/ 895 h 2617"/>
              <a:gd name="T34" fmla="*/ 1189 w 2461"/>
              <a:gd name="T35" fmla="*/ 132 h 2617"/>
              <a:gd name="T36" fmla="*/ 1272 w 2461"/>
              <a:gd name="T37" fmla="*/ 132 h 2617"/>
              <a:gd name="T38" fmla="*/ 1992 w 2461"/>
              <a:gd name="T39" fmla="*/ 895 h 2617"/>
              <a:gd name="T40" fmla="*/ 1992 w 2461"/>
              <a:gd name="T41" fmla="*/ 994 h 2617"/>
              <a:gd name="T42" fmla="*/ 1898 w 2461"/>
              <a:gd name="T43" fmla="*/ 994 h 2617"/>
              <a:gd name="T44" fmla="*/ 1832 w 2461"/>
              <a:gd name="T45" fmla="*/ 1060 h 2617"/>
              <a:gd name="T46" fmla="*/ 1832 w 2461"/>
              <a:gd name="T47" fmla="*/ 1805 h 2617"/>
              <a:gd name="T48" fmla="*/ 1898 w 2461"/>
              <a:gd name="T49" fmla="*/ 1871 h 2617"/>
              <a:gd name="T50" fmla="*/ 1990 w 2461"/>
              <a:gd name="T51" fmla="*/ 1871 h 2617"/>
              <a:gd name="T52" fmla="*/ 1617 w 2461"/>
              <a:gd name="T53" fmla="*/ 2313 h 2617"/>
              <a:gd name="T54" fmla="*/ 1396 w 2461"/>
              <a:gd name="T55" fmla="*/ 2153 h 2617"/>
              <a:gd name="T56" fmla="*/ 1231 w 2461"/>
              <a:gd name="T57" fmla="*/ 2153 h 2617"/>
              <a:gd name="T58" fmla="*/ 1000 w 2461"/>
              <a:gd name="T59" fmla="*/ 2385 h 2617"/>
              <a:gd name="T60" fmla="*/ 1231 w 2461"/>
              <a:gd name="T61" fmla="*/ 2617 h 2617"/>
              <a:gd name="T62" fmla="*/ 1397 w 2461"/>
              <a:gd name="T63" fmla="*/ 2617 h 2617"/>
              <a:gd name="T64" fmla="*/ 1620 w 2461"/>
              <a:gd name="T65" fmla="*/ 2446 h 2617"/>
              <a:gd name="T66" fmla="*/ 1844 w 2461"/>
              <a:gd name="T67" fmla="*/ 2370 h 2617"/>
              <a:gd name="T68" fmla="*/ 2123 w 2461"/>
              <a:gd name="T69" fmla="*/ 1871 h 2617"/>
              <a:gd name="T70" fmla="*/ 2461 w 2461"/>
              <a:gd name="T71" fmla="*/ 1511 h 2617"/>
              <a:gd name="T72" fmla="*/ 2461 w 2461"/>
              <a:gd name="T73" fmla="*/ 1354 h 2617"/>
              <a:gd name="T74" fmla="*/ 2125 w 2461"/>
              <a:gd name="T75" fmla="*/ 995 h 2617"/>
              <a:gd name="T76" fmla="*/ 498 w 2461"/>
              <a:gd name="T77" fmla="*/ 1739 h 2617"/>
              <a:gd name="T78" fmla="*/ 361 w 2461"/>
              <a:gd name="T79" fmla="*/ 1739 h 2617"/>
              <a:gd name="T80" fmla="*/ 133 w 2461"/>
              <a:gd name="T81" fmla="*/ 1511 h 2617"/>
              <a:gd name="T82" fmla="*/ 133 w 2461"/>
              <a:gd name="T83" fmla="*/ 1354 h 2617"/>
              <a:gd name="T84" fmla="*/ 361 w 2461"/>
              <a:gd name="T85" fmla="*/ 1126 h 2617"/>
              <a:gd name="T86" fmla="*/ 498 w 2461"/>
              <a:gd name="T87" fmla="*/ 1126 h 2617"/>
              <a:gd name="T88" fmla="*/ 498 w 2461"/>
              <a:gd name="T89" fmla="*/ 1739 h 2617"/>
              <a:gd name="T90" fmla="*/ 1397 w 2461"/>
              <a:gd name="T91" fmla="*/ 2485 h 2617"/>
              <a:gd name="T92" fmla="*/ 1231 w 2461"/>
              <a:gd name="T93" fmla="*/ 2485 h 2617"/>
              <a:gd name="T94" fmla="*/ 1132 w 2461"/>
              <a:gd name="T95" fmla="*/ 2385 h 2617"/>
              <a:gd name="T96" fmla="*/ 1231 w 2461"/>
              <a:gd name="T97" fmla="*/ 2286 h 2617"/>
              <a:gd name="T98" fmla="*/ 1397 w 2461"/>
              <a:gd name="T99" fmla="*/ 2286 h 2617"/>
              <a:gd name="T100" fmla="*/ 1496 w 2461"/>
              <a:gd name="T101" fmla="*/ 2385 h 2617"/>
              <a:gd name="T102" fmla="*/ 1397 w 2461"/>
              <a:gd name="T103" fmla="*/ 2485 h 2617"/>
              <a:gd name="T104" fmla="*/ 2329 w 2461"/>
              <a:gd name="T105" fmla="*/ 1511 h 2617"/>
              <a:gd name="T106" fmla="*/ 2101 w 2461"/>
              <a:gd name="T107" fmla="*/ 1739 h 2617"/>
              <a:gd name="T108" fmla="*/ 1964 w 2461"/>
              <a:gd name="T109" fmla="*/ 1739 h 2617"/>
              <a:gd name="T110" fmla="*/ 1964 w 2461"/>
              <a:gd name="T111" fmla="*/ 1126 h 2617"/>
              <a:gd name="T112" fmla="*/ 2101 w 2461"/>
              <a:gd name="T113" fmla="*/ 1126 h 2617"/>
              <a:gd name="T114" fmla="*/ 2329 w 2461"/>
              <a:gd name="T115" fmla="*/ 1354 h 2617"/>
              <a:gd name="T116" fmla="*/ 2329 w 2461"/>
              <a:gd name="T117" fmla="*/ 1511 h 2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461" h="2617">
                <a:moveTo>
                  <a:pt x="2125" y="995"/>
                </a:moveTo>
                <a:lnTo>
                  <a:pt x="2125" y="895"/>
                </a:lnTo>
                <a:cubicBezTo>
                  <a:pt x="2125" y="654"/>
                  <a:pt x="2040" y="430"/>
                  <a:pt x="1886" y="264"/>
                </a:cubicBezTo>
                <a:cubicBezTo>
                  <a:pt x="1728" y="94"/>
                  <a:pt x="1510" y="0"/>
                  <a:pt x="1272" y="0"/>
                </a:cubicBezTo>
                <a:lnTo>
                  <a:pt x="1190" y="0"/>
                </a:lnTo>
                <a:cubicBezTo>
                  <a:pt x="952" y="0"/>
                  <a:pt x="734" y="94"/>
                  <a:pt x="576" y="264"/>
                </a:cubicBezTo>
                <a:cubicBezTo>
                  <a:pt x="422" y="430"/>
                  <a:pt x="337" y="654"/>
                  <a:pt x="337" y="895"/>
                </a:cubicBezTo>
                <a:lnTo>
                  <a:pt x="337" y="995"/>
                </a:lnTo>
                <a:cubicBezTo>
                  <a:pt x="149" y="1008"/>
                  <a:pt x="0" y="1164"/>
                  <a:pt x="0" y="1355"/>
                </a:cubicBezTo>
                <a:lnTo>
                  <a:pt x="0" y="1512"/>
                </a:lnTo>
                <a:cubicBezTo>
                  <a:pt x="0" y="1710"/>
                  <a:pt x="162" y="1872"/>
                  <a:pt x="360" y="1872"/>
                </a:cubicBezTo>
                <a:lnTo>
                  <a:pt x="563" y="1872"/>
                </a:lnTo>
                <a:cubicBezTo>
                  <a:pt x="599" y="1872"/>
                  <a:pt x="629" y="1842"/>
                  <a:pt x="629" y="1806"/>
                </a:cubicBezTo>
                <a:lnTo>
                  <a:pt x="629" y="1060"/>
                </a:lnTo>
                <a:cubicBezTo>
                  <a:pt x="629" y="1024"/>
                  <a:pt x="599" y="994"/>
                  <a:pt x="563" y="994"/>
                </a:cubicBezTo>
                <a:lnTo>
                  <a:pt x="468" y="994"/>
                </a:lnTo>
                <a:lnTo>
                  <a:pt x="468" y="895"/>
                </a:lnTo>
                <a:cubicBezTo>
                  <a:pt x="468" y="460"/>
                  <a:pt x="778" y="132"/>
                  <a:pt x="1189" y="132"/>
                </a:cubicBezTo>
                <a:lnTo>
                  <a:pt x="1272" y="132"/>
                </a:lnTo>
                <a:cubicBezTo>
                  <a:pt x="1683" y="132"/>
                  <a:pt x="1992" y="460"/>
                  <a:pt x="1992" y="895"/>
                </a:cubicBezTo>
                <a:lnTo>
                  <a:pt x="1992" y="994"/>
                </a:lnTo>
                <a:lnTo>
                  <a:pt x="1898" y="994"/>
                </a:lnTo>
                <a:cubicBezTo>
                  <a:pt x="1862" y="994"/>
                  <a:pt x="1832" y="1024"/>
                  <a:pt x="1832" y="1060"/>
                </a:cubicBezTo>
                <a:lnTo>
                  <a:pt x="1832" y="1805"/>
                </a:lnTo>
                <a:cubicBezTo>
                  <a:pt x="1832" y="1842"/>
                  <a:pt x="1862" y="1871"/>
                  <a:pt x="1898" y="1871"/>
                </a:cubicBezTo>
                <a:lnTo>
                  <a:pt x="1990" y="1871"/>
                </a:lnTo>
                <a:cubicBezTo>
                  <a:pt x="1963" y="2215"/>
                  <a:pt x="1726" y="2295"/>
                  <a:pt x="1617" y="2313"/>
                </a:cubicBezTo>
                <a:cubicBezTo>
                  <a:pt x="1586" y="2220"/>
                  <a:pt x="1499" y="2153"/>
                  <a:pt x="1396" y="2153"/>
                </a:cubicBezTo>
                <a:lnTo>
                  <a:pt x="1231" y="2153"/>
                </a:lnTo>
                <a:cubicBezTo>
                  <a:pt x="1104" y="2153"/>
                  <a:pt x="1000" y="2257"/>
                  <a:pt x="1000" y="2385"/>
                </a:cubicBezTo>
                <a:cubicBezTo>
                  <a:pt x="1000" y="2512"/>
                  <a:pt x="1104" y="2617"/>
                  <a:pt x="1231" y="2617"/>
                </a:cubicBezTo>
                <a:lnTo>
                  <a:pt x="1397" y="2617"/>
                </a:lnTo>
                <a:cubicBezTo>
                  <a:pt x="1503" y="2617"/>
                  <a:pt x="1593" y="2544"/>
                  <a:pt x="1620" y="2446"/>
                </a:cubicBezTo>
                <a:cubicBezTo>
                  <a:pt x="1674" y="2438"/>
                  <a:pt x="1759" y="2419"/>
                  <a:pt x="1844" y="2370"/>
                </a:cubicBezTo>
                <a:cubicBezTo>
                  <a:pt x="1963" y="2300"/>
                  <a:pt x="2104" y="2158"/>
                  <a:pt x="2123" y="1871"/>
                </a:cubicBezTo>
                <a:cubicBezTo>
                  <a:pt x="2311" y="1859"/>
                  <a:pt x="2461" y="1703"/>
                  <a:pt x="2461" y="1511"/>
                </a:cubicBezTo>
                <a:lnTo>
                  <a:pt x="2461" y="1354"/>
                </a:lnTo>
                <a:cubicBezTo>
                  <a:pt x="2461" y="1164"/>
                  <a:pt x="2313" y="1007"/>
                  <a:pt x="2125" y="995"/>
                </a:cubicBezTo>
                <a:close/>
                <a:moveTo>
                  <a:pt x="498" y="1739"/>
                </a:moveTo>
                <a:lnTo>
                  <a:pt x="361" y="1739"/>
                </a:lnTo>
                <a:cubicBezTo>
                  <a:pt x="235" y="1739"/>
                  <a:pt x="133" y="1637"/>
                  <a:pt x="133" y="1511"/>
                </a:cubicBezTo>
                <a:lnTo>
                  <a:pt x="133" y="1354"/>
                </a:lnTo>
                <a:cubicBezTo>
                  <a:pt x="133" y="1228"/>
                  <a:pt x="235" y="1126"/>
                  <a:pt x="361" y="1126"/>
                </a:cubicBezTo>
                <a:lnTo>
                  <a:pt x="498" y="1126"/>
                </a:lnTo>
                <a:lnTo>
                  <a:pt x="498" y="1739"/>
                </a:lnTo>
                <a:close/>
                <a:moveTo>
                  <a:pt x="1397" y="2485"/>
                </a:moveTo>
                <a:lnTo>
                  <a:pt x="1231" y="2485"/>
                </a:lnTo>
                <a:cubicBezTo>
                  <a:pt x="1176" y="2485"/>
                  <a:pt x="1132" y="2440"/>
                  <a:pt x="1132" y="2385"/>
                </a:cubicBezTo>
                <a:cubicBezTo>
                  <a:pt x="1132" y="2330"/>
                  <a:pt x="1176" y="2286"/>
                  <a:pt x="1231" y="2286"/>
                </a:cubicBezTo>
                <a:lnTo>
                  <a:pt x="1397" y="2286"/>
                </a:lnTo>
                <a:cubicBezTo>
                  <a:pt x="1452" y="2286"/>
                  <a:pt x="1496" y="2330"/>
                  <a:pt x="1496" y="2385"/>
                </a:cubicBezTo>
                <a:cubicBezTo>
                  <a:pt x="1496" y="2440"/>
                  <a:pt x="1452" y="2485"/>
                  <a:pt x="1397" y="2485"/>
                </a:cubicBezTo>
                <a:close/>
                <a:moveTo>
                  <a:pt x="2329" y="1511"/>
                </a:moveTo>
                <a:cubicBezTo>
                  <a:pt x="2329" y="1637"/>
                  <a:pt x="2227" y="1739"/>
                  <a:pt x="2101" y="1739"/>
                </a:cubicBezTo>
                <a:lnTo>
                  <a:pt x="1964" y="1739"/>
                </a:lnTo>
                <a:lnTo>
                  <a:pt x="1964" y="1126"/>
                </a:lnTo>
                <a:lnTo>
                  <a:pt x="2101" y="1126"/>
                </a:lnTo>
                <a:cubicBezTo>
                  <a:pt x="2227" y="1126"/>
                  <a:pt x="2329" y="1228"/>
                  <a:pt x="2329" y="1354"/>
                </a:cubicBezTo>
                <a:lnTo>
                  <a:pt x="2329" y="1511"/>
                </a:lnTo>
                <a:close/>
              </a:path>
            </a:pathLst>
          </a:custGeom>
          <a:solidFill>
            <a:srgbClr val="FE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26F36145-04B7-425C-9954-FBA20A4D27AF}"/>
              </a:ext>
            </a:extLst>
          </p:cNvPr>
          <p:cNvGrpSpPr/>
          <p:nvPr/>
        </p:nvGrpSpPr>
        <p:grpSpPr>
          <a:xfrm>
            <a:off x="4168185" y="3991312"/>
            <a:ext cx="370340" cy="386293"/>
            <a:chOff x="3444876" y="4141788"/>
            <a:chExt cx="515938" cy="538163"/>
          </a:xfrm>
          <a:solidFill>
            <a:srgbClr val="FE0000"/>
          </a:solidFill>
        </p:grpSpPr>
        <p:sp>
          <p:nvSpPr>
            <p:cNvPr id="203" name="Freeform 147">
              <a:extLst>
                <a:ext uri="{FF2B5EF4-FFF2-40B4-BE49-F238E27FC236}">
                  <a16:creationId xmlns:a16="http://schemas.microsoft.com/office/drawing/2014/main" id="{AFAAACF3-A7FC-4C8B-9B29-59676F2BA2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4876" y="4141788"/>
              <a:ext cx="515938" cy="538163"/>
            </a:xfrm>
            <a:custGeom>
              <a:avLst/>
              <a:gdLst>
                <a:gd name="T0" fmla="*/ 2495 w 2509"/>
                <a:gd name="T1" fmla="*/ 677 h 2616"/>
                <a:gd name="T2" fmla="*/ 1981 w 2509"/>
                <a:gd name="T3" fmla="*/ 26 h 2616"/>
                <a:gd name="T4" fmla="*/ 1929 w 2509"/>
                <a:gd name="T5" fmla="*/ 0 h 2616"/>
                <a:gd name="T6" fmla="*/ 580 w 2509"/>
                <a:gd name="T7" fmla="*/ 0 h 2616"/>
                <a:gd name="T8" fmla="*/ 528 w 2509"/>
                <a:gd name="T9" fmla="*/ 26 h 2616"/>
                <a:gd name="T10" fmla="*/ 14 w 2509"/>
                <a:gd name="T11" fmla="*/ 677 h 2616"/>
                <a:gd name="T12" fmla="*/ 0 w 2509"/>
                <a:gd name="T13" fmla="*/ 718 h 2616"/>
                <a:gd name="T14" fmla="*/ 0 w 2509"/>
                <a:gd name="T15" fmla="*/ 2549 h 2616"/>
                <a:gd name="T16" fmla="*/ 67 w 2509"/>
                <a:gd name="T17" fmla="*/ 2616 h 2616"/>
                <a:gd name="T18" fmla="*/ 2442 w 2509"/>
                <a:gd name="T19" fmla="*/ 2616 h 2616"/>
                <a:gd name="T20" fmla="*/ 2509 w 2509"/>
                <a:gd name="T21" fmla="*/ 2549 h 2616"/>
                <a:gd name="T22" fmla="*/ 2509 w 2509"/>
                <a:gd name="T23" fmla="*/ 718 h 2616"/>
                <a:gd name="T24" fmla="*/ 2495 w 2509"/>
                <a:gd name="T25" fmla="*/ 677 h 2616"/>
                <a:gd name="T26" fmla="*/ 2312 w 2509"/>
                <a:gd name="T27" fmla="*/ 662 h 2616"/>
                <a:gd name="T28" fmla="*/ 1322 w 2509"/>
                <a:gd name="T29" fmla="*/ 662 h 2616"/>
                <a:gd name="T30" fmla="*/ 1322 w 2509"/>
                <a:gd name="T31" fmla="*/ 134 h 2616"/>
                <a:gd name="T32" fmla="*/ 1896 w 2509"/>
                <a:gd name="T33" fmla="*/ 134 h 2616"/>
                <a:gd name="T34" fmla="*/ 2312 w 2509"/>
                <a:gd name="T35" fmla="*/ 662 h 2616"/>
                <a:gd name="T36" fmla="*/ 613 w 2509"/>
                <a:gd name="T37" fmla="*/ 134 h 2616"/>
                <a:gd name="T38" fmla="*/ 1187 w 2509"/>
                <a:gd name="T39" fmla="*/ 134 h 2616"/>
                <a:gd name="T40" fmla="*/ 1187 w 2509"/>
                <a:gd name="T41" fmla="*/ 662 h 2616"/>
                <a:gd name="T42" fmla="*/ 197 w 2509"/>
                <a:gd name="T43" fmla="*/ 662 h 2616"/>
                <a:gd name="T44" fmla="*/ 613 w 2509"/>
                <a:gd name="T45" fmla="*/ 134 h 2616"/>
                <a:gd name="T46" fmla="*/ 134 w 2509"/>
                <a:gd name="T47" fmla="*/ 2482 h 2616"/>
                <a:gd name="T48" fmla="*/ 134 w 2509"/>
                <a:gd name="T49" fmla="*/ 797 h 2616"/>
                <a:gd name="T50" fmla="*/ 2375 w 2509"/>
                <a:gd name="T51" fmla="*/ 797 h 2616"/>
                <a:gd name="T52" fmla="*/ 2375 w 2509"/>
                <a:gd name="T53" fmla="*/ 2482 h 2616"/>
                <a:gd name="T54" fmla="*/ 134 w 2509"/>
                <a:gd name="T55" fmla="*/ 2482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09" h="2616">
                  <a:moveTo>
                    <a:pt x="2495" y="677"/>
                  </a:moveTo>
                  <a:lnTo>
                    <a:pt x="1981" y="26"/>
                  </a:lnTo>
                  <a:cubicBezTo>
                    <a:pt x="1969" y="9"/>
                    <a:pt x="1950" y="0"/>
                    <a:pt x="1929" y="0"/>
                  </a:cubicBezTo>
                  <a:lnTo>
                    <a:pt x="580" y="0"/>
                  </a:lnTo>
                  <a:cubicBezTo>
                    <a:pt x="560" y="0"/>
                    <a:pt x="541" y="9"/>
                    <a:pt x="528" y="26"/>
                  </a:cubicBezTo>
                  <a:lnTo>
                    <a:pt x="14" y="677"/>
                  </a:lnTo>
                  <a:cubicBezTo>
                    <a:pt x="5" y="689"/>
                    <a:pt x="0" y="703"/>
                    <a:pt x="0" y="718"/>
                  </a:cubicBezTo>
                  <a:lnTo>
                    <a:pt x="0" y="2549"/>
                  </a:lnTo>
                  <a:cubicBezTo>
                    <a:pt x="0" y="2586"/>
                    <a:pt x="30" y="2616"/>
                    <a:pt x="67" y="2616"/>
                  </a:cubicBezTo>
                  <a:lnTo>
                    <a:pt x="2442" y="2616"/>
                  </a:lnTo>
                  <a:cubicBezTo>
                    <a:pt x="2479" y="2616"/>
                    <a:pt x="2509" y="2586"/>
                    <a:pt x="2509" y="2549"/>
                  </a:cubicBezTo>
                  <a:lnTo>
                    <a:pt x="2509" y="718"/>
                  </a:lnTo>
                  <a:cubicBezTo>
                    <a:pt x="2509" y="703"/>
                    <a:pt x="2504" y="689"/>
                    <a:pt x="2495" y="677"/>
                  </a:cubicBezTo>
                  <a:close/>
                  <a:moveTo>
                    <a:pt x="2312" y="662"/>
                  </a:moveTo>
                  <a:lnTo>
                    <a:pt x="1322" y="662"/>
                  </a:lnTo>
                  <a:lnTo>
                    <a:pt x="1322" y="134"/>
                  </a:lnTo>
                  <a:lnTo>
                    <a:pt x="1896" y="134"/>
                  </a:lnTo>
                  <a:lnTo>
                    <a:pt x="2312" y="662"/>
                  </a:lnTo>
                  <a:close/>
                  <a:moveTo>
                    <a:pt x="613" y="134"/>
                  </a:moveTo>
                  <a:lnTo>
                    <a:pt x="1187" y="134"/>
                  </a:lnTo>
                  <a:lnTo>
                    <a:pt x="1187" y="662"/>
                  </a:lnTo>
                  <a:lnTo>
                    <a:pt x="197" y="662"/>
                  </a:lnTo>
                  <a:lnTo>
                    <a:pt x="613" y="134"/>
                  </a:lnTo>
                  <a:close/>
                  <a:moveTo>
                    <a:pt x="134" y="2482"/>
                  </a:moveTo>
                  <a:lnTo>
                    <a:pt x="134" y="797"/>
                  </a:lnTo>
                  <a:lnTo>
                    <a:pt x="2375" y="797"/>
                  </a:lnTo>
                  <a:lnTo>
                    <a:pt x="2375" y="2482"/>
                  </a:lnTo>
                  <a:lnTo>
                    <a:pt x="134" y="24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48">
              <a:extLst>
                <a:ext uri="{FF2B5EF4-FFF2-40B4-BE49-F238E27FC236}">
                  <a16:creationId xmlns:a16="http://schemas.microsoft.com/office/drawing/2014/main" id="{A5305E1E-EF88-4D4B-B716-2CC56B033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6001" y="4403726"/>
              <a:ext cx="309563" cy="26988"/>
            </a:xfrm>
            <a:custGeom>
              <a:avLst/>
              <a:gdLst>
                <a:gd name="T0" fmla="*/ 1442 w 1509"/>
                <a:gd name="T1" fmla="*/ 0 h 134"/>
                <a:gd name="T2" fmla="*/ 68 w 1509"/>
                <a:gd name="T3" fmla="*/ 0 h 134"/>
                <a:gd name="T4" fmla="*/ 0 w 1509"/>
                <a:gd name="T5" fmla="*/ 67 h 134"/>
                <a:gd name="T6" fmla="*/ 68 w 1509"/>
                <a:gd name="T7" fmla="*/ 134 h 134"/>
                <a:gd name="T8" fmla="*/ 1442 w 1509"/>
                <a:gd name="T9" fmla="*/ 134 h 134"/>
                <a:gd name="T10" fmla="*/ 1509 w 1509"/>
                <a:gd name="T11" fmla="*/ 67 h 134"/>
                <a:gd name="T12" fmla="*/ 1442 w 1509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9" h="134">
                  <a:moveTo>
                    <a:pt x="1442" y="0"/>
                  </a:moveTo>
                  <a:lnTo>
                    <a:pt x="68" y="0"/>
                  </a:lnTo>
                  <a:cubicBezTo>
                    <a:pt x="31" y="0"/>
                    <a:pt x="0" y="30"/>
                    <a:pt x="0" y="67"/>
                  </a:cubicBezTo>
                  <a:cubicBezTo>
                    <a:pt x="0" y="104"/>
                    <a:pt x="31" y="134"/>
                    <a:pt x="68" y="134"/>
                  </a:cubicBezTo>
                  <a:lnTo>
                    <a:pt x="1442" y="134"/>
                  </a:lnTo>
                  <a:cubicBezTo>
                    <a:pt x="1479" y="134"/>
                    <a:pt x="1509" y="104"/>
                    <a:pt x="1509" y="67"/>
                  </a:cubicBezTo>
                  <a:cubicBezTo>
                    <a:pt x="1509" y="30"/>
                    <a:pt x="1479" y="0"/>
                    <a:pt x="144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49">
              <a:extLst>
                <a:ext uri="{FF2B5EF4-FFF2-40B4-BE49-F238E27FC236}">
                  <a16:creationId xmlns:a16="http://schemas.microsoft.com/office/drawing/2014/main" id="{44600D6E-D82C-4E9A-8FC7-B9A8872CA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8389" y="4468813"/>
              <a:ext cx="203200" cy="26988"/>
            </a:xfrm>
            <a:custGeom>
              <a:avLst/>
              <a:gdLst>
                <a:gd name="T0" fmla="*/ 920 w 986"/>
                <a:gd name="T1" fmla="*/ 0 h 135"/>
                <a:gd name="T2" fmla="*/ 68 w 986"/>
                <a:gd name="T3" fmla="*/ 0 h 135"/>
                <a:gd name="T4" fmla="*/ 0 w 986"/>
                <a:gd name="T5" fmla="*/ 68 h 135"/>
                <a:gd name="T6" fmla="*/ 68 w 986"/>
                <a:gd name="T7" fmla="*/ 135 h 135"/>
                <a:gd name="T8" fmla="*/ 919 w 986"/>
                <a:gd name="T9" fmla="*/ 135 h 135"/>
                <a:gd name="T10" fmla="*/ 986 w 986"/>
                <a:gd name="T11" fmla="*/ 68 h 135"/>
                <a:gd name="T12" fmla="*/ 920 w 986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6" h="135">
                  <a:moveTo>
                    <a:pt x="920" y="0"/>
                  </a:moveTo>
                  <a:lnTo>
                    <a:pt x="68" y="0"/>
                  </a:lnTo>
                  <a:cubicBezTo>
                    <a:pt x="31" y="0"/>
                    <a:pt x="0" y="31"/>
                    <a:pt x="0" y="68"/>
                  </a:cubicBezTo>
                  <a:cubicBezTo>
                    <a:pt x="0" y="105"/>
                    <a:pt x="31" y="135"/>
                    <a:pt x="68" y="135"/>
                  </a:cubicBezTo>
                  <a:lnTo>
                    <a:pt x="919" y="135"/>
                  </a:lnTo>
                  <a:cubicBezTo>
                    <a:pt x="956" y="135"/>
                    <a:pt x="986" y="105"/>
                    <a:pt x="986" y="68"/>
                  </a:cubicBezTo>
                  <a:cubicBezTo>
                    <a:pt x="986" y="31"/>
                    <a:pt x="957" y="0"/>
                    <a:pt x="9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50">
              <a:extLst>
                <a:ext uri="{FF2B5EF4-FFF2-40B4-BE49-F238E27FC236}">
                  <a16:creationId xmlns:a16="http://schemas.microsoft.com/office/drawing/2014/main" id="{0948502C-6F2A-4188-85AA-5CD8DB38A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8389" y="4533901"/>
              <a:ext cx="203200" cy="26988"/>
            </a:xfrm>
            <a:custGeom>
              <a:avLst/>
              <a:gdLst>
                <a:gd name="T0" fmla="*/ 920 w 986"/>
                <a:gd name="T1" fmla="*/ 0 h 134"/>
                <a:gd name="T2" fmla="*/ 68 w 986"/>
                <a:gd name="T3" fmla="*/ 0 h 134"/>
                <a:gd name="T4" fmla="*/ 0 w 986"/>
                <a:gd name="T5" fmla="*/ 67 h 134"/>
                <a:gd name="T6" fmla="*/ 68 w 986"/>
                <a:gd name="T7" fmla="*/ 134 h 134"/>
                <a:gd name="T8" fmla="*/ 919 w 986"/>
                <a:gd name="T9" fmla="*/ 134 h 134"/>
                <a:gd name="T10" fmla="*/ 986 w 986"/>
                <a:gd name="T11" fmla="*/ 67 h 134"/>
                <a:gd name="T12" fmla="*/ 920 w 986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6" h="134">
                  <a:moveTo>
                    <a:pt x="920" y="0"/>
                  </a:moveTo>
                  <a:lnTo>
                    <a:pt x="68" y="0"/>
                  </a:lnTo>
                  <a:cubicBezTo>
                    <a:pt x="31" y="0"/>
                    <a:pt x="0" y="30"/>
                    <a:pt x="0" y="67"/>
                  </a:cubicBezTo>
                  <a:cubicBezTo>
                    <a:pt x="0" y="104"/>
                    <a:pt x="31" y="134"/>
                    <a:pt x="68" y="134"/>
                  </a:cubicBezTo>
                  <a:lnTo>
                    <a:pt x="919" y="134"/>
                  </a:lnTo>
                  <a:cubicBezTo>
                    <a:pt x="956" y="134"/>
                    <a:pt x="986" y="104"/>
                    <a:pt x="986" y="67"/>
                  </a:cubicBezTo>
                  <a:cubicBezTo>
                    <a:pt x="986" y="30"/>
                    <a:pt x="957" y="0"/>
                    <a:pt x="9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4F2317EC-F54E-4914-8903-67ED44645F91}"/>
              </a:ext>
            </a:extLst>
          </p:cNvPr>
          <p:cNvGrpSpPr/>
          <p:nvPr/>
        </p:nvGrpSpPr>
        <p:grpSpPr>
          <a:xfrm>
            <a:off x="4160209" y="3249304"/>
            <a:ext cx="386293" cy="364642"/>
            <a:chOff x="3400426" y="3171826"/>
            <a:chExt cx="538163" cy="508000"/>
          </a:xfrm>
          <a:solidFill>
            <a:srgbClr val="FE0000"/>
          </a:solidFill>
        </p:grpSpPr>
        <p:sp>
          <p:nvSpPr>
            <p:cNvPr id="242" name="Freeform 186">
              <a:extLst>
                <a:ext uri="{FF2B5EF4-FFF2-40B4-BE49-F238E27FC236}">
                  <a16:creationId xmlns:a16="http://schemas.microsoft.com/office/drawing/2014/main" id="{AE651E3D-FF12-4FE9-ADA4-384DB3416A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0426" y="3171826"/>
              <a:ext cx="538163" cy="508000"/>
            </a:xfrm>
            <a:custGeom>
              <a:avLst/>
              <a:gdLst>
                <a:gd name="T0" fmla="*/ 2385 w 2616"/>
                <a:gd name="T1" fmla="*/ 887 h 2466"/>
                <a:gd name="T2" fmla="*/ 2070 w 2616"/>
                <a:gd name="T3" fmla="*/ 450 h 2466"/>
                <a:gd name="T4" fmla="*/ 2121 w 2616"/>
                <a:gd name="T5" fmla="*/ 71 h 2466"/>
                <a:gd name="T6" fmla="*/ 1984 w 2616"/>
                <a:gd name="T7" fmla="*/ 1 h 2466"/>
                <a:gd name="T8" fmla="*/ 1224 w 2616"/>
                <a:gd name="T9" fmla="*/ 152 h 2466"/>
                <a:gd name="T10" fmla="*/ 0 w 2616"/>
                <a:gd name="T11" fmla="*/ 1232 h 2466"/>
                <a:gd name="T12" fmla="*/ 27 w 2616"/>
                <a:gd name="T13" fmla="*/ 1459 h 2466"/>
                <a:gd name="T14" fmla="*/ 109 w 2616"/>
                <a:gd name="T15" fmla="*/ 1677 h 2466"/>
                <a:gd name="T16" fmla="*/ 447 w 2616"/>
                <a:gd name="T17" fmla="*/ 2306 h 2466"/>
                <a:gd name="T18" fmla="*/ 447 w 2616"/>
                <a:gd name="T19" fmla="*/ 2340 h 2466"/>
                <a:gd name="T20" fmla="*/ 578 w 2616"/>
                <a:gd name="T21" fmla="*/ 2465 h 2466"/>
                <a:gd name="T22" fmla="*/ 1111 w 2616"/>
                <a:gd name="T23" fmla="*/ 2335 h 2466"/>
                <a:gd name="T24" fmla="*/ 1300 w 2616"/>
                <a:gd name="T25" fmla="*/ 2310 h 2466"/>
                <a:gd name="T26" fmla="*/ 1431 w 2616"/>
                <a:gd name="T27" fmla="*/ 2466 h 2466"/>
                <a:gd name="T28" fmla="*/ 1964 w 2616"/>
                <a:gd name="T29" fmla="*/ 2335 h 2466"/>
                <a:gd name="T30" fmla="*/ 2077 w 2616"/>
                <a:gd name="T31" fmla="*/ 2009 h 2466"/>
                <a:gd name="T32" fmla="*/ 2094 w 2616"/>
                <a:gd name="T33" fmla="*/ 1995 h 2466"/>
                <a:gd name="T34" fmla="*/ 2392 w 2616"/>
                <a:gd name="T35" fmla="*/ 1562 h 2466"/>
                <a:gd name="T36" fmla="*/ 2616 w 2616"/>
                <a:gd name="T37" fmla="*/ 1376 h 2466"/>
                <a:gd name="T38" fmla="*/ 2429 w 2616"/>
                <a:gd name="T39" fmla="*/ 887 h 2466"/>
                <a:gd name="T40" fmla="*/ 2429 w 2616"/>
                <a:gd name="T41" fmla="*/ 1430 h 2466"/>
                <a:gd name="T42" fmla="*/ 2283 w 2616"/>
                <a:gd name="T43" fmla="*/ 1476 h 2466"/>
                <a:gd name="T44" fmla="*/ 2007 w 2616"/>
                <a:gd name="T45" fmla="*/ 1896 h 2466"/>
                <a:gd name="T46" fmla="*/ 1992 w 2616"/>
                <a:gd name="T47" fmla="*/ 1909 h 2466"/>
                <a:gd name="T48" fmla="*/ 1833 w 2616"/>
                <a:gd name="T49" fmla="*/ 2233 h 2466"/>
                <a:gd name="T50" fmla="*/ 1833 w 2616"/>
                <a:gd name="T51" fmla="*/ 2334 h 2466"/>
                <a:gd name="T52" fmla="*/ 1430 w 2616"/>
                <a:gd name="T53" fmla="*/ 2335 h 2466"/>
                <a:gd name="T54" fmla="*/ 1429 w 2616"/>
                <a:gd name="T55" fmla="*/ 2240 h 2466"/>
                <a:gd name="T56" fmla="*/ 1364 w 2616"/>
                <a:gd name="T57" fmla="*/ 2175 h 2466"/>
                <a:gd name="T58" fmla="*/ 1224 w 2616"/>
                <a:gd name="T59" fmla="*/ 2183 h 2466"/>
                <a:gd name="T60" fmla="*/ 1003 w 2616"/>
                <a:gd name="T61" fmla="*/ 2187 h 2466"/>
                <a:gd name="T62" fmla="*/ 981 w 2616"/>
                <a:gd name="T63" fmla="*/ 2334 h 2466"/>
                <a:gd name="T64" fmla="*/ 577 w 2616"/>
                <a:gd name="T65" fmla="*/ 2335 h 2466"/>
                <a:gd name="T66" fmla="*/ 576 w 2616"/>
                <a:gd name="T67" fmla="*/ 2334 h 2466"/>
                <a:gd name="T68" fmla="*/ 576 w 2616"/>
                <a:gd name="T69" fmla="*/ 2301 h 2466"/>
                <a:gd name="T70" fmla="*/ 224 w 2616"/>
                <a:gd name="T71" fmla="*/ 1622 h 2466"/>
                <a:gd name="T72" fmla="*/ 153 w 2616"/>
                <a:gd name="T73" fmla="*/ 1431 h 2466"/>
                <a:gd name="T74" fmla="*/ 152 w 2616"/>
                <a:gd name="T75" fmla="*/ 1428 h 2466"/>
                <a:gd name="T76" fmla="*/ 1224 w 2616"/>
                <a:gd name="T77" fmla="*/ 282 h 2466"/>
                <a:gd name="T78" fmla="*/ 1672 w 2616"/>
                <a:gd name="T79" fmla="*/ 314 h 2466"/>
                <a:gd name="T80" fmla="*/ 2007 w 2616"/>
                <a:gd name="T81" fmla="*/ 135 h 2466"/>
                <a:gd name="T82" fmla="*/ 1945 w 2616"/>
                <a:gd name="T83" fmla="*/ 487 h 2466"/>
                <a:gd name="T84" fmla="*/ 1970 w 2616"/>
                <a:gd name="T85" fmla="*/ 537 h 2466"/>
                <a:gd name="T86" fmla="*/ 2339 w 2616"/>
                <a:gd name="T87" fmla="*/ 1018 h 2466"/>
                <a:gd name="T88" fmla="*/ 2428 w 2616"/>
                <a:gd name="T89" fmla="*/ 1018 h 2466"/>
                <a:gd name="T90" fmla="*/ 2485 w 2616"/>
                <a:gd name="T91" fmla="*/ 1374 h 2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16" h="2466">
                  <a:moveTo>
                    <a:pt x="2429" y="887"/>
                  </a:moveTo>
                  <a:lnTo>
                    <a:pt x="2385" y="887"/>
                  </a:lnTo>
                  <a:cubicBezTo>
                    <a:pt x="2322" y="722"/>
                    <a:pt x="2215" y="572"/>
                    <a:pt x="2070" y="451"/>
                  </a:cubicBezTo>
                  <a:cubicBezTo>
                    <a:pt x="2070" y="451"/>
                    <a:pt x="2070" y="451"/>
                    <a:pt x="2070" y="450"/>
                  </a:cubicBezTo>
                  <a:cubicBezTo>
                    <a:pt x="2049" y="375"/>
                    <a:pt x="2065" y="295"/>
                    <a:pt x="2117" y="211"/>
                  </a:cubicBezTo>
                  <a:cubicBezTo>
                    <a:pt x="2144" y="168"/>
                    <a:pt x="2146" y="116"/>
                    <a:pt x="2121" y="71"/>
                  </a:cubicBezTo>
                  <a:cubicBezTo>
                    <a:pt x="2097" y="28"/>
                    <a:pt x="2051" y="0"/>
                    <a:pt x="2001" y="0"/>
                  </a:cubicBezTo>
                  <a:cubicBezTo>
                    <a:pt x="1995" y="0"/>
                    <a:pt x="1989" y="1"/>
                    <a:pt x="1984" y="1"/>
                  </a:cubicBezTo>
                  <a:cubicBezTo>
                    <a:pt x="1784" y="26"/>
                    <a:pt x="1664" y="117"/>
                    <a:pt x="1595" y="202"/>
                  </a:cubicBezTo>
                  <a:cubicBezTo>
                    <a:pt x="1475" y="169"/>
                    <a:pt x="1351" y="152"/>
                    <a:pt x="1224" y="152"/>
                  </a:cubicBezTo>
                  <a:cubicBezTo>
                    <a:pt x="899" y="152"/>
                    <a:pt x="593" y="264"/>
                    <a:pt x="361" y="465"/>
                  </a:cubicBezTo>
                  <a:cubicBezTo>
                    <a:pt x="128" y="670"/>
                    <a:pt x="0" y="942"/>
                    <a:pt x="0" y="1232"/>
                  </a:cubicBezTo>
                  <a:cubicBezTo>
                    <a:pt x="0" y="1307"/>
                    <a:pt x="8" y="1382"/>
                    <a:pt x="26" y="1455"/>
                  </a:cubicBezTo>
                  <a:cubicBezTo>
                    <a:pt x="26" y="1456"/>
                    <a:pt x="27" y="1458"/>
                    <a:pt x="27" y="1459"/>
                  </a:cubicBezTo>
                  <a:cubicBezTo>
                    <a:pt x="27" y="1459"/>
                    <a:pt x="28" y="1460"/>
                    <a:pt x="28" y="1462"/>
                  </a:cubicBezTo>
                  <a:cubicBezTo>
                    <a:pt x="47" y="1536"/>
                    <a:pt x="74" y="1609"/>
                    <a:pt x="109" y="1677"/>
                  </a:cubicBezTo>
                  <a:cubicBezTo>
                    <a:pt x="167" y="1803"/>
                    <a:pt x="236" y="1908"/>
                    <a:pt x="315" y="1989"/>
                  </a:cubicBezTo>
                  <a:cubicBezTo>
                    <a:pt x="426" y="2103"/>
                    <a:pt x="445" y="2248"/>
                    <a:pt x="447" y="2306"/>
                  </a:cubicBezTo>
                  <a:lnTo>
                    <a:pt x="447" y="2335"/>
                  </a:lnTo>
                  <a:cubicBezTo>
                    <a:pt x="447" y="2336"/>
                    <a:pt x="447" y="2338"/>
                    <a:pt x="447" y="2340"/>
                  </a:cubicBezTo>
                  <a:cubicBezTo>
                    <a:pt x="447" y="2343"/>
                    <a:pt x="447" y="2346"/>
                    <a:pt x="448" y="2348"/>
                  </a:cubicBezTo>
                  <a:cubicBezTo>
                    <a:pt x="454" y="2414"/>
                    <a:pt x="511" y="2465"/>
                    <a:pt x="578" y="2465"/>
                  </a:cubicBezTo>
                  <a:lnTo>
                    <a:pt x="980" y="2465"/>
                  </a:lnTo>
                  <a:cubicBezTo>
                    <a:pt x="1052" y="2465"/>
                    <a:pt x="1111" y="2407"/>
                    <a:pt x="1111" y="2335"/>
                  </a:cubicBezTo>
                  <a:lnTo>
                    <a:pt x="1111" y="2308"/>
                  </a:lnTo>
                  <a:cubicBezTo>
                    <a:pt x="1174" y="2313"/>
                    <a:pt x="1237" y="2314"/>
                    <a:pt x="1300" y="2310"/>
                  </a:cubicBezTo>
                  <a:lnTo>
                    <a:pt x="1300" y="2335"/>
                  </a:lnTo>
                  <a:cubicBezTo>
                    <a:pt x="1300" y="2407"/>
                    <a:pt x="1359" y="2466"/>
                    <a:pt x="1431" y="2466"/>
                  </a:cubicBezTo>
                  <a:lnTo>
                    <a:pt x="1833" y="2466"/>
                  </a:lnTo>
                  <a:cubicBezTo>
                    <a:pt x="1905" y="2466"/>
                    <a:pt x="1964" y="2407"/>
                    <a:pt x="1964" y="2335"/>
                  </a:cubicBezTo>
                  <a:lnTo>
                    <a:pt x="1964" y="2237"/>
                  </a:lnTo>
                  <a:cubicBezTo>
                    <a:pt x="1964" y="2214"/>
                    <a:pt x="1973" y="2104"/>
                    <a:pt x="2077" y="2009"/>
                  </a:cubicBezTo>
                  <a:cubicBezTo>
                    <a:pt x="2082" y="2004"/>
                    <a:pt x="2088" y="2000"/>
                    <a:pt x="2093" y="1996"/>
                  </a:cubicBezTo>
                  <a:cubicBezTo>
                    <a:pt x="2093" y="1995"/>
                    <a:pt x="2093" y="1995"/>
                    <a:pt x="2094" y="1995"/>
                  </a:cubicBezTo>
                  <a:cubicBezTo>
                    <a:pt x="2095" y="1994"/>
                    <a:pt x="2096" y="1992"/>
                    <a:pt x="2097" y="1991"/>
                  </a:cubicBezTo>
                  <a:cubicBezTo>
                    <a:pt x="2232" y="1870"/>
                    <a:pt x="2333" y="1723"/>
                    <a:pt x="2392" y="1562"/>
                  </a:cubicBezTo>
                  <a:lnTo>
                    <a:pt x="2430" y="1562"/>
                  </a:lnTo>
                  <a:cubicBezTo>
                    <a:pt x="2532" y="1562"/>
                    <a:pt x="2616" y="1478"/>
                    <a:pt x="2616" y="1376"/>
                  </a:cubicBezTo>
                  <a:lnTo>
                    <a:pt x="2616" y="1076"/>
                  </a:lnTo>
                  <a:cubicBezTo>
                    <a:pt x="2615" y="971"/>
                    <a:pt x="2532" y="887"/>
                    <a:pt x="2429" y="887"/>
                  </a:cubicBezTo>
                  <a:close/>
                  <a:moveTo>
                    <a:pt x="2486" y="1374"/>
                  </a:moveTo>
                  <a:cubicBezTo>
                    <a:pt x="2486" y="1405"/>
                    <a:pt x="2460" y="1430"/>
                    <a:pt x="2429" y="1430"/>
                  </a:cubicBezTo>
                  <a:lnTo>
                    <a:pt x="2345" y="1430"/>
                  </a:lnTo>
                  <a:cubicBezTo>
                    <a:pt x="2316" y="1430"/>
                    <a:pt x="2291" y="1449"/>
                    <a:pt x="2283" y="1476"/>
                  </a:cubicBezTo>
                  <a:cubicBezTo>
                    <a:pt x="2235" y="1633"/>
                    <a:pt x="2140" y="1778"/>
                    <a:pt x="2008" y="1895"/>
                  </a:cubicBezTo>
                  <a:cubicBezTo>
                    <a:pt x="2008" y="1895"/>
                    <a:pt x="2008" y="1895"/>
                    <a:pt x="2007" y="1896"/>
                  </a:cubicBezTo>
                  <a:lnTo>
                    <a:pt x="2007" y="1896"/>
                  </a:lnTo>
                  <a:cubicBezTo>
                    <a:pt x="2002" y="1901"/>
                    <a:pt x="1997" y="1905"/>
                    <a:pt x="1992" y="1909"/>
                  </a:cubicBezTo>
                  <a:cubicBezTo>
                    <a:pt x="1992" y="1910"/>
                    <a:pt x="1991" y="1910"/>
                    <a:pt x="1991" y="1910"/>
                  </a:cubicBezTo>
                  <a:cubicBezTo>
                    <a:pt x="1849" y="2039"/>
                    <a:pt x="1835" y="2190"/>
                    <a:pt x="1833" y="2233"/>
                  </a:cubicBezTo>
                  <a:cubicBezTo>
                    <a:pt x="1833" y="2234"/>
                    <a:pt x="1833" y="2234"/>
                    <a:pt x="1833" y="2235"/>
                  </a:cubicBezTo>
                  <a:lnTo>
                    <a:pt x="1833" y="2334"/>
                  </a:lnTo>
                  <a:cubicBezTo>
                    <a:pt x="1833" y="2335"/>
                    <a:pt x="1833" y="2335"/>
                    <a:pt x="1832" y="2335"/>
                  </a:cubicBezTo>
                  <a:lnTo>
                    <a:pt x="1430" y="2335"/>
                  </a:lnTo>
                  <a:cubicBezTo>
                    <a:pt x="1430" y="2335"/>
                    <a:pt x="1429" y="2335"/>
                    <a:pt x="1429" y="2334"/>
                  </a:cubicBezTo>
                  <a:lnTo>
                    <a:pt x="1429" y="2240"/>
                  </a:lnTo>
                  <a:cubicBezTo>
                    <a:pt x="1429" y="2221"/>
                    <a:pt x="1421" y="2204"/>
                    <a:pt x="1407" y="2192"/>
                  </a:cubicBezTo>
                  <a:cubicBezTo>
                    <a:pt x="1396" y="2181"/>
                    <a:pt x="1380" y="2175"/>
                    <a:pt x="1364" y="2175"/>
                  </a:cubicBezTo>
                  <a:cubicBezTo>
                    <a:pt x="1362" y="2175"/>
                    <a:pt x="1360" y="2175"/>
                    <a:pt x="1357" y="2176"/>
                  </a:cubicBezTo>
                  <a:cubicBezTo>
                    <a:pt x="1313" y="2180"/>
                    <a:pt x="1268" y="2183"/>
                    <a:pt x="1224" y="2183"/>
                  </a:cubicBezTo>
                  <a:cubicBezTo>
                    <a:pt x="1167" y="2183"/>
                    <a:pt x="1110" y="2179"/>
                    <a:pt x="1054" y="2171"/>
                  </a:cubicBezTo>
                  <a:cubicBezTo>
                    <a:pt x="1036" y="2168"/>
                    <a:pt x="1017" y="2174"/>
                    <a:pt x="1003" y="2187"/>
                  </a:cubicBezTo>
                  <a:cubicBezTo>
                    <a:pt x="989" y="2199"/>
                    <a:pt x="981" y="2217"/>
                    <a:pt x="981" y="2235"/>
                  </a:cubicBezTo>
                  <a:lnTo>
                    <a:pt x="981" y="2334"/>
                  </a:lnTo>
                  <a:cubicBezTo>
                    <a:pt x="981" y="2335"/>
                    <a:pt x="980" y="2335"/>
                    <a:pt x="980" y="2335"/>
                  </a:cubicBezTo>
                  <a:lnTo>
                    <a:pt x="577" y="2335"/>
                  </a:lnTo>
                  <a:cubicBezTo>
                    <a:pt x="577" y="2335"/>
                    <a:pt x="576" y="2335"/>
                    <a:pt x="576" y="2334"/>
                  </a:cubicBezTo>
                  <a:lnTo>
                    <a:pt x="576" y="2334"/>
                  </a:lnTo>
                  <a:lnTo>
                    <a:pt x="576" y="2304"/>
                  </a:lnTo>
                  <a:cubicBezTo>
                    <a:pt x="576" y="2303"/>
                    <a:pt x="576" y="2302"/>
                    <a:pt x="576" y="2301"/>
                  </a:cubicBezTo>
                  <a:cubicBezTo>
                    <a:pt x="573" y="2229"/>
                    <a:pt x="550" y="2045"/>
                    <a:pt x="407" y="1898"/>
                  </a:cubicBezTo>
                  <a:cubicBezTo>
                    <a:pt x="338" y="1827"/>
                    <a:pt x="277" y="1734"/>
                    <a:pt x="224" y="1622"/>
                  </a:cubicBezTo>
                  <a:cubicBezTo>
                    <a:pt x="224" y="1620"/>
                    <a:pt x="224" y="1620"/>
                    <a:pt x="223" y="1619"/>
                  </a:cubicBezTo>
                  <a:cubicBezTo>
                    <a:pt x="192" y="1559"/>
                    <a:pt x="168" y="1496"/>
                    <a:pt x="153" y="1431"/>
                  </a:cubicBezTo>
                  <a:cubicBezTo>
                    <a:pt x="153" y="1430"/>
                    <a:pt x="152" y="1430"/>
                    <a:pt x="152" y="1429"/>
                  </a:cubicBezTo>
                  <a:cubicBezTo>
                    <a:pt x="152" y="1429"/>
                    <a:pt x="152" y="1429"/>
                    <a:pt x="152" y="1428"/>
                  </a:cubicBezTo>
                  <a:cubicBezTo>
                    <a:pt x="136" y="1364"/>
                    <a:pt x="129" y="1298"/>
                    <a:pt x="129" y="1233"/>
                  </a:cubicBezTo>
                  <a:cubicBezTo>
                    <a:pt x="129" y="709"/>
                    <a:pt x="620" y="282"/>
                    <a:pt x="1224" y="282"/>
                  </a:cubicBezTo>
                  <a:cubicBezTo>
                    <a:pt x="1353" y="282"/>
                    <a:pt x="1479" y="302"/>
                    <a:pt x="1599" y="340"/>
                  </a:cubicBezTo>
                  <a:cubicBezTo>
                    <a:pt x="1626" y="348"/>
                    <a:pt x="1656" y="338"/>
                    <a:pt x="1672" y="314"/>
                  </a:cubicBezTo>
                  <a:cubicBezTo>
                    <a:pt x="1720" y="243"/>
                    <a:pt x="1816" y="154"/>
                    <a:pt x="1999" y="131"/>
                  </a:cubicBezTo>
                  <a:cubicBezTo>
                    <a:pt x="2004" y="130"/>
                    <a:pt x="2006" y="133"/>
                    <a:pt x="2007" y="135"/>
                  </a:cubicBezTo>
                  <a:cubicBezTo>
                    <a:pt x="2009" y="139"/>
                    <a:pt x="2008" y="142"/>
                    <a:pt x="2007" y="143"/>
                  </a:cubicBezTo>
                  <a:cubicBezTo>
                    <a:pt x="1935" y="258"/>
                    <a:pt x="1914" y="376"/>
                    <a:pt x="1945" y="487"/>
                  </a:cubicBezTo>
                  <a:cubicBezTo>
                    <a:pt x="1945" y="487"/>
                    <a:pt x="1946" y="488"/>
                    <a:pt x="1946" y="489"/>
                  </a:cubicBezTo>
                  <a:cubicBezTo>
                    <a:pt x="1946" y="508"/>
                    <a:pt x="1955" y="525"/>
                    <a:pt x="1970" y="537"/>
                  </a:cubicBezTo>
                  <a:cubicBezTo>
                    <a:pt x="2117" y="656"/>
                    <a:pt x="2223" y="807"/>
                    <a:pt x="2278" y="973"/>
                  </a:cubicBezTo>
                  <a:cubicBezTo>
                    <a:pt x="2286" y="999"/>
                    <a:pt x="2311" y="1018"/>
                    <a:pt x="2339" y="1018"/>
                  </a:cubicBezTo>
                  <a:lnTo>
                    <a:pt x="2340" y="1018"/>
                  </a:lnTo>
                  <a:lnTo>
                    <a:pt x="2428" y="1018"/>
                  </a:lnTo>
                  <a:cubicBezTo>
                    <a:pt x="2460" y="1018"/>
                    <a:pt x="2485" y="1043"/>
                    <a:pt x="2485" y="1075"/>
                  </a:cubicBezTo>
                  <a:lnTo>
                    <a:pt x="2485" y="1374"/>
                  </a:lnTo>
                  <a:lnTo>
                    <a:pt x="2486" y="13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187">
              <a:extLst>
                <a:ext uri="{FF2B5EF4-FFF2-40B4-BE49-F238E27FC236}">
                  <a16:creationId xmlns:a16="http://schemas.microsoft.com/office/drawing/2014/main" id="{73B188F9-E230-44A7-B730-C1BCE77BC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0926" y="3316288"/>
              <a:ext cx="122238" cy="219075"/>
            </a:xfrm>
            <a:custGeom>
              <a:avLst/>
              <a:gdLst>
                <a:gd name="T0" fmla="*/ 368 w 592"/>
                <a:gd name="T1" fmla="*/ 469 h 1069"/>
                <a:gd name="T2" fmla="*/ 223 w 592"/>
                <a:gd name="T3" fmla="*/ 469 h 1069"/>
                <a:gd name="T4" fmla="*/ 129 w 592"/>
                <a:gd name="T5" fmla="*/ 375 h 1069"/>
                <a:gd name="T6" fmla="*/ 223 w 592"/>
                <a:gd name="T7" fmla="*/ 281 h 1069"/>
                <a:gd name="T8" fmla="*/ 479 w 592"/>
                <a:gd name="T9" fmla="*/ 281 h 1069"/>
                <a:gd name="T10" fmla="*/ 544 w 592"/>
                <a:gd name="T11" fmla="*/ 216 h 1069"/>
                <a:gd name="T12" fmla="*/ 479 w 592"/>
                <a:gd name="T13" fmla="*/ 151 h 1069"/>
                <a:gd name="T14" fmla="*/ 361 w 592"/>
                <a:gd name="T15" fmla="*/ 151 h 1069"/>
                <a:gd name="T16" fmla="*/ 361 w 592"/>
                <a:gd name="T17" fmla="*/ 64 h 1069"/>
                <a:gd name="T18" fmla="*/ 296 w 592"/>
                <a:gd name="T19" fmla="*/ 0 h 1069"/>
                <a:gd name="T20" fmla="*/ 231 w 592"/>
                <a:gd name="T21" fmla="*/ 64 h 1069"/>
                <a:gd name="T22" fmla="*/ 231 w 592"/>
                <a:gd name="T23" fmla="*/ 151 h 1069"/>
                <a:gd name="T24" fmla="*/ 223 w 592"/>
                <a:gd name="T25" fmla="*/ 151 h 1069"/>
                <a:gd name="T26" fmla="*/ 0 w 592"/>
                <a:gd name="T27" fmla="*/ 375 h 1069"/>
                <a:gd name="T28" fmla="*/ 223 w 592"/>
                <a:gd name="T29" fmla="*/ 598 h 1069"/>
                <a:gd name="T30" fmla="*/ 368 w 592"/>
                <a:gd name="T31" fmla="*/ 598 h 1069"/>
                <a:gd name="T32" fmla="*/ 462 w 592"/>
                <a:gd name="T33" fmla="*/ 692 h 1069"/>
                <a:gd name="T34" fmla="*/ 368 w 592"/>
                <a:gd name="T35" fmla="*/ 786 h 1069"/>
                <a:gd name="T36" fmla="*/ 108 w 592"/>
                <a:gd name="T37" fmla="*/ 786 h 1069"/>
                <a:gd name="T38" fmla="*/ 43 w 592"/>
                <a:gd name="T39" fmla="*/ 851 h 1069"/>
                <a:gd name="T40" fmla="*/ 108 w 592"/>
                <a:gd name="T41" fmla="*/ 916 h 1069"/>
                <a:gd name="T42" fmla="*/ 231 w 592"/>
                <a:gd name="T43" fmla="*/ 916 h 1069"/>
                <a:gd name="T44" fmla="*/ 231 w 592"/>
                <a:gd name="T45" fmla="*/ 1005 h 1069"/>
                <a:gd name="T46" fmla="*/ 296 w 592"/>
                <a:gd name="T47" fmla="*/ 1069 h 1069"/>
                <a:gd name="T48" fmla="*/ 361 w 592"/>
                <a:gd name="T49" fmla="*/ 1005 h 1069"/>
                <a:gd name="T50" fmla="*/ 361 w 592"/>
                <a:gd name="T51" fmla="*/ 916 h 1069"/>
                <a:gd name="T52" fmla="*/ 370 w 592"/>
                <a:gd name="T53" fmla="*/ 916 h 1069"/>
                <a:gd name="T54" fmla="*/ 371 w 592"/>
                <a:gd name="T55" fmla="*/ 916 h 1069"/>
                <a:gd name="T56" fmla="*/ 592 w 592"/>
                <a:gd name="T57" fmla="*/ 692 h 1069"/>
                <a:gd name="T58" fmla="*/ 368 w 592"/>
                <a:gd name="T59" fmla="*/ 469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2" h="1069">
                  <a:moveTo>
                    <a:pt x="368" y="469"/>
                  </a:moveTo>
                  <a:lnTo>
                    <a:pt x="223" y="469"/>
                  </a:lnTo>
                  <a:cubicBezTo>
                    <a:pt x="171" y="469"/>
                    <a:pt x="129" y="427"/>
                    <a:pt x="129" y="375"/>
                  </a:cubicBezTo>
                  <a:cubicBezTo>
                    <a:pt x="129" y="323"/>
                    <a:pt x="171" y="281"/>
                    <a:pt x="223" y="281"/>
                  </a:cubicBezTo>
                  <a:lnTo>
                    <a:pt x="479" y="281"/>
                  </a:lnTo>
                  <a:cubicBezTo>
                    <a:pt x="514" y="281"/>
                    <a:pt x="544" y="252"/>
                    <a:pt x="544" y="216"/>
                  </a:cubicBezTo>
                  <a:cubicBezTo>
                    <a:pt x="544" y="181"/>
                    <a:pt x="514" y="151"/>
                    <a:pt x="479" y="151"/>
                  </a:cubicBezTo>
                  <a:lnTo>
                    <a:pt x="361" y="151"/>
                  </a:lnTo>
                  <a:lnTo>
                    <a:pt x="361" y="64"/>
                  </a:lnTo>
                  <a:cubicBezTo>
                    <a:pt x="361" y="29"/>
                    <a:pt x="331" y="0"/>
                    <a:pt x="296" y="0"/>
                  </a:cubicBezTo>
                  <a:cubicBezTo>
                    <a:pt x="260" y="0"/>
                    <a:pt x="231" y="29"/>
                    <a:pt x="231" y="64"/>
                  </a:cubicBezTo>
                  <a:lnTo>
                    <a:pt x="231" y="151"/>
                  </a:lnTo>
                  <a:lnTo>
                    <a:pt x="223" y="151"/>
                  </a:lnTo>
                  <a:cubicBezTo>
                    <a:pt x="100" y="151"/>
                    <a:pt x="0" y="252"/>
                    <a:pt x="0" y="375"/>
                  </a:cubicBezTo>
                  <a:cubicBezTo>
                    <a:pt x="0" y="498"/>
                    <a:pt x="100" y="598"/>
                    <a:pt x="223" y="598"/>
                  </a:cubicBezTo>
                  <a:lnTo>
                    <a:pt x="368" y="598"/>
                  </a:lnTo>
                  <a:cubicBezTo>
                    <a:pt x="420" y="598"/>
                    <a:pt x="462" y="641"/>
                    <a:pt x="462" y="692"/>
                  </a:cubicBezTo>
                  <a:cubicBezTo>
                    <a:pt x="462" y="744"/>
                    <a:pt x="420" y="786"/>
                    <a:pt x="368" y="786"/>
                  </a:cubicBezTo>
                  <a:lnTo>
                    <a:pt x="108" y="786"/>
                  </a:lnTo>
                  <a:cubicBezTo>
                    <a:pt x="72" y="786"/>
                    <a:pt x="43" y="816"/>
                    <a:pt x="43" y="851"/>
                  </a:cubicBezTo>
                  <a:cubicBezTo>
                    <a:pt x="43" y="887"/>
                    <a:pt x="72" y="916"/>
                    <a:pt x="108" y="916"/>
                  </a:cubicBezTo>
                  <a:lnTo>
                    <a:pt x="231" y="916"/>
                  </a:lnTo>
                  <a:lnTo>
                    <a:pt x="231" y="1005"/>
                  </a:lnTo>
                  <a:cubicBezTo>
                    <a:pt x="231" y="1040"/>
                    <a:pt x="260" y="1069"/>
                    <a:pt x="296" y="1069"/>
                  </a:cubicBezTo>
                  <a:cubicBezTo>
                    <a:pt x="331" y="1069"/>
                    <a:pt x="361" y="1040"/>
                    <a:pt x="361" y="1005"/>
                  </a:cubicBezTo>
                  <a:lnTo>
                    <a:pt x="361" y="916"/>
                  </a:lnTo>
                  <a:lnTo>
                    <a:pt x="370" y="916"/>
                  </a:lnTo>
                  <a:cubicBezTo>
                    <a:pt x="370" y="916"/>
                    <a:pt x="371" y="916"/>
                    <a:pt x="371" y="916"/>
                  </a:cubicBezTo>
                  <a:cubicBezTo>
                    <a:pt x="493" y="914"/>
                    <a:pt x="592" y="814"/>
                    <a:pt x="592" y="692"/>
                  </a:cubicBezTo>
                  <a:cubicBezTo>
                    <a:pt x="591" y="569"/>
                    <a:pt x="491" y="469"/>
                    <a:pt x="368" y="4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E112FBC7-A732-442C-9C50-589D4CC471CC}"/>
              </a:ext>
            </a:extLst>
          </p:cNvPr>
          <p:cNvGrpSpPr/>
          <p:nvPr/>
        </p:nvGrpSpPr>
        <p:grpSpPr>
          <a:xfrm>
            <a:off x="4198952" y="2486784"/>
            <a:ext cx="308806" cy="386293"/>
            <a:chOff x="3470276" y="2209800"/>
            <a:chExt cx="430213" cy="538163"/>
          </a:xfrm>
          <a:solidFill>
            <a:srgbClr val="FE0000"/>
          </a:solidFill>
        </p:grpSpPr>
        <p:sp>
          <p:nvSpPr>
            <p:cNvPr id="18" name="Freeform 216">
              <a:extLst>
                <a:ext uri="{FF2B5EF4-FFF2-40B4-BE49-F238E27FC236}">
                  <a16:creationId xmlns:a16="http://schemas.microsoft.com/office/drawing/2014/main" id="{90442309-730F-4D61-BEB7-68F197F4A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0276" y="2209800"/>
              <a:ext cx="430213" cy="538163"/>
            </a:xfrm>
            <a:custGeom>
              <a:avLst/>
              <a:gdLst>
                <a:gd name="T0" fmla="*/ 2091 w 2091"/>
                <a:gd name="T1" fmla="*/ 2267 h 2616"/>
                <a:gd name="T2" fmla="*/ 1940 w 2091"/>
                <a:gd name="T3" fmla="*/ 571 h 2616"/>
                <a:gd name="T4" fmla="*/ 1875 w 2091"/>
                <a:gd name="T5" fmla="*/ 512 h 2616"/>
                <a:gd name="T6" fmla="*/ 1558 w 2091"/>
                <a:gd name="T7" fmla="*/ 512 h 2616"/>
                <a:gd name="T8" fmla="*/ 1045 w 2091"/>
                <a:gd name="T9" fmla="*/ 0 h 2616"/>
                <a:gd name="T10" fmla="*/ 533 w 2091"/>
                <a:gd name="T11" fmla="*/ 512 h 2616"/>
                <a:gd name="T12" fmla="*/ 216 w 2091"/>
                <a:gd name="T13" fmla="*/ 512 h 2616"/>
                <a:gd name="T14" fmla="*/ 151 w 2091"/>
                <a:gd name="T15" fmla="*/ 571 h 2616"/>
                <a:gd name="T16" fmla="*/ 0 w 2091"/>
                <a:gd name="T17" fmla="*/ 2267 h 2616"/>
                <a:gd name="T18" fmla="*/ 0 w 2091"/>
                <a:gd name="T19" fmla="*/ 2273 h 2616"/>
                <a:gd name="T20" fmla="*/ 387 w 2091"/>
                <a:gd name="T21" fmla="*/ 2616 h 2616"/>
                <a:gd name="T22" fmla="*/ 1703 w 2091"/>
                <a:gd name="T23" fmla="*/ 2616 h 2616"/>
                <a:gd name="T24" fmla="*/ 2091 w 2091"/>
                <a:gd name="T25" fmla="*/ 2273 h 2616"/>
                <a:gd name="T26" fmla="*/ 2091 w 2091"/>
                <a:gd name="T27" fmla="*/ 2267 h 2616"/>
                <a:gd name="T28" fmla="*/ 1045 w 2091"/>
                <a:gd name="T29" fmla="*/ 130 h 2616"/>
                <a:gd name="T30" fmla="*/ 1428 w 2091"/>
                <a:gd name="T31" fmla="*/ 512 h 2616"/>
                <a:gd name="T32" fmla="*/ 663 w 2091"/>
                <a:gd name="T33" fmla="*/ 512 h 2616"/>
                <a:gd name="T34" fmla="*/ 1045 w 2091"/>
                <a:gd name="T35" fmla="*/ 130 h 2616"/>
                <a:gd name="T36" fmla="*/ 1703 w 2091"/>
                <a:gd name="T37" fmla="*/ 2486 h 2616"/>
                <a:gd name="T38" fmla="*/ 387 w 2091"/>
                <a:gd name="T39" fmla="*/ 2486 h 2616"/>
                <a:gd name="T40" fmla="*/ 130 w 2091"/>
                <a:gd name="T41" fmla="*/ 2276 h 2616"/>
                <a:gd name="T42" fmla="*/ 275 w 2091"/>
                <a:gd name="T43" fmla="*/ 642 h 2616"/>
                <a:gd name="T44" fmla="*/ 533 w 2091"/>
                <a:gd name="T45" fmla="*/ 642 h 2616"/>
                <a:gd name="T46" fmla="*/ 533 w 2091"/>
                <a:gd name="T47" fmla="*/ 870 h 2616"/>
                <a:gd name="T48" fmla="*/ 598 w 2091"/>
                <a:gd name="T49" fmla="*/ 935 h 2616"/>
                <a:gd name="T50" fmla="*/ 663 w 2091"/>
                <a:gd name="T51" fmla="*/ 870 h 2616"/>
                <a:gd name="T52" fmla="*/ 663 w 2091"/>
                <a:gd name="T53" fmla="*/ 642 h 2616"/>
                <a:gd name="T54" fmla="*/ 1428 w 2091"/>
                <a:gd name="T55" fmla="*/ 642 h 2616"/>
                <a:gd name="T56" fmla="*/ 1428 w 2091"/>
                <a:gd name="T57" fmla="*/ 870 h 2616"/>
                <a:gd name="T58" fmla="*/ 1493 w 2091"/>
                <a:gd name="T59" fmla="*/ 935 h 2616"/>
                <a:gd name="T60" fmla="*/ 1558 w 2091"/>
                <a:gd name="T61" fmla="*/ 870 h 2616"/>
                <a:gd name="T62" fmla="*/ 1558 w 2091"/>
                <a:gd name="T63" fmla="*/ 642 h 2616"/>
                <a:gd name="T64" fmla="*/ 1815 w 2091"/>
                <a:gd name="T65" fmla="*/ 642 h 2616"/>
                <a:gd name="T66" fmla="*/ 1961 w 2091"/>
                <a:gd name="T67" fmla="*/ 2276 h 2616"/>
                <a:gd name="T68" fmla="*/ 1703 w 2091"/>
                <a:gd name="T69" fmla="*/ 2486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91" h="2616">
                  <a:moveTo>
                    <a:pt x="2091" y="2267"/>
                  </a:moveTo>
                  <a:lnTo>
                    <a:pt x="1940" y="571"/>
                  </a:lnTo>
                  <a:cubicBezTo>
                    <a:pt x="1937" y="537"/>
                    <a:pt x="1909" y="512"/>
                    <a:pt x="1875" y="512"/>
                  </a:cubicBezTo>
                  <a:lnTo>
                    <a:pt x="1558" y="512"/>
                  </a:lnTo>
                  <a:cubicBezTo>
                    <a:pt x="1557" y="230"/>
                    <a:pt x="1328" y="0"/>
                    <a:pt x="1045" y="0"/>
                  </a:cubicBezTo>
                  <a:cubicBezTo>
                    <a:pt x="763" y="0"/>
                    <a:pt x="534" y="230"/>
                    <a:pt x="533" y="512"/>
                  </a:cubicBezTo>
                  <a:lnTo>
                    <a:pt x="216" y="512"/>
                  </a:lnTo>
                  <a:cubicBezTo>
                    <a:pt x="182" y="512"/>
                    <a:pt x="154" y="537"/>
                    <a:pt x="151" y="571"/>
                  </a:cubicBezTo>
                  <a:lnTo>
                    <a:pt x="0" y="2267"/>
                  </a:lnTo>
                  <a:cubicBezTo>
                    <a:pt x="0" y="2270"/>
                    <a:pt x="0" y="2271"/>
                    <a:pt x="0" y="2273"/>
                  </a:cubicBezTo>
                  <a:cubicBezTo>
                    <a:pt x="0" y="2462"/>
                    <a:pt x="174" y="2616"/>
                    <a:pt x="387" y="2616"/>
                  </a:cubicBezTo>
                  <a:lnTo>
                    <a:pt x="1703" y="2616"/>
                  </a:lnTo>
                  <a:cubicBezTo>
                    <a:pt x="1917" y="2616"/>
                    <a:pt x="2091" y="2462"/>
                    <a:pt x="2091" y="2273"/>
                  </a:cubicBezTo>
                  <a:cubicBezTo>
                    <a:pt x="2091" y="2271"/>
                    <a:pt x="2091" y="2270"/>
                    <a:pt x="2091" y="2267"/>
                  </a:cubicBezTo>
                  <a:close/>
                  <a:moveTo>
                    <a:pt x="1045" y="130"/>
                  </a:moveTo>
                  <a:cubicBezTo>
                    <a:pt x="1256" y="130"/>
                    <a:pt x="1427" y="301"/>
                    <a:pt x="1428" y="512"/>
                  </a:cubicBezTo>
                  <a:lnTo>
                    <a:pt x="663" y="512"/>
                  </a:lnTo>
                  <a:cubicBezTo>
                    <a:pt x="664" y="301"/>
                    <a:pt x="835" y="130"/>
                    <a:pt x="1045" y="130"/>
                  </a:cubicBezTo>
                  <a:close/>
                  <a:moveTo>
                    <a:pt x="1703" y="2486"/>
                  </a:moveTo>
                  <a:lnTo>
                    <a:pt x="387" y="2486"/>
                  </a:lnTo>
                  <a:cubicBezTo>
                    <a:pt x="247" y="2486"/>
                    <a:pt x="132" y="2392"/>
                    <a:pt x="130" y="2276"/>
                  </a:cubicBezTo>
                  <a:lnTo>
                    <a:pt x="275" y="642"/>
                  </a:lnTo>
                  <a:lnTo>
                    <a:pt x="533" y="642"/>
                  </a:lnTo>
                  <a:lnTo>
                    <a:pt x="533" y="870"/>
                  </a:lnTo>
                  <a:cubicBezTo>
                    <a:pt x="533" y="905"/>
                    <a:pt x="562" y="935"/>
                    <a:pt x="598" y="935"/>
                  </a:cubicBezTo>
                  <a:cubicBezTo>
                    <a:pt x="634" y="935"/>
                    <a:pt x="663" y="905"/>
                    <a:pt x="663" y="870"/>
                  </a:cubicBezTo>
                  <a:lnTo>
                    <a:pt x="663" y="642"/>
                  </a:lnTo>
                  <a:lnTo>
                    <a:pt x="1428" y="642"/>
                  </a:lnTo>
                  <a:lnTo>
                    <a:pt x="1428" y="870"/>
                  </a:lnTo>
                  <a:cubicBezTo>
                    <a:pt x="1428" y="905"/>
                    <a:pt x="1457" y="935"/>
                    <a:pt x="1493" y="935"/>
                  </a:cubicBezTo>
                  <a:cubicBezTo>
                    <a:pt x="1528" y="935"/>
                    <a:pt x="1558" y="905"/>
                    <a:pt x="1558" y="870"/>
                  </a:cubicBezTo>
                  <a:lnTo>
                    <a:pt x="1558" y="642"/>
                  </a:lnTo>
                  <a:lnTo>
                    <a:pt x="1815" y="642"/>
                  </a:lnTo>
                  <a:lnTo>
                    <a:pt x="1961" y="2276"/>
                  </a:lnTo>
                  <a:cubicBezTo>
                    <a:pt x="1959" y="2392"/>
                    <a:pt x="1844" y="2486"/>
                    <a:pt x="1703" y="2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7">
              <a:extLst>
                <a:ext uri="{FF2B5EF4-FFF2-40B4-BE49-F238E27FC236}">
                  <a16:creationId xmlns:a16="http://schemas.microsoft.com/office/drawing/2014/main" id="{90292E94-CF2C-409C-AF00-A866F9AE9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66975"/>
              <a:ext cx="160338" cy="160338"/>
            </a:xfrm>
            <a:custGeom>
              <a:avLst/>
              <a:gdLst>
                <a:gd name="T0" fmla="*/ 714 w 779"/>
                <a:gd name="T1" fmla="*/ 324 h 779"/>
                <a:gd name="T2" fmla="*/ 454 w 779"/>
                <a:gd name="T3" fmla="*/ 324 h 779"/>
                <a:gd name="T4" fmla="*/ 454 w 779"/>
                <a:gd name="T5" fmla="*/ 65 h 779"/>
                <a:gd name="T6" fmla="*/ 389 w 779"/>
                <a:gd name="T7" fmla="*/ 0 h 779"/>
                <a:gd name="T8" fmla="*/ 324 w 779"/>
                <a:gd name="T9" fmla="*/ 65 h 779"/>
                <a:gd name="T10" fmla="*/ 324 w 779"/>
                <a:gd name="T11" fmla="*/ 324 h 779"/>
                <a:gd name="T12" fmla="*/ 65 w 779"/>
                <a:gd name="T13" fmla="*/ 324 h 779"/>
                <a:gd name="T14" fmla="*/ 0 w 779"/>
                <a:gd name="T15" fmla="*/ 389 h 779"/>
                <a:gd name="T16" fmla="*/ 65 w 779"/>
                <a:gd name="T17" fmla="*/ 454 h 779"/>
                <a:gd name="T18" fmla="*/ 324 w 779"/>
                <a:gd name="T19" fmla="*/ 454 h 779"/>
                <a:gd name="T20" fmla="*/ 324 w 779"/>
                <a:gd name="T21" fmla="*/ 714 h 779"/>
                <a:gd name="T22" fmla="*/ 389 w 779"/>
                <a:gd name="T23" fmla="*/ 779 h 779"/>
                <a:gd name="T24" fmla="*/ 454 w 779"/>
                <a:gd name="T25" fmla="*/ 714 h 779"/>
                <a:gd name="T26" fmla="*/ 454 w 779"/>
                <a:gd name="T27" fmla="*/ 454 h 779"/>
                <a:gd name="T28" fmla="*/ 714 w 779"/>
                <a:gd name="T29" fmla="*/ 454 h 779"/>
                <a:gd name="T30" fmla="*/ 779 w 779"/>
                <a:gd name="T31" fmla="*/ 389 h 779"/>
                <a:gd name="T32" fmla="*/ 714 w 779"/>
                <a:gd name="T33" fmla="*/ 324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9" h="779">
                  <a:moveTo>
                    <a:pt x="714" y="324"/>
                  </a:moveTo>
                  <a:lnTo>
                    <a:pt x="454" y="324"/>
                  </a:lnTo>
                  <a:lnTo>
                    <a:pt x="454" y="65"/>
                  </a:lnTo>
                  <a:cubicBezTo>
                    <a:pt x="454" y="29"/>
                    <a:pt x="425" y="0"/>
                    <a:pt x="389" y="0"/>
                  </a:cubicBezTo>
                  <a:cubicBezTo>
                    <a:pt x="354" y="0"/>
                    <a:pt x="324" y="29"/>
                    <a:pt x="324" y="65"/>
                  </a:cubicBezTo>
                  <a:lnTo>
                    <a:pt x="324" y="324"/>
                  </a:lnTo>
                  <a:lnTo>
                    <a:pt x="65" y="324"/>
                  </a:lnTo>
                  <a:cubicBezTo>
                    <a:pt x="29" y="324"/>
                    <a:pt x="0" y="354"/>
                    <a:pt x="0" y="389"/>
                  </a:cubicBezTo>
                  <a:cubicBezTo>
                    <a:pt x="0" y="425"/>
                    <a:pt x="29" y="454"/>
                    <a:pt x="65" y="454"/>
                  </a:cubicBezTo>
                  <a:lnTo>
                    <a:pt x="324" y="454"/>
                  </a:lnTo>
                  <a:lnTo>
                    <a:pt x="324" y="714"/>
                  </a:lnTo>
                  <a:cubicBezTo>
                    <a:pt x="324" y="750"/>
                    <a:pt x="354" y="779"/>
                    <a:pt x="389" y="779"/>
                  </a:cubicBezTo>
                  <a:cubicBezTo>
                    <a:pt x="425" y="779"/>
                    <a:pt x="454" y="750"/>
                    <a:pt x="454" y="714"/>
                  </a:cubicBezTo>
                  <a:lnTo>
                    <a:pt x="454" y="454"/>
                  </a:lnTo>
                  <a:lnTo>
                    <a:pt x="714" y="454"/>
                  </a:lnTo>
                  <a:cubicBezTo>
                    <a:pt x="750" y="454"/>
                    <a:pt x="779" y="425"/>
                    <a:pt x="779" y="389"/>
                  </a:cubicBezTo>
                  <a:cubicBezTo>
                    <a:pt x="779" y="354"/>
                    <a:pt x="750" y="324"/>
                    <a:pt x="714" y="3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6D126108-0C0C-47D4-84F5-6E2AC25CC2FB}"/>
              </a:ext>
            </a:extLst>
          </p:cNvPr>
          <p:cNvGrpSpPr/>
          <p:nvPr/>
        </p:nvGrpSpPr>
        <p:grpSpPr>
          <a:xfrm>
            <a:off x="4176732" y="973142"/>
            <a:ext cx="353247" cy="386293"/>
            <a:chOff x="3462339" y="7938"/>
            <a:chExt cx="492125" cy="538163"/>
          </a:xfrm>
          <a:solidFill>
            <a:srgbClr val="FE0000"/>
          </a:solidFill>
        </p:grpSpPr>
        <p:sp>
          <p:nvSpPr>
            <p:cNvPr id="128" name="Freeform 72">
              <a:extLst>
                <a:ext uri="{FF2B5EF4-FFF2-40B4-BE49-F238E27FC236}">
                  <a16:creationId xmlns:a16="http://schemas.microsoft.com/office/drawing/2014/main" id="{C2ABF983-27DB-4CB4-921D-D8D02F45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4426" y="163513"/>
              <a:ext cx="300038" cy="28575"/>
            </a:xfrm>
            <a:custGeom>
              <a:avLst/>
              <a:gdLst>
                <a:gd name="T0" fmla="*/ 1385 w 1454"/>
                <a:gd name="T1" fmla="*/ 0 h 140"/>
                <a:gd name="T2" fmla="*/ 70 w 1454"/>
                <a:gd name="T3" fmla="*/ 0 h 140"/>
                <a:gd name="T4" fmla="*/ 0 w 1454"/>
                <a:gd name="T5" fmla="*/ 70 h 140"/>
                <a:gd name="T6" fmla="*/ 70 w 1454"/>
                <a:gd name="T7" fmla="*/ 140 h 140"/>
                <a:gd name="T8" fmla="*/ 1385 w 1454"/>
                <a:gd name="T9" fmla="*/ 140 h 140"/>
                <a:gd name="T10" fmla="*/ 1454 w 1454"/>
                <a:gd name="T11" fmla="*/ 70 h 140"/>
                <a:gd name="T12" fmla="*/ 1385 w 1454"/>
                <a:gd name="T1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4" h="140">
                  <a:moveTo>
                    <a:pt x="1385" y="0"/>
                  </a:moveTo>
                  <a:lnTo>
                    <a:pt x="70" y="0"/>
                  </a:lnTo>
                  <a:cubicBezTo>
                    <a:pt x="31" y="0"/>
                    <a:pt x="0" y="32"/>
                    <a:pt x="0" y="70"/>
                  </a:cubicBezTo>
                  <a:cubicBezTo>
                    <a:pt x="0" y="108"/>
                    <a:pt x="31" y="140"/>
                    <a:pt x="70" y="140"/>
                  </a:cubicBezTo>
                  <a:lnTo>
                    <a:pt x="1385" y="140"/>
                  </a:lnTo>
                  <a:cubicBezTo>
                    <a:pt x="1423" y="140"/>
                    <a:pt x="1454" y="108"/>
                    <a:pt x="1454" y="70"/>
                  </a:cubicBezTo>
                  <a:cubicBezTo>
                    <a:pt x="1454" y="32"/>
                    <a:pt x="1424" y="0"/>
                    <a:pt x="138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3">
              <a:extLst>
                <a:ext uri="{FF2B5EF4-FFF2-40B4-BE49-F238E27FC236}">
                  <a16:creationId xmlns:a16="http://schemas.microsoft.com/office/drawing/2014/main" id="{440EAC6B-E3D0-439A-8912-5BBA5C769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4426" y="46038"/>
              <a:ext cx="300038" cy="28575"/>
            </a:xfrm>
            <a:custGeom>
              <a:avLst/>
              <a:gdLst>
                <a:gd name="T0" fmla="*/ 70 w 1454"/>
                <a:gd name="T1" fmla="*/ 139 h 139"/>
                <a:gd name="T2" fmla="*/ 1385 w 1454"/>
                <a:gd name="T3" fmla="*/ 139 h 139"/>
                <a:gd name="T4" fmla="*/ 1454 w 1454"/>
                <a:gd name="T5" fmla="*/ 70 h 139"/>
                <a:gd name="T6" fmla="*/ 1385 w 1454"/>
                <a:gd name="T7" fmla="*/ 0 h 139"/>
                <a:gd name="T8" fmla="*/ 70 w 1454"/>
                <a:gd name="T9" fmla="*/ 0 h 139"/>
                <a:gd name="T10" fmla="*/ 0 w 1454"/>
                <a:gd name="T11" fmla="*/ 70 h 139"/>
                <a:gd name="T12" fmla="*/ 70 w 1454"/>
                <a:gd name="T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4" h="139">
                  <a:moveTo>
                    <a:pt x="70" y="139"/>
                  </a:moveTo>
                  <a:lnTo>
                    <a:pt x="1385" y="139"/>
                  </a:lnTo>
                  <a:cubicBezTo>
                    <a:pt x="1423" y="139"/>
                    <a:pt x="1454" y="108"/>
                    <a:pt x="1454" y="70"/>
                  </a:cubicBezTo>
                  <a:cubicBezTo>
                    <a:pt x="1454" y="31"/>
                    <a:pt x="1423" y="0"/>
                    <a:pt x="1385" y="0"/>
                  </a:cubicBezTo>
                  <a:lnTo>
                    <a:pt x="70" y="0"/>
                  </a:lnTo>
                  <a:cubicBezTo>
                    <a:pt x="31" y="0"/>
                    <a:pt x="0" y="31"/>
                    <a:pt x="0" y="70"/>
                  </a:cubicBezTo>
                  <a:cubicBezTo>
                    <a:pt x="0" y="108"/>
                    <a:pt x="31" y="139"/>
                    <a:pt x="70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74">
              <a:extLst>
                <a:ext uri="{FF2B5EF4-FFF2-40B4-BE49-F238E27FC236}">
                  <a16:creationId xmlns:a16="http://schemas.microsoft.com/office/drawing/2014/main" id="{781503F8-77B7-4F8C-B7F4-3300B81EA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1864" y="280988"/>
              <a:ext cx="482600" cy="28575"/>
            </a:xfrm>
            <a:custGeom>
              <a:avLst/>
              <a:gdLst>
                <a:gd name="T0" fmla="*/ 2275 w 2344"/>
                <a:gd name="T1" fmla="*/ 0 h 139"/>
                <a:gd name="T2" fmla="*/ 70 w 2344"/>
                <a:gd name="T3" fmla="*/ 0 h 139"/>
                <a:gd name="T4" fmla="*/ 0 w 2344"/>
                <a:gd name="T5" fmla="*/ 69 h 139"/>
                <a:gd name="T6" fmla="*/ 70 w 2344"/>
                <a:gd name="T7" fmla="*/ 139 h 139"/>
                <a:gd name="T8" fmla="*/ 2275 w 2344"/>
                <a:gd name="T9" fmla="*/ 139 h 139"/>
                <a:gd name="T10" fmla="*/ 2344 w 2344"/>
                <a:gd name="T11" fmla="*/ 69 h 139"/>
                <a:gd name="T12" fmla="*/ 2275 w 2344"/>
                <a:gd name="T1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4" h="139">
                  <a:moveTo>
                    <a:pt x="2275" y="0"/>
                  </a:moveTo>
                  <a:lnTo>
                    <a:pt x="70" y="0"/>
                  </a:lnTo>
                  <a:cubicBezTo>
                    <a:pt x="31" y="0"/>
                    <a:pt x="0" y="31"/>
                    <a:pt x="0" y="69"/>
                  </a:cubicBezTo>
                  <a:cubicBezTo>
                    <a:pt x="0" y="108"/>
                    <a:pt x="31" y="139"/>
                    <a:pt x="70" y="139"/>
                  </a:cubicBezTo>
                  <a:lnTo>
                    <a:pt x="2275" y="139"/>
                  </a:lnTo>
                  <a:cubicBezTo>
                    <a:pt x="2313" y="139"/>
                    <a:pt x="2344" y="108"/>
                    <a:pt x="2344" y="69"/>
                  </a:cubicBezTo>
                  <a:cubicBezTo>
                    <a:pt x="2344" y="31"/>
                    <a:pt x="2314" y="0"/>
                    <a:pt x="22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75">
              <a:extLst>
                <a:ext uri="{FF2B5EF4-FFF2-40B4-BE49-F238E27FC236}">
                  <a16:creationId xmlns:a16="http://schemas.microsoft.com/office/drawing/2014/main" id="{C89E5D1C-78AA-4307-B45F-203D7A2DF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1864" y="400051"/>
              <a:ext cx="482600" cy="28575"/>
            </a:xfrm>
            <a:custGeom>
              <a:avLst/>
              <a:gdLst>
                <a:gd name="T0" fmla="*/ 2275 w 2344"/>
                <a:gd name="T1" fmla="*/ 0 h 140"/>
                <a:gd name="T2" fmla="*/ 70 w 2344"/>
                <a:gd name="T3" fmla="*/ 0 h 140"/>
                <a:gd name="T4" fmla="*/ 0 w 2344"/>
                <a:gd name="T5" fmla="*/ 70 h 140"/>
                <a:gd name="T6" fmla="*/ 70 w 2344"/>
                <a:gd name="T7" fmla="*/ 140 h 140"/>
                <a:gd name="T8" fmla="*/ 2275 w 2344"/>
                <a:gd name="T9" fmla="*/ 140 h 140"/>
                <a:gd name="T10" fmla="*/ 2344 w 2344"/>
                <a:gd name="T11" fmla="*/ 70 h 140"/>
                <a:gd name="T12" fmla="*/ 2275 w 2344"/>
                <a:gd name="T1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4" h="140">
                  <a:moveTo>
                    <a:pt x="2275" y="0"/>
                  </a:moveTo>
                  <a:lnTo>
                    <a:pt x="70" y="0"/>
                  </a:lnTo>
                  <a:cubicBezTo>
                    <a:pt x="31" y="0"/>
                    <a:pt x="0" y="32"/>
                    <a:pt x="0" y="70"/>
                  </a:cubicBezTo>
                  <a:cubicBezTo>
                    <a:pt x="0" y="108"/>
                    <a:pt x="31" y="140"/>
                    <a:pt x="70" y="140"/>
                  </a:cubicBezTo>
                  <a:lnTo>
                    <a:pt x="2275" y="140"/>
                  </a:lnTo>
                  <a:cubicBezTo>
                    <a:pt x="2313" y="140"/>
                    <a:pt x="2344" y="108"/>
                    <a:pt x="2344" y="70"/>
                  </a:cubicBezTo>
                  <a:cubicBezTo>
                    <a:pt x="2344" y="32"/>
                    <a:pt x="2314" y="0"/>
                    <a:pt x="22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76">
              <a:extLst>
                <a:ext uri="{FF2B5EF4-FFF2-40B4-BE49-F238E27FC236}">
                  <a16:creationId xmlns:a16="http://schemas.microsoft.com/office/drawing/2014/main" id="{22D2EFDC-C246-455E-9652-97D8B71FBF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1864" y="517526"/>
              <a:ext cx="482600" cy="28575"/>
            </a:xfrm>
            <a:custGeom>
              <a:avLst/>
              <a:gdLst>
                <a:gd name="T0" fmla="*/ 2275 w 2344"/>
                <a:gd name="T1" fmla="*/ 0 h 139"/>
                <a:gd name="T2" fmla="*/ 70 w 2344"/>
                <a:gd name="T3" fmla="*/ 0 h 139"/>
                <a:gd name="T4" fmla="*/ 0 w 2344"/>
                <a:gd name="T5" fmla="*/ 69 h 139"/>
                <a:gd name="T6" fmla="*/ 70 w 2344"/>
                <a:gd name="T7" fmla="*/ 139 h 139"/>
                <a:gd name="T8" fmla="*/ 2275 w 2344"/>
                <a:gd name="T9" fmla="*/ 139 h 139"/>
                <a:gd name="T10" fmla="*/ 2344 w 2344"/>
                <a:gd name="T11" fmla="*/ 69 h 139"/>
                <a:gd name="T12" fmla="*/ 2275 w 2344"/>
                <a:gd name="T1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4" h="139">
                  <a:moveTo>
                    <a:pt x="2275" y="0"/>
                  </a:moveTo>
                  <a:lnTo>
                    <a:pt x="70" y="0"/>
                  </a:lnTo>
                  <a:cubicBezTo>
                    <a:pt x="31" y="0"/>
                    <a:pt x="0" y="31"/>
                    <a:pt x="0" y="69"/>
                  </a:cubicBezTo>
                  <a:cubicBezTo>
                    <a:pt x="0" y="108"/>
                    <a:pt x="31" y="139"/>
                    <a:pt x="70" y="139"/>
                  </a:cubicBezTo>
                  <a:lnTo>
                    <a:pt x="2275" y="139"/>
                  </a:lnTo>
                  <a:cubicBezTo>
                    <a:pt x="2313" y="139"/>
                    <a:pt x="2344" y="108"/>
                    <a:pt x="2344" y="69"/>
                  </a:cubicBezTo>
                  <a:cubicBezTo>
                    <a:pt x="2344" y="31"/>
                    <a:pt x="2314" y="0"/>
                    <a:pt x="22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77">
              <a:extLst>
                <a:ext uri="{FF2B5EF4-FFF2-40B4-BE49-F238E27FC236}">
                  <a16:creationId xmlns:a16="http://schemas.microsoft.com/office/drawing/2014/main" id="{6EDE3DCE-CCC8-470F-9286-14104D357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2339" y="7938"/>
              <a:ext cx="134938" cy="246063"/>
            </a:xfrm>
            <a:custGeom>
              <a:avLst/>
              <a:gdLst>
                <a:gd name="T0" fmla="*/ 249 w 660"/>
                <a:gd name="T1" fmla="*/ 667 h 1196"/>
                <a:gd name="T2" fmla="*/ 412 w 660"/>
                <a:gd name="T3" fmla="*/ 667 h 1196"/>
                <a:gd name="T4" fmla="*/ 520 w 660"/>
                <a:gd name="T5" fmla="*/ 776 h 1196"/>
                <a:gd name="T6" fmla="*/ 412 w 660"/>
                <a:gd name="T7" fmla="*/ 885 h 1196"/>
                <a:gd name="T8" fmla="*/ 119 w 660"/>
                <a:gd name="T9" fmla="*/ 885 h 1196"/>
                <a:gd name="T10" fmla="*/ 49 w 660"/>
                <a:gd name="T11" fmla="*/ 955 h 1196"/>
                <a:gd name="T12" fmla="*/ 119 w 660"/>
                <a:gd name="T13" fmla="*/ 1024 h 1196"/>
                <a:gd name="T14" fmla="*/ 260 w 660"/>
                <a:gd name="T15" fmla="*/ 1024 h 1196"/>
                <a:gd name="T16" fmla="*/ 260 w 660"/>
                <a:gd name="T17" fmla="*/ 1127 h 1196"/>
                <a:gd name="T18" fmla="*/ 330 w 660"/>
                <a:gd name="T19" fmla="*/ 1196 h 1196"/>
                <a:gd name="T20" fmla="*/ 400 w 660"/>
                <a:gd name="T21" fmla="*/ 1127 h 1196"/>
                <a:gd name="T22" fmla="*/ 400 w 660"/>
                <a:gd name="T23" fmla="*/ 1024 h 1196"/>
                <a:gd name="T24" fmla="*/ 413 w 660"/>
                <a:gd name="T25" fmla="*/ 1024 h 1196"/>
                <a:gd name="T26" fmla="*/ 415 w 660"/>
                <a:gd name="T27" fmla="*/ 1024 h 1196"/>
                <a:gd name="T28" fmla="*/ 660 w 660"/>
                <a:gd name="T29" fmla="*/ 776 h 1196"/>
                <a:gd name="T30" fmla="*/ 412 w 660"/>
                <a:gd name="T31" fmla="*/ 528 h 1196"/>
                <a:gd name="T32" fmla="*/ 249 w 660"/>
                <a:gd name="T33" fmla="*/ 528 h 1196"/>
                <a:gd name="T34" fmla="*/ 140 w 660"/>
                <a:gd name="T35" fmla="*/ 419 h 1196"/>
                <a:gd name="T36" fmla="*/ 249 w 660"/>
                <a:gd name="T37" fmla="*/ 310 h 1196"/>
                <a:gd name="T38" fmla="*/ 536 w 660"/>
                <a:gd name="T39" fmla="*/ 310 h 1196"/>
                <a:gd name="T40" fmla="*/ 606 w 660"/>
                <a:gd name="T41" fmla="*/ 240 h 1196"/>
                <a:gd name="T42" fmla="*/ 536 w 660"/>
                <a:gd name="T43" fmla="*/ 171 h 1196"/>
                <a:gd name="T44" fmla="*/ 400 w 660"/>
                <a:gd name="T45" fmla="*/ 171 h 1196"/>
                <a:gd name="T46" fmla="*/ 400 w 660"/>
                <a:gd name="T47" fmla="*/ 70 h 1196"/>
                <a:gd name="T48" fmla="*/ 330 w 660"/>
                <a:gd name="T49" fmla="*/ 0 h 1196"/>
                <a:gd name="T50" fmla="*/ 260 w 660"/>
                <a:gd name="T51" fmla="*/ 70 h 1196"/>
                <a:gd name="T52" fmla="*/ 260 w 660"/>
                <a:gd name="T53" fmla="*/ 171 h 1196"/>
                <a:gd name="T54" fmla="*/ 249 w 660"/>
                <a:gd name="T55" fmla="*/ 171 h 1196"/>
                <a:gd name="T56" fmla="*/ 0 w 660"/>
                <a:gd name="T57" fmla="*/ 419 h 1196"/>
                <a:gd name="T58" fmla="*/ 249 w 660"/>
                <a:gd name="T59" fmla="*/ 667 h 1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60" h="1196">
                  <a:moveTo>
                    <a:pt x="249" y="667"/>
                  </a:moveTo>
                  <a:lnTo>
                    <a:pt x="412" y="667"/>
                  </a:lnTo>
                  <a:cubicBezTo>
                    <a:pt x="472" y="667"/>
                    <a:pt x="520" y="716"/>
                    <a:pt x="520" y="776"/>
                  </a:cubicBezTo>
                  <a:cubicBezTo>
                    <a:pt x="520" y="836"/>
                    <a:pt x="472" y="885"/>
                    <a:pt x="412" y="885"/>
                  </a:cubicBezTo>
                  <a:lnTo>
                    <a:pt x="119" y="885"/>
                  </a:lnTo>
                  <a:cubicBezTo>
                    <a:pt x="81" y="885"/>
                    <a:pt x="49" y="916"/>
                    <a:pt x="49" y="955"/>
                  </a:cubicBezTo>
                  <a:cubicBezTo>
                    <a:pt x="49" y="993"/>
                    <a:pt x="81" y="1024"/>
                    <a:pt x="119" y="1024"/>
                  </a:cubicBezTo>
                  <a:lnTo>
                    <a:pt x="260" y="1024"/>
                  </a:lnTo>
                  <a:lnTo>
                    <a:pt x="260" y="1127"/>
                  </a:lnTo>
                  <a:cubicBezTo>
                    <a:pt x="260" y="1165"/>
                    <a:pt x="292" y="1196"/>
                    <a:pt x="330" y="1196"/>
                  </a:cubicBezTo>
                  <a:cubicBezTo>
                    <a:pt x="369" y="1196"/>
                    <a:pt x="400" y="1165"/>
                    <a:pt x="400" y="1127"/>
                  </a:cubicBezTo>
                  <a:lnTo>
                    <a:pt x="400" y="1024"/>
                  </a:lnTo>
                  <a:lnTo>
                    <a:pt x="413" y="1024"/>
                  </a:lnTo>
                  <a:cubicBezTo>
                    <a:pt x="414" y="1024"/>
                    <a:pt x="415" y="1024"/>
                    <a:pt x="415" y="1024"/>
                  </a:cubicBezTo>
                  <a:cubicBezTo>
                    <a:pt x="551" y="1023"/>
                    <a:pt x="660" y="912"/>
                    <a:pt x="660" y="776"/>
                  </a:cubicBezTo>
                  <a:cubicBezTo>
                    <a:pt x="660" y="639"/>
                    <a:pt x="549" y="528"/>
                    <a:pt x="412" y="528"/>
                  </a:cubicBezTo>
                  <a:lnTo>
                    <a:pt x="249" y="528"/>
                  </a:lnTo>
                  <a:cubicBezTo>
                    <a:pt x="189" y="528"/>
                    <a:pt x="140" y="479"/>
                    <a:pt x="140" y="419"/>
                  </a:cubicBezTo>
                  <a:cubicBezTo>
                    <a:pt x="140" y="359"/>
                    <a:pt x="189" y="310"/>
                    <a:pt x="249" y="310"/>
                  </a:cubicBezTo>
                  <a:lnTo>
                    <a:pt x="536" y="310"/>
                  </a:lnTo>
                  <a:cubicBezTo>
                    <a:pt x="574" y="310"/>
                    <a:pt x="606" y="279"/>
                    <a:pt x="606" y="240"/>
                  </a:cubicBezTo>
                  <a:cubicBezTo>
                    <a:pt x="606" y="202"/>
                    <a:pt x="574" y="171"/>
                    <a:pt x="536" y="171"/>
                  </a:cubicBezTo>
                  <a:lnTo>
                    <a:pt x="400" y="171"/>
                  </a:lnTo>
                  <a:lnTo>
                    <a:pt x="400" y="70"/>
                  </a:lnTo>
                  <a:cubicBezTo>
                    <a:pt x="400" y="32"/>
                    <a:pt x="369" y="0"/>
                    <a:pt x="330" y="0"/>
                  </a:cubicBezTo>
                  <a:cubicBezTo>
                    <a:pt x="292" y="0"/>
                    <a:pt x="260" y="32"/>
                    <a:pt x="260" y="70"/>
                  </a:cubicBezTo>
                  <a:lnTo>
                    <a:pt x="260" y="171"/>
                  </a:lnTo>
                  <a:lnTo>
                    <a:pt x="249" y="171"/>
                  </a:lnTo>
                  <a:cubicBezTo>
                    <a:pt x="112" y="171"/>
                    <a:pt x="0" y="282"/>
                    <a:pt x="0" y="419"/>
                  </a:cubicBezTo>
                  <a:cubicBezTo>
                    <a:pt x="1" y="556"/>
                    <a:pt x="112" y="667"/>
                    <a:pt x="249" y="6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6" name="Group 325">
            <a:extLst>
              <a:ext uri="{FF2B5EF4-FFF2-40B4-BE49-F238E27FC236}">
                <a16:creationId xmlns:a16="http://schemas.microsoft.com/office/drawing/2014/main" id="{0214BE28-1A09-4691-8C10-2A52BE6781CB}"/>
              </a:ext>
            </a:extLst>
          </p:cNvPr>
          <p:cNvGrpSpPr/>
          <p:nvPr/>
        </p:nvGrpSpPr>
        <p:grpSpPr>
          <a:xfrm>
            <a:off x="4173313" y="5496979"/>
            <a:ext cx="360084" cy="387432"/>
            <a:chOff x="3365501" y="6310313"/>
            <a:chExt cx="501650" cy="539750"/>
          </a:xfrm>
          <a:solidFill>
            <a:srgbClr val="FE0000"/>
          </a:solidFill>
        </p:grpSpPr>
        <p:sp>
          <p:nvSpPr>
            <p:cNvPr id="43" name="Freeform 241">
              <a:extLst>
                <a:ext uri="{FF2B5EF4-FFF2-40B4-BE49-F238E27FC236}">
                  <a16:creationId xmlns:a16="http://schemas.microsoft.com/office/drawing/2014/main" id="{E6D06E6A-5F4A-4BDF-84D4-8CB3592B40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65501" y="6310313"/>
              <a:ext cx="501650" cy="539750"/>
            </a:xfrm>
            <a:custGeom>
              <a:avLst/>
              <a:gdLst>
                <a:gd name="T0" fmla="*/ 2148 w 2439"/>
                <a:gd name="T1" fmla="*/ 1726 h 2625"/>
                <a:gd name="T2" fmla="*/ 2439 w 2439"/>
                <a:gd name="T3" fmla="*/ 825 h 2625"/>
                <a:gd name="T4" fmla="*/ 2309 w 2439"/>
                <a:gd name="T5" fmla="*/ 825 h 2625"/>
                <a:gd name="T6" fmla="*/ 2148 w 2439"/>
                <a:gd name="T7" fmla="*/ 1596 h 2625"/>
                <a:gd name="T8" fmla="*/ 537 w 2439"/>
                <a:gd name="T9" fmla="*/ 1435 h 2625"/>
                <a:gd name="T10" fmla="*/ 537 w 2439"/>
                <a:gd name="T11" fmla="*/ 673 h 2625"/>
                <a:gd name="T12" fmla="*/ 537 w 2439"/>
                <a:gd name="T13" fmla="*/ 242 h 2625"/>
                <a:gd name="T14" fmla="*/ 537 w 2439"/>
                <a:gd name="T15" fmla="*/ 234 h 2625"/>
                <a:gd name="T16" fmla="*/ 535 w 2439"/>
                <a:gd name="T17" fmla="*/ 225 h 2625"/>
                <a:gd name="T18" fmla="*/ 533 w 2439"/>
                <a:gd name="T19" fmla="*/ 220 h 2625"/>
                <a:gd name="T20" fmla="*/ 531 w 2439"/>
                <a:gd name="T21" fmla="*/ 214 h 2625"/>
                <a:gd name="T22" fmla="*/ 528 w 2439"/>
                <a:gd name="T23" fmla="*/ 209 h 2625"/>
                <a:gd name="T24" fmla="*/ 525 w 2439"/>
                <a:gd name="T25" fmla="*/ 204 h 2625"/>
                <a:gd name="T26" fmla="*/ 521 w 2439"/>
                <a:gd name="T27" fmla="*/ 199 h 2625"/>
                <a:gd name="T28" fmla="*/ 518 w 2439"/>
                <a:gd name="T29" fmla="*/ 195 h 2625"/>
                <a:gd name="T30" fmla="*/ 513 w 2439"/>
                <a:gd name="T31" fmla="*/ 190 h 2625"/>
                <a:gd name="T32" fmla="*/ 506 w 2439"/>
                <a:gd name="T33" fmla="*/ 186 h 2625"/>
                <a:gd name="T34" fmla="*/ 498 w 2439"/>
                <a:gd name="T35" fmla="*/ 181 h 2625"/>
                <a:gd name="T36" fmla="*/ 14 w 2439"/>
                <a:gd name="T37" fmla="*/ 49 h 2625"/>
                <a:gd name="T38" fmla="*/ 407 w 2439"/>
                <a:gd name="T39" fmla="*/ 285 h 2625"/>
                <a:gd name="T40" fmla="*/ 407 w 2439"/>
                <a:gd name="T41" fmla="*/ 673 h 2625"/>
                <a:gd name="T42" fmla="*/ 407 w 2439"/>
                <a:gd name="T43" fmla="*/ 1435 h 2625"/>
                <a:gd name="T44" fmla="*/ 673 w 2439"/>
                <a:gd name="T45" fmla="*/ 2179 h 2625"/>
                <a:gd name="T46" fmla="*/ 912 w 2439"/>
                <a:gd name="T47" fmla="*/ 2625 h 2625"/>
                <a:gd name="T48" fmla="*/ 1152 w 2439"/>
                <a:gd name="T49" fmla="*/ 2180 h 2625"/>
                <a:gd name="T50" fmla="*/ 1792 w 2439"/>
                <a:gd name="T51" fmla="*/ 2338 h 2625"/>
                <a:gd name="T52" fmla="*/ 2366 w 2439"/>
                <a:gd name="T53" fmla="*/ 2338 h 2625"/>
                <a:gd name="T54" fmla="*/ 698 w 2439"/>
                <a:gd name="T55" fmla="*/ 2051 h 2625"/>
                <a:gd name="T56" fmla="*/ 537 w 2439"/>
                <a:gd name="T57" fmla="*/ 1677 h 2625"/>
                <a:gd name="T58" fmla="*/ 1070 w 2439"/>
                <a:gd name="T59" fmla="*/ 2338 h 2625"/>
                <a:gd name="T60" fmla="*/ 755 w 2439"/>
                <a:gd name="T61" fmla="*/ 2338 h 2625"/>
                <a:gd name="T62" fmla="*/ 1070 w 2439"/>
                <a:gd name="T63" fmla="*/ 2338 h 2625"/>
                <a:gd name="T64" fmla="*/ 2078 w 2439"/>
                <a:gd name="T65" fmla="*/ 2496 h 2625"/>
                <a:gd name="T66" fmla="*/ 2078 w 2439"/>
                <a:gd name="T67" fmla="*/ 2180 h 2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9" h="2625">
                  <a:moveTo>
                    <a:pt x="698" y="1726"/>
                  </a:moveTo>
                  <a:lnTo>
                    <a:pt x="2148" y="1726"/>
                  </a:lnTo>
                  <a:cubicBezTo>
                    <a:pt x="2309" y="1726"/>
                    <a:pt x="2439" y="1596"/>
                    <a:pt x="2439" y="1436"/>
                  </a:cubicBezTo>
                  <a:lnTo>
                    <a:pt x="2439" y="825"/>
                  </a:lnTo>
                  <a:cubicBezTo>
                    <a:pt x="2439" y="789"/>
                    <a:pt x="2410" y="760"/>
                    <a:pt x="2374" y="760"/>
                  </a:cubicBezTo>
                  <a:cubicBezTo>
                    <a:pt x="2338" y="760"/>
                    <a:pt x="2309" y="789"/>
                    <a:pt x="2309" y="825"/>
                  </a:cubicBezTo>
                  <a:lnTo>
                    <a:pt x="2309" y="1435"/>
                  </a:lnTo>
                  <a:cubicBezTo>
                    <a:pt x="2309" y="1525"/>
                    <a:pt x="2237" y="1596"/>
                    <a:pt x="2148" y="1596"/>
                  </a:cubicBezTo>
                  <a:lnTo>
                    <a:pt x="698" y="1596"/>
                  </a:lnTo>
                  <a:cubicBezTo>
                    <a:pt x="609" y="1596"/>
                    <a:pt x="537" y="1524"/>
                    <a:pt x="537" y="1435"/>
                  </a:cubicBezTo>
                  <a:lnTo>
                    <a:pt x="537" y="1076"/>
                  </a:lnTo>
                  <a:lnTo>
                    <a:pt x="537" y="673"/>
                  </a:lnTo>
                  <a:lnTo>
                    <a:pt x="537" y="621"/>
                  </a:lnTo>
                  <a:lnTo>
                    <a:pt x="537" y="242"/>
                  </a:lnTo>
                  <a:cubicBezTo>
                    <a:pt x="537" y="240"/>
                    <a:pt x="537" y="238"/>
                    <a:pt x="537" y="235"/>
                  </a:cubicBezTo>
                  <a:cubicBezTo>
                    <a:pt x="537" y="235"/>
                    <a:pt x="537" y="234"/>
                    <a:pt x="537" y="234"/>
                  </a:cubicBezTo>
                  <a:cubicBezTo>
                    <a:pt x="537" y="232"/>
                    <a:pt x="536" y="230"/>
                    <a:pt x="536" y="229"/>
                  </a:cubicBezTo>
                  <a:cubicBezTo>
                    <a:pt x="536" y="228"/>
                    <a:pt x="536" y="227"/>
                    <a:pt x="535" y="225"/>
                  </a:cubicBezTo>
                  <a:cubicBezTo>
                    <a:pt x="535" y="225"/>
                    <a:pt x="534" y="224"/>
                    <a:pt x="534" y="223"/>
                  </a:cubicBezTo>
                  <a:cubicBezTo>
                    <a:pt x="534" y="222"/>
                    <a:pt x="533" y="221"/>
                    <a:pt x="533" y="220"/>
                  </a:cubicBezTo>
                  <a:cubicBezTo>
                    <a:pt x="533" y="219"/>
                    <a:pt x="532" y="218"/>
                    <a:pt x="532" y="217"/>
                  </a:cubicBezTo>
                  <a:cubicBezTo>
                    <a:pt x="532" y="216"/>
                    <a:pt x="531" y="215"/>
                    <a:pt x="531" y="214"/>
                  </a:cubicBezTo>
                  <a:cubicBezTo>
                    <a:pt x="530" y="213"/>
                    <a:pt x="530" y="212"/>
                    <a:pt x="530" y="211"/>
                  </a:cubicBezTo>
                  <a:cubicBezTo>
                    <a:pt x="529" y="210"/>
                    <a:pt x="528" y="209"/>
                    <a:pt x="528" y="209"/>
                  </a:cubicBezTo>
                  <a:cubicBezTo>
                    <a:pt x="527" y="208"/>
                    <a:pt x="527" y="207"/>
                    <a:pt x="526" y="206"/>
                  </a:cubicBezTo>
                  <a:cubicBezTo>
                    <a:pt x="526" y="206"/>
                    <a:pt x="525" y="204"/>
                    <a:pt x="525" y="204"/>
                  </a:cubicBezTo>
                  <a:cubicBezTo>
                    <a:pt x="524" y="203"/>
                    <a:pt x="523" y="202"/>
                    <a:pt x="523" y="201"/>
                  </a:cubicBezTo>
                  <a:cubicBezTo>
                    <a:pt x="522" y="200"/>
                    <a:pt x="521" y="200"/>
                    <a:pt x="521" y="199"/>
                  </a:cubicBezTo>
                  <a:cubicBezTo>
                    <a:pt x="520" y="198"/>
                    <a:pt x="520" y="197"/>
                    <a:pt x="519" y="196"/>
                  </a:cubicBezTo>
                  <a:cubicBezTo>
                    <a:pt x="518" y="195"/>
                    <a:pt x="518" y="195"/>
                    <a:pt x="518" y="195"/>
                  </a:cubicBezTo>
                  <a:cubicBezTo>
                    <a:pt x="517" y="194"/>
                    <a:pt x="516" y="193"/>
                    <a:pt x="514" y="192"/>
                  </a:cubicBezTo>
                  <a:cubicBezTo>
                    <a:pt x="514" y="191"/>
                    <a:pt x="513" y="190"/>
                    <a:pt x="513" y="190"/>
                  </a:cubicBezTo>
                  <a:cubicBezTo>
                    <a:pt x="512" y="189"/>
                    <a:pt x="511" y="189"/>
                    <a:pt x="510" y="188"/>
                  </a:cubicBezTo>
                  <a:cubicBezTo>
                    <a:pt x="509" y="187"/>
                    <a:pt x="507" y="186"/>
                    <a:pt x="506" y="186"/>
                  </a:cubicBezTo>
                  <a:cubicBezTo>
                    <a:pt x="505" y="185"/>
                    <a:pt x="505" y="185"/>
                    <a:pt x="504" y="184"/>
                  </a:cubicBezTo>
                  <a:cubicBezTo>
                    <a:pt x="502" y="183"/>
                    <a:pt x="500" y="182"/>
                    <a:pt x="498" y="181"/>
                  </a:cubicBezTo>
                  <a:lnTo>
                    <a:pt x="99" y="14"/>
                  </a:lnTo>
                  <a:cubicBezTo>
                    <a:pt x="66" y="0"/>
                    <a:pt x="28" y="16"/>
                    <a:pt x="14" y="49"/>
                  </a:cubicBezTo>
                  <a:cubicBezTo>
                    <a:pt x="0" y="81"/>
                    <a:pt x="15" y="119"/>
                    <a:pt x="48" y="133"/>
                  </a:cubicBezTo>
                  <a:lnTo>
                    <a:pt x="407" y="285"/>
                  </a:lnTo>
                  <a:lnTo>
                    <a:pt x="407" y="621"/>
                  </a:lnTo>
                  <a:lnTo>
                    <a:pt x="407" y="673"/>
                  </a:lnTo>
                  <a:lnTo>
                    <a:pt x="407" y="1076"/>
                  </a:lnTo>
                  <a:lnTo>
                    <a:pt x="407" y="1435"/>
                  </a:lnTo>
                  <a:lnTo>
                    <a:pt x="407" y="1890"/>
                  </a:lnTo>
                  <a:cubicBezTo>
                    <a:pt x="407" y="2042"/>
                    <a:pt x="524" y="2167"/>
                    <a:pt x="673" y="2179"/>
                  </a:cubicBezTo>
                  <a:cubicBezTo>
                    <a:pt x="643" y="2225"/>
                    <a:pt x="625" y="2279"/>
                    <a:pt x="625" y="2338"/>
                  </a:cubicBezTo>
                  <a:cubicBezTo>
                    <a:pt x="625" y="2496"/>
                    <a:pt x="754" y="2625"/>
                    <a:pt x="912" y="2625"/>
                  </a:cubicBezTo>
                  <a:cubicBezTo>
                    <a:pt x="1070" y="2625"/>
                    <a:pt x="1199" y="2496"/>
                    <a:pt x="1199" y="2338"/>
                  </a:cubicBezTo>
                  <a:cubicBezTo>
                    <a:pt x="1199" y="2280"/>
                    <a:pt x="1182" y="2226"/>
                    <a:pt x="1152" y="2180"/>
                  </a:cubicBezTo>
                  <a:lnTo>
                    <a:pt x="1839" y="2180"/>
                  </a:lnTo>
                  <a:cubicBezTo>
                    <a:pt x="1809" y="2226"/>
                    <a:pt x="1792" y="2280"/>
                    <a:pt x="1792" y="2338"/>
                  </a:cubicBezTo>
                  <a:cubicBezTo>
                    <a:pt x="1792" y="2496"/>
                    <a:pt x="1921" y="2625"/>
                    <a:pt x="2079" y="2625"/>
                  </a:cubicBezTo>
                  <a:cubicBezTo>
                    <a:pt x="2237" y="2625"/>
                    <a:pt x="2366" y="2496"/>
                    <a:pt x="2366" y="2338"/>
                  </a:cubicBezTo>
                  <a:cubicBezTo>
                    <a:pt x="2366" y="2180"/>
                    <a:pt x="2237" y="2051"/>
                    <a:pt x="2079" y="2051"/>
                  </a:cubicBezTo>
                  <a:lnTo>
                    <a:pt x="698" y="2051"/>
                  </a:lnTo>
                  <a:cubicBezTo>
                    <a:pt x="609" y="2051"/>
                    <a:pt x="537" y="1979"/>
                    <a:pt x="537" y="1890"/>
                  </a:cubicBezTo>
                  <a:lnTo>
                    <a:pt x="537" y="1677"/>
                  </a:lnTo>
                  <a:cubicBezTo>
                    <a:pt x="583" y="1708"/>
                    <a:pt x="639" y="1726"/>
                    <a:pt x="698" y="1726"/>
                  </a:cubicBezTo>
                  <a:close/>
                  <a:moveTo>
                    <a:pt x="1070" y="2338"/>
                  </a:moveTo>
                  <a:cubicBezTo>
                    <a:pt x="1070" y="2425"/>
                    <a:pt x="999" y="2496"/>
                    <a:pt x="912" y="2496"/>
                  </a:cubicBezTo>
                  <a:cubicBezTo>
                    <a:pt x="825" y="2496"/>
                    <a:pt x="755" y="2425"/>
                    <a:pt x="755" y="2338"/>
                  </a:cubicBezTo>
                  <a:cubicBezTo>
                    <a:pt x="755" y="2251"/>
                    <a:pt x="825" y="2180"/>
                    <a:pt x="912" y="2180"/>
                  </a:cubicBezTo>
                  <a:cubicBezTo>
                    <a:pt x="999" y="2180"/>
                    <a:pt x="1070" y="2251"/>
                    <a:pt x="1070" y="2338"/>
                  </a:cubicBezTo>
                  <a:close/>
                  <a:moveTo>
                    <a:pt x="2236" y="2338"/>
                  </a:moveTo>
                  <a:cubicBezTo>
                    <a:pt x="2236" y="2425"/>
                    <a:pt x="2165" y="2496"/>
                    <a:pt x="2078" y="2496"/>
                  </a:cubicBezTo>
                  <a:cubicBezTo>
                    <a:pt x="1991" y="2496"/>
                    <a:pt x="1921" y="2425"/>
                    <a:pt x="1921" y="2338"/>
                  </a:cubicBezTo>
                  <a:cubicBezTo>
                    <a:pt x="1921" y="2251"/>
                    <a:pt x="1991" y="2180"/>
                    <a:pt x="2078" y="2180"/>
                  </a:cubicBezTo>
                  <a:cubicBezTo>
                    <a:pt x="2165" y="2180"/>
                    <a:pt x="2236" y="2251"/>
                    <a:pt x="2236" y="23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42">
              <a:extLst>
                <a:ext uri="{FF2B5EF4-FFF2-40B4-BE49-F238E27FC236}">
                  <a16:creationId xmlns:a16="http://schemas.microsoft.com/office/drawing/2014/main" id="{67567642-F457-4597-B0A9-2775EB340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9338" y="6340475"/>
              <a:ext cx="134938" cy="242888"/>
            </a:xfrm>
            <a:custGeom>
              <a:avLst/>
              <a:gdLst>
                <a:gd name="T0" fmla="*/ 283 w 656"/>
                <a:gd name="T1" fmla="*/ 1163 h 1182"/>
                <a:gd name="T2" fmla="*/ 283 w 656"/>
                <a:gd name="T3" fmla="*/ 1163 h 1182"/>
                <a:gd name="T4" fmla="*/ 287 w 656"/>
                <a:gd name="T5" fmla="*/ 1168 h 1182"/>
                <a:gd name="T6" fmla="*/ 290 w 656"/>
                <a:gd name="T7" fmla="*/ 1169 h 1182"/>
                <a:gd name="T8" fmla="*/ 292 w 656"/>
                <a:gd name="T9" fmla="*/ 1172 h 1182"/>
                <a:gd name="T10" fmla="*/ 295 w 656"/>
                <a:gd name="T11" fmla="*/ 1173 h 1182"/>
                <a:gd name="T12" fmla="*/ 298 w 656"/>
                <a:gd name="T13" fmla="*/ 1175 h 1182"/>
                <a:gd name="T14" fmla="*/ 300 w 656"/>
                <a:gd name="T15" fmla="*/ 1176 h 1182"/>
                <a:gd name="T16" fmla="*/ 303 w 656"/>
                <a:gd name="T17" fmla="*/ 1178 h 1182"/>
                <a:gd name="T18" fmla="*/ 306 w 656"/>
                <a:gd name="T19" fmla="*/ 1179 h 1182"/>
                <a:gd name="T20" fmla="*/ 309 w 656"/>
                <a:gd name="T21" fmla="*/ 1180 h 1182"/>
                <a:gd name="T22" fmla="*/ 312 w 656"/>
                <a:gd name="T23" fmla="*/ 1180 h 1182"/>
                <a:gd name="T24" fmla="*/ 315 w 656"/>
                <a:gd name="T25" fmla="*/ 1181 h 1182"/>
                <a:gd name="T26" fmla="*/ 318 w 656"/>
                <a:gd name="T27" fmla="*/ 1181 h 1182"/>
                <a:gd name="T28" fmla="*/ 321 w 656"/>
                <a:gd name="T29" fmla="*/ 1182 h 1182"/>
                <a:gd name="T30" fmla="*/ 327 w 656"/>
                <a:gd name="T31" fmla="*/ 1182 h 1182"/>
                <a:gd name="T32" fmla="*/ 334 w 656"/>
                <a:gd name="T33" fmla="*/ 1182 h 1182"/>
                <a:gd name="T34" fmla="*/ 336 w 656"/>
                <a:gd name="T35" fmla="*/ 1181 h 1182"/>
                <a:gd name="T36" fmla="*/ 340 w 656"/>
                <a:gd name="T37" fmla="*/ 1181 h 1182"/>
                <a:gd name="T38" fmla="*/ 343 w 656"/>
                <a:gd name="T39" fmla="*/ 1180 h 1182"/>
                <a:gd name="T40" fmla="*/ 346 w 656"/>
                <a:gd name="T41" fmla="*/ 1180 h 1182"/>
                <a:gd name="T42" fmla="*/ 349 w 656"/>
                <a:gd name="T43" fmla="*/ 1179 h 1182"/>
                <a:gd name="T44" fmla="*/ 352 w 656"/>
                <a:gd name="T45" fmla="*/ 1178 h 1182"/>
                <a:gd name="T46" fmla="*/ 355 w 656"/>
                <a:gd name="T47" fmla="*/ 1176 h 1182"/>
                <a:gd name="T48" fmla="*/ 358 w 656"/>
                <a:gd name="T49" fmla="*/ 1175 h 1182"/>
                <a:gd name="T50" fmla="*/ 361 w 656"/>
                <a:gd name="T51" fmla="*/ 1173 h 1182"/>
                <a:gd name="T52" fmla="*/ 363 w 656"/>
                <a:gd name="T53" fmla="*/ 1172 h 1182"/>
                <a:gd name="T54" fmla="*/ 366 w 656"/>
                <a:gd name="T55" fmla="*/ 1169 h 1182"/>
                <a:gd name="T56" fmla="*/ 369 w 656"/>
                <a:gd name="T57" fmla="*/ 1168 h 1182"/>
                <a:gd name="T58" fmla="*/ 373 w 656"/>
                <a:gd name="T59" fmla="*/ 1164 h 1182"/>
                <a:gd name="T60" fmla="*/ 374 w 656"/>
                <a:gd name="T61" fmla="*/ 1163 h 1182"/>
                <a:gd name="T62" fmla="*/ 630 w 656"/>
                <a:gd name="T63" fmla="*/ 907 h 1182"/>
                <a:gd name="T64" fmla="*/ 630 w 656"/>
                <a:gd name="T65" fmla="*/ 815 h 1182"/>
                <a:gd name="T66" fmla="*/ 539 w 656"/>
                <a:gd name="T67" fmla="*/ 815 h 1182"/>
                <a:gd name="T68" fmla="*/ 393 w 656"/>
                <a:gd name="T69" fmla="*/ 961 h 1182"/>
                <a:gd name="T70" fmla="*/ 393 w 656"/>
                <a:gd name="T71" fmla="*/ 65 h 1182"/>
                <a:gd name="T72" fmla="*/ 328 w 656"/>
                <a:gd name="T73" fmla="*/ 0 h 1182"/>
                <a:gd name="T74" fmla="*/ 263 w 656"/>
                <a:gd name="T75" fmla="*/ 65 h 1182"/>
                <a:gd name="T76" fmla="*/ 263 w 656"/>
                <a:gd name="T77" fmla="*/ 961 h 1182"/>
                <a:gd name="T78" fmla="*/ 117 w 656"/>
                <a:gd name="T79" fmla="*/ 816 h 1182"/>
                <a:gd name="T80" fmla="*/ 26 w 656"/>
                <a:gd name="T81" fmla="*/ 816 h 1182"/>
                <a:gd name="T82" fmla="*/ 26 w 656"/>
                <a:gd name="T83" fmla="*/ 907 h 1182"/>
                <a:gd name="T84" fmla="*/ 283 w 656"/>
                <a:gd name="T85" fmla="*/ 1163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56" h="1182">
                  <a:moveTo>
                    <a:pt x="283" y="1163"/>
                  </a:moveTo>
                  <a:cubicBezTo>
                    <a:pt x="283" y="1163"/>
                    <a:pt x="283" y="1164"/>
                    <a:pt x="283" y="1163"/>
                  </a:cubicBezTo>
                  <a:cubicBezTo>
                    <a:pt x="284" y="1165"/>
                    <a:pt x="286" y="1167"/>
                    <a:pt x="287" y="1168"/>
                  </a:cubicBezTo>
                  <a:cubicBezTo>
                    <a:pt x="288" y="1168"/>
                    <a:pt x="289" y="1169"/>
                    <a:pt x="290" y="1169"/>
                  </a:cubicBezTo>
                  <a:cubicBezTo>
                    <a:pt x="291" y="1170"/>
                    <a:pt x="291" y="1171"/>
                    <a:pt x="292" y="1172"/>
                  </a:cubicBezTo>
                  <a:cubicBezTo>
                    <a:pt x="293" y="1172"/>
                    <a:pt x="294" y="1173"/>
                    <a:pt x="295" y="1173"/>
                  </a:cubicBezTo>
                  <a:cubicBezTo>
                    <a:pt x="296" y="1174"/>
                    <a:pt x="297" y="1174"/>
                    <a:pt x="298" y="1175"/>
                  </a:cubicBezTo>
                  <a:cubicBezTo>
                    <a:pt x="299" y="1175"/>
                    <a:pt x="300" y="1176"/>
                    <a:pt x="300" y="1176"/>
                  </a:cubicBezTo>
                  <a:cubicBezTo>
                    <a:pt x="301" y="1177"/>
                    <a:pt x="302" y="1178"/>
                    <a:pt x="303" y="1178"/>
                  </a:cubicBezTo>
                  <a:cubicBezTo>
                    <a:pt x="304" y="1178"/>
                    <a:pt x="305" y="1178"/>
                    <a:pt x="306" y="1179"/>
                  </a:cubicBezTo>
                  <a:cubicBezTo>
                    <a:pt x="307" y="1179"/>
                    <a:pt x="308" y="1179"/>
                    <a:pt x="309" y="1180"/>
                  </a:cubicBezTo>
                  <a:cubicBezTo>
                    <a:pt x="310" y="1180"/>
                    <a:pt x="311" y="1180"/>
                    <a:pt x="312" y="1180"/>
                  </a:cubicBezTo>
                  <a:cubicBezTo>
                    <a:pt x="313" y="1180"/>
                    <a:pt x="314" y="1181"/>
                    <a:pt x="315" y="1181"/>
                  </a:cubicBezTo>
                  <a:cubicBezTo>
                    <a:pt x="316" y="1181"/>
                    <a:pt x="317" y="1181"/>
                    <a:pt x="318" y="1181"/>
                  </a:cubicBezTo>
                  <a:cubicBezTo>
                    <a:pt x="319" y="1181"/>
                    <a:pt x="320" y="1182"/>
                    <a:pt x="321" y="1182"/>
                  </a:cubicBezTo>
                  <a:cubicBezTo>
                    <a:pt x="323" y="1182"/>
                    <a:pt x="325" y="1182"/>
                    <a:pt x="327" y="1182"/>
                  </a:cubicBezTo>
                  <a:cubicBezTo>
                    <a:pt x="329" y="1182"/>
                    <a:pt x="332" y="1182"/>
                    <a:pt x="334" y="1182"/>
                  </a:cubicBezTo>
                  <a:cubicBezTo>
                    <a:pt x="335" y="1182"/>
                    <a:pt x="336" y="1181"/>
                    <a:pt x="336" y="1181"/>
                  </a:cubicBezTo>
                  <a:cubicBezTo>
                    <a:pt x="338" y="1181"/>
                    <a:pt x="339" y="1181"/>
                    <a:pt x="340" y="1181"/>
                  </a:cubicBezTo>
                  <a:cubicBezTo>
                    <a:pt x="341" y="1181"/>
                    <a:pt x="342" y="1180"/>
                    <a:pt x="343" y="1180"/>
                  </a:cubicBezTo>
                  <a:cubicBezTo>
                    <a:pt x="344" y="1180"/>
                    <a:pt x="345" y="1180"/>
                    <a:pt x="346" y="1180"/>
                  </a:cubicBezTo>
                  <a:cubicBezTo>
                    <a:pt x="347" y="1179"/>
                    <a:pt x="348" y="1179"/>
                    <a:pt x="349" y="1179"/>
                  </a:cubicBezTo>
                  <a:cubicBezTo>
                    <a:pt x="350" y="1178"/>
                    <a:pt x="352" y="1178"/>
                    <a:pt x="352" y="1178"/>
                  </a:cubicBezTo>
                  <a:cubicBezTo>
                    <a:pt x="353" y="1177"/>
                    <a:pt x="354" y="1176"/>
                    <a:pt x="355" y="1176"/>
                  </a:cubicBezTo>
                  <a:cubicBezTo>
                    <a:pt x="356" y="1176"/>
                    <a:pt x="357" y="1175"/>
                    <a:pt x="358" y="1175"/>
                  </a:cubicBezTo>
                  <a:cubicBezTo>
                    <a:pt x="359" y="1174"/>
                    <a:pt x="360" y="1174"/>
                    <a:pt x="361" y="1173"/>
                  </a:cubicBezTo>
                  <a:cubicBezTo>
                    <a:pt x="362" y="1173"/>
                    <a:pt x="363" y="1172"/>
                    <a:pt x="363" y="1172"/>
                  </a:cubicBezTo>
                  <a:cubicBezTo>
                    <a:pt x="365" y="1171"/>
                    <a:pt x="365" y="1171"/>
                    <a:pt x="366" y="1169"/>
                  </a:cubicBezTo>
                  <a:cubicBezTo>
                    <a:pt x="367" y="1169"/>
                    <a:pt x="368" y="1168"/>
                    <a:pt x="369" y="1168"/>
                  </a:cubicBezTo>
                  <a:cubicBezTo>
                    <a:pt x="370" y="1167"/>
                    <a:pt x="372" y="1165"/>
                    <a:pt x="373" y="1164"/>
                  </a:cubicBezTo>
                  <a:lnTo>
                    <a:pt x="374" y="1163"/>
                  </a:lnTo>
                  <a:lnTo>
                    <a:pt x="630" y="907"/>
                  </a:lnTo>
                  <a:cubicBezTo>
                    <a:pt x="656" y="881"/>
                    <a:pt x="656" y="840"/>
                    <a:pt x="630" y="815"/>
                  </a:cubicBezTo>
                  <a:cubicBezTo>
                    <a:pt x="605" y="790"/>
                    <a:pt x="564" y="790"/>
                    <a:pt x="539" y="815"/>
                  </a:cubicBezTo>
                  <a:lnTo>
                    <a:pt x="393" y="961"/>
                  </a:lnTo>
                  <a:lnTo>
                    <a:pt x="393" y="65"/>
                  </a:lnTo>
                  <a:cubicBezTo>
                    <a:pt x="393" y="29"/>
                    <a:pt x="363" y="0"/>
                    <a:pt x="328" y="0"/>
                  </a:cubicBezTo>
                  <a:cubicBezTo>
                    <a:pt x="292" y="0"/>
                    <a:pt x="263" y="29"/>
                    <a:pt x="263" y="65"/>
                  </a:cubicBezTo>
                  <a:lnTo>
                    <a:pt x="263" y="961"/>
                  </a:lnTo>
                  <a:lnTo>
                    <a:pt x="117" y="816"/>
                  </a:lnTo>
                  <a:cubicBezTo>
                    <a:pt x="92" y="790"/>
                    <a:pt x="51" y="790"/>
                    <a:pt x="26" y="816"/>
                  </a:cubicBezTo>
                  <a:cubicBezTo>
                    <a:pt x="0" y="841"/>
                    <a:pt x="0" y="882"/>
                    <a:pt x="26" y="907"/>
                  </a:cubicBezTo>
                  <a:lnTo>
                    <a:pt x="283" y="1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A1A516FC-E62F-4339-9ECC-455705CF6F08}"/>
              </a:ext>
            </a:extLst>
          </p:cNvPr>
          <p:cNvGrpSpPr/>
          <p:nvPr/>
        </p:nvGrpSpPr>
        <p:grpSpPr>
          <a:xfrm>
            <a:off x="4160779" y="1734521"/>
            <a:ext cx="385153" cy="386293"/>
            <a:chOff x="3440114" y="1062038"/>
            <a:chExt cx="536575" cy="538163"/>
          </a:xfrm>
          <a:solidFill>
            <a:srgbClr val="FE0000"/>
          </a:solidFill>
        </p:grpSpPr>
        <p:sp>
          <p:nvSpPr>
            <p:cNvPr id="108" name="Freeform 52">
              <a:extLst>
                <a:ext uri="{FF2B5EF4-FFF2-40B4-BE49-F238E27FC236}">
                  <a16:creationId xmlns:a16="http://schemas.microsoft.com/office/drawing/2014/main" id="{820E6267-FCF7-47CB-82F7-9181E5819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0614" y="1187451"/>
              <a:ext cx="155575" cy="287338"/>
            </a:xfrm>
            <a:custGeom>
              <a:avLst/>
              <a:gdLst>
                <a:gd name="T0" fmla="*/ 474 w 754"/>
                <a:gd name="T1" fmla="*/ 629 h 1395"/>
                <a:gd name="T2" fmla="*/ 280 w 754"/>
                <a:gd name="T3" fmla="*/ 629 h 1395"/>
                <a:gd name="T4" fmla="*/ 134 w 754"/>
                <a:gd name="T5" fmla="*/ 483 h 1395"/>
                <a:gd name="T6" fmla="*/ 280 w 754"/>
                <a:gd name="T7" fmla="*/ 336 h 1395"/>
                <a:gd name="T8" fmla="*/ 623 w 754"/>
                <a:gd name="T9" fmla="*/ 336 h 1395"/>
                <a:gd name="T10" fmla="*/ 690 w 754"/>
                <a:gd name="T11" fmla="*/ 270 h 1395"/>
                <a:gd name="T12" fmla="*/ 623 w 754"/>
                <a:gd name="T13" fmla="*/ 203 h 1395"/>
                <a:gd name="T14" fmla="*/ 444 w 754"/>
                <a:gd name="T15" fmla="*/ 203 h 1395"/>
                <a:gd name="T16" fmla="*/ 444 w 754"/>
                <a:gd name="T17" fmla="*/ 66 h 1395"/>
                <a:gd name="T18" fmla="*/ 377 w 754"/>
                <a:gd name="T19" fmla="*/ 0 h 1395"/>
                <a:gd name="T20" fmla="*/ 311 w 754"/>
                <a:gd name="T21" fmla="*/ 66 h 1395"/>
                <a:gd name="T22" fmla="*/ 311 w 754"/>
                <a:gd name="T23" fmla="*/ 203 h 1395"/>
                <a:gd name="T24" fmla="*/ 280 w 754"/>
                <a:gd name="T25" fmla="*/ 203 h 1395"/>
                <a:gd name="T26" fmla="*/ 0 w 754"/>
                <a:gd name="T27" fmla="*/ 483 h 1395"/>
                <a:gd name="T28" fmla="*/ 280 w 754"/>
                <a:gd name="T29" fmla="*/ 763 h 1395"/>
                <a:gd name="T30" fmla="*/ 474 w 754"/>
                <a:gd name="T31" fmla="*/ 763 h 1395"/>
                <a:gd name="T32" fmla="*/ 621 w 754"/>
                <a:gd name="T33" fmla="*/ 909 h 1395"/>
                <a:gd name="T34" fmla="*/ 474 w 754"/>
                <a:gd name="T35" fmla="*/ 1056 h 1395"/>
                <a:gd name="T36" fmla="*/ 125 w 754"/>
                <a:gd name="T37" fmla="*/ 1056 h 1395"/>
                <a:gd name="T38" fmla="*/ 59 w 754"/>
                <a:gd name="T39" fmla="*/ 1122 h 1395"/>
                <a:gd name="T40" fmla="*/ 125 w 754"/>
                <a:gd name="T41" fmla="*/ 1189 h 1395"/>
                <a:gd name="T42" fmla="*/ 310 w 754"/>
                <a:gd name="T43" fmla="*/ 1189 h 1395"/>
                <a:gd name="T44" fmla="*/ 310 w 754"/>
                <a:gd name="T45" fmla="*/ 1328 h 1395"/>
                <a:gd name="T46" fmla="*/ 377 w 754"/>
                <a:gd name="T47" fmla="*/ 1395 h 1395"/>
                <a:gd name="T48" fmla="*/ 444 w 754"/>
                <a:gd name="T49" fmla="*/ 1328 h 1395"/>
                <a:gd name="T50" fmla="*/ 444 w 754"/>
                <a:gd name="T51" fmla="*/ 1189 h 1395"/>
                <a:gd name="T52" fmla="*/ 476 w 754"/>
                <a:gd name="T53" fmla="*/ 1189 h 1395"/>
                <a:gd name="T54" fmla="*/ 478 w 754"/>
                <a:gd name="T55" fmla="*/ 1189 h 1395"/>
                <a:gd name="T56" fmla="*/ 754 w 754"/>
                <a:gd name="T57" fmla="*/ 909 h 1395"/>
                <a:gd name="T58" fmla="*/ 474 w 754"/>
                <a:gd name="T59" fmla="*/ 629 h 1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54" h="1395">
                  <a:moveTo>
                    <a:pt x="474" y="629"/>
                  </a:moveTo>
                  <a:lnTo>
                    <a:pt x="280" y="629"/>
                  </a:lnTo>
                  <a:cubicBezTo>
                    <a:pt x="199" y="629"/>
                    <a:pt x="134" y="563"/>
                    <a:pt x="134" y="483"/>
                  </a:cubicBezTo>
                  <a:cubicBezTo>
                    <a:pt x="134" y="402"/>
                    <a:pt x="199" y="336"/>
                    <a:pt x="280" y="336"/>
                  </a:cubicBezTo>
                  <a:lnTo>
                    <a:pt x="623" y="336"/>
                  </a:lnTo>
                  <a:cubicBezTo>
                    <a:pt x="660" y="336"/>
                    <a:pt x="690" y="306"/>
                    <a:pt x="690" y="270"/>
                  </a:cubicBezTo>
                  <a:cubicBezTo>
                    <a:pt x="690" y="233"/>
                    <a:pt x="660" y="203"/>
                    <a:pt x="623" y="203"/>
                  </a:cubicBezTo>
                  <a:lnTo>
                    <a:pt x="444" y="203"/>
                  </a:lnTo>
                  <a:lnTo>
                    <a:pt x="444" y="66"/>
                  </a:lnTo>
                  <a:cubicBezTo>
                    <a:pt x="444" y="30"/>
                    <a:pt x="414" y="0"/>
                    <a:pt x="377" y="0"/>
                  </a:cubicBezTo>
                  <a:cubicBezTo>
                    <a:pt x="341" y="0"/>
                    <a:pt x="311" y="30"/>
                    <a:pt x="311" y="66"/>
                  </a:cubicBezTo>
                  <a:lnTo>
                    <a:pt x="311" y="203"/>
                  </a:lnTo>
                  <a:lnTo>
                    <a:pt x="280" y="203"/>
                  </a:lnTo>
                  <a:cubicBezTo>
                    <a:pt x="126" y="203"/>
                    <a:pt x="0" y="329"/>
                    <a:pt x="0" y="483"/>
                  </a:cubicBezTo>
                  <a:cubicBezTo>
                    <a:pt x="0" y="637"/>
                    <a:pt x="126" y="763"/>
                    <a:pt x="280" y="763"/>
                  </a:cubicBezTo>
                  <a:lnTo>
                    <a:pt x="474" y="763"/>
                  </a:lnTo>
                  <a:cubicBezTo>
                    <a:pt x="555" y="763"/>
                    <a:pt x="621" y="828"/>
                    <a:pt x="621" y="909"/>
                  </a:cubicBezTo>
                  <a:cubicBezTo>
                    <a:pt x="621" y="990"/>
                    <a:pt x="555" y="1056"/>
                    <a:pt x="474" y="1056"/>
                  </a:cubicBezTo>
                  <a:lnTo>
                    <a:pt x="125" y="1056"/>
                  </a:lnTo>
                  <a:cubicBezTo>
                    <a:pt x="89" y="1056"/>
                    <a:pt x="59" y="1086"/>
                    <a:pt x="59" y="1122"/>
                  </a:cubicBezTo>
                  <a:cubicBezTo>
                    <a:pt x="59" y="1159"/>
                    <a:pt x="89" y="1189"/>
                    <a:pt x="125" y="1189"/>
                  </a:cubicBezTo>
                  <a:lnTo>
                    <a:pt x="310" y="1189"/>
                  </a:lnTo>
                  <a:lnTo>
                    <a:pt x="310" y="1328"/>
                  </a:lnTo>
                  <a:cubicBezTo>
                    <a:pt x="310" y="1365"/>
                    <a:pt x="340" y="1395"/>
                    <a:pt x="377" y="1395"/>
                  </a:cubicBezTo>
                  <a:cubicBezTo>
                    <a:pt x="414" y="1395"/>
                    <a:pt x="444" y="1365"/>
                    <a:pt x="444" y="1328"/>
                  </a:cubicBezTo>
                  <a:lnTo>
                    <a:pt x="444" y="1189"/>
                  </a:lnTo>
                  <a:lnTo>
                    <a:pt x="476" y="1189"/>
                  </a:lnTo>
                  <a:cubicBezTo>
                    <a:pt x="477" y="1189"/>
                    <a:pt x="477" y="1189"/>
                    <a:pt x="478" y="1189"/>
                  </a:cubicBezTo>
                  <a:cubicBezTo>
                    <a:pt x="630" y="1187"/>
                    <a:pt x="754" y="1062"/>
                    <a:pt x="754" y="909"/>
                  </a:cubicBezTo>
                  <a:cubicBezTo>
                    <a:pt x="754" y="754"/>
                    <a:pt x="629" y="629"/>
                    <a:pt x="474" y="6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53">
              <a:extLst>
                <a:ext uri="{FF2B5EF4-FFF2-40B4-BE49-F238E27FC236}">
                  <a16:creationId xmlns:a16="http://schemas.microsoft.com/office/drawing/2014/main" id="{81493A55-7C3F-4882-97A3-14A9B6548F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0114" y="1062038"/>
              <a:ext cx="536575" cy="538163"/>
            </a:xfrm>
            <a:custGeom>
              <a:avLst/>
              <a:gdLst>
                <a:gd name="T0" fmla="*/ 2233 w 2616"/>
                <a:gd name="T1" fmla="*/ 383 h 2616"/>
                <a:gd name="T2" fmla="*/ 1308 w 2616"/>
                <a:gd name="T3" fmla="*/ 0 h 2616"/>
                <a:gd name="T4" fmla="*/ 383 w 2616"/>
                <a:gd name="T5" fmla="*/ 383 h 2616"/>
                <a:gd name="T6" fmla="*/ 0 w 2616"/>
                <a:gd name="T7" fmla="*/ 1308 h 2616"/>
                <a:gd name="T8" fmla="*/ 383 w 2616"/>
                <a:gd name="T9" fmla="*/ 2233 h 2616"/>
                <a:gd name="T10" fmla="*/ 1308 w 2616"/>
                <a:gd name="T11" fmla="*/ 2616 h 2616"/>
                <a:gd name="T12" fmla="*/ 2233 w 2616"/>
                <a:gd name="T13" fmla="*/ 2233 h 2616"/>
                <a:gd name="T14" fmla="*/ 2616 w 2616"/>
                <a:gd name="T15" fmla="*/ 1308 h 2616"/>
                <a:gd name="T16" fmla="*/ 2233 w 2616"/>
                <a:gd name="T17" fmla="*/ 383 h 2616"/>
                <a:gd name="T18" fmla="*/ 1308 w 2616"/>
                <a:gd name="T19" fmla="*/ 2482 h 2616"/>
                <a:gd name="T20" fmla="*/ 133 w 2616"/>
                <a:gd name="T21" fmla="*/ 1308 h 2616"/>
                <a:gd name="T22" fmla="*/ 1308 w 2616"/>
                <a:gd name="T23" fmla="*/ 133 h 2616"/>
                <a:gd name="T24" fmla="*/ 2482 w 2616"/>
                <a:gd name="T25" fmla="*/ 1308 h 2616"/>
                <a:gd name="T26" fmla="*/ 1308 w 2616"/>
                <a:gd name="T27" fmla="*/ 2482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6" h="2616">
                  <a:moveTo>
                    <a:pt x="2233" y="383"/>
                  </a:moveTo>
                  <a:cubicBezTo>
                    <a:pt x="1986" y="136"/>
                    <a:pt x="1657" y="0"/>
                    <a:pt x="1308" y="0"/>
                  </a:cubicBezTo>
                  <a:cubicBezTo>
                    <a:pt x="958" y="0"/>
                    <a:pt x="630" y="136"/>
                    <a:pt x="383" y="383"/>
                  </a:cubicBezTo>
                  <a:cubicBezTo>
                    <a:pt x="136" y="630"/>
                    <a:pt x="0" y="958"/>
                    <a:pt x="0" y="1308"/>
                  </a:cubicBezTo>
                  <a:cubicBezTo>
                    <a:pt x="0" y="1658"/>
                    <a:pt x="136" y="1986"/>
                    <a:pt x="383" y="2233"/>
                  </a:cubicBezTo>
                  <a:cubicBezTo>
                    <a:pt x="630" y="2480"/>
                    <a:pt x="958" y="2616"/>
                    <a:pt x="1308" y="2616"/>
                  </a:cubicBezTo>
                  <a:cubicBezTo>
                    <a:pt x="1657" y="2616"/>
                    <a:pt x="1986" y="2480"/>
                    <a:pt x="2233" y="2233"/>
                  </a:cubicBezTo>
                  <a:cubicBezTo>
                    <a:pt x="2480" y="1986"/>
                    <a:pt x="2616" y="1658"/>
                    <a:pt x="2616" y="1308"/>
                  </a:cubicBezTo>
                  <a:cubicBezTo>
                    <a:pt x="2616" y="958"/>
                    <a:pt x="2480" y="630"/>
                    <a:pt x="2233" y="383"/>
                  </a:cubicBezTo>
                  <a:close/>
                  <a:moveTo>
                    <a:pt x="1308" y="2482"/>
                  </a:moveTo>
                  <a:cubicBezTo>
                    <a:pt x="661" y="2482"/>
                    <a:pt x="133" y="1955"/>
                    <a:pt x="133" y="1308"/>
                  </a:cubicBezTo>
                  <a:cubicBezTo>
                    <a:pt x="133" y="661"/>
                    <a:pt x="661" y="133"/>
                    <a:pt x="1308" y="133"/>
                  </a:cubicBezTo>
                  <a:cubicBezTo>
                    <a:pt x="1955" y="133"/>
                    <a:pt x="2482" y="661"/>
                    <a:pt x="2482" y="1308"/>
                  </a:cubicBezTo>
                  <a:cubicBezTo>
                    <a:pt x="2482" y="1955"/>
                    <a:pt x="1955" y="2482"/>
                    <a:pt x="1308" y="24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8ABBAD7B-739A-48EE-AE48-6B9ECCA86CCA}"/>
              </a:ext>
            </a:extLst>
          </p:cNvPr>
          <p:cNvGrpSpPr/>
          <p:nvPr/>
        </p:nvGrpSpPr>
        <p:grpSpPr>
          <a:xfrm>
            <a:off x="4160209" y="4764087"/>
            <a:ext cx="386293" cy="345270"/>
            <a:chOff x="3400426" y="5264151"/>
            <a:chExt cx="538163" cy="481012"/>
          </a:xfrm>
          <a:solidFill>
            <a:srgbClr val="FE0000"/>
          </a:solidFill>
        </p:grpSpPr>
        <p:sp>
          <p:nvSpPr>
            <p:cNvPr id="147" name="Freeform 91">
              <a:extLst>
                <a:ext uri="{FF2B5EF4-FFF2-40B4-BE49-F238E27FC236}">
                  <a16:creationId xmlns:a16="http://schemas.microsoft.com/office/drawing/2014/main" id="{90B99911-4326-4069-9DD2-4A0C975C7E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7276" y="5264151"/>
              <a:ext cx="144463" cy="146050"/>
            </a:xfrm>
            <a:custGeom>
              <a:avLst/>
              <a:gdLst>
                <a:gd name="T0" fmla="*/ 27 w 701"/>
                <a:gd name="T1" fmla="*/ 484 h 707"/>
                <a:gd name="T2" fmla="*/ 310 w 701"/>
                <a:gd name="T3" fmla="*/ 694 h 707"/>
                <a:gd name="T4" fmla="*/ 350 w 701"/>
                <a:gd name="T5" fmla="*/ 707 h 707"/>
                <a:gd name="T6" fmla="*/ 390 w 701"/>
                <a:gd name="T7" fmla="*/ 694 h 707"/>
                <a:gd name="T8" fmla="*/ 674 w 701"/>
                <a:gd name="T9" fmla="*/ 484 h 707"/>
                <a:gd name="T10" fmla="*/ 701 w 701"/>
                <a:gd name="T11" fmla="*/ 430 h 707"/>
                <a:gd name="T12" fmla="*/ 701 w 701"/>
                <a:gd name="T13" fmla="*/ 67 h 707"/>
                <a:gd name="T14" fmla="*/ 634 w 701"/>
                <a:gd name="T15" fmla="*/ 0 h 707"/>
                <a:gd name="T16" fmla="*/ 67 w 701"/>
                <a:gd name="T17" fmla="*/ 0 h 707"/>
                <a:gd name="T18" fmla="*/ 0 w 701"/>
                <a:gd name="T19" fmla="*/ 67 h 707"/>
                <a:gd name="T20" fmla="*/ 0 w 701"/>
                <a:gd name="T21" fmla="*/ 430 h 707"/>
                <a:gd name="T22" fmla="*/ 27 w 701"/>
                <a:gd name="T23" fmla="*/ 484 h 707"/>
                <a:gd name="T24" fmla="*/ 135 w 701"/>
                <a:gd name="T25" fmla="*/ 135 h 707"/>
                <a:gd name="T26" fmla="*/ 568 w 701"/>
                <a:gd name="T27" fmla="*/ 135 h 707"/>
                <a:gd name="T28" fmla="*/ 568 w 701"/>
                <a:gd name="T29" fmla="*/ 396 h 707"/>
                <a:gd name="T30" fmla="*/ 351 w 701"/>
                <a:gd name="T31" fmla="*/ 556 h 707"/>
                <a:gd name="T32" fmla="*/ 135 w 701"/>
                <a:gd name="T33" fmla="*/ 396 h 707"/>
                <a:gd name="T34" fmla="*/ 135 w 701"/>
                <a:gd name="T35" fmla="*/ 135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1" h="707">
                  <a:moveTo>
                    <a:pt x="27" y="484"/>
                  </a:moveTo>
                  <a:lnTo>
                    <a:pt x="310" y="694"/>
                  </a:lnTo>
                  <a:cubicBezTo>
                    <a:pt x="322" y="703"/>
                    <a:pt x="336" y="707"/>
                    <a:pt x="350" y="707"/>
                  </a:cubicBezTo>
                  <a:cubicBezTo>
                    <a:pt x="364" y="707"/>
                    <a:pt x="378" y="702"/>
                    <a:pt x="390" y="694"/>
                  </a:cubicBezTo>
                  <a:lnTo>
                    <a:pt x="674" y="484"/>
                  </a:lnTo>
                  <a:cubicBezTo>
                    <a:pt x="691" y="471"/>
                    <a:pt x="701" y="452"/>
                    <a:pt x="701" y="430"/>
                  </a:cubicBezTo>
                  <a:lnTo>
                    <a:pt x="701" y="67"/>
                  </a:lnTo>
                  <a:cubicBezTo>
                    <a:pt x="701" y="30"/>
                    <a:pt x="671" y="0"/>
                    <a:pt x="634" y="0"/>
                  </a:cubicBez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lnTo>
                    <a:pt x="0" y="430"/>
                  </a:lnTo>
                  <a:cubicBezTo>
                    <a:pt x="0" y="451"/>
                    <a:pt x="10" y="471"/>
                    <a:pt x="27" y="484"/>
                  </a:cubicBezTo>
                  <a:close/>
                  <a:moveTo>
                    <a:pt x="135" y="135"/>
                  </a:moveTo>
                  <a:lnTo>
                    <a:pt x="568" y="135"/>
                  </a:lnTo>
                  <a:lnTo>
                    <a:pt x="568" y="396"/>
                  </a:lnTo>
                  <a:lnTo>
                    <a:pt x="351" y="556"/>
                  </a:lnTo>
                  <a:lnTo>
                    <a:pt x="135" y="396"/>
                  </a:lnTo>
                  <a:lnTo>
                    <a:pt x="135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92">
              <a:extLst>
                <a:ext uri="{FF2B5EF4-FFF2-40B4-BE49-F238E27FC236}">
                  <a16:creationId xmlns:a16="http://schemas.microsoft.com/office/drawing/2014/main" id="{DEBBA4D9-1712-4A32-BA88-FB9D93CE2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426" y="5322888"/>
              <a:ext cx="538163" cy="422275"/>
            </a:xfrm>
            <a:custGeom>
              <a:avLst/>
              <a:gdLst>
                <a:gd name="T0" fmla="*/ 2334 w 2616"/>
                <a:gd name="T1" fmla="*/ 0 h 2051"/>
                <a:gd name="T2" fmla="*/ 1831 w 2616"/>
                <a:gd name="T3" fmla="*/ 0 h 2051"/>
                <a:gd name="T4" fmla="*/ 1764 w 2616"/>
                <a:gd name="T5" fmla="*/ 68 h 2051"/>
                <a:gd name="T6" fmla="*/ 1831 w 2616"/>
                <a:gd name="T7" fmla="*/ 135 h 2051"/>
                <a:gd name="T8" fmla="*/ 2334 w 2616"/>
                <a:gd name="T9" fmla="*/ 135 h 2051"/>
                <a:gd name="T10" fmla="*/ 2481 w 2616"/>
                <a:gd name="T11" fmla="*/ 282 h 2051"/>
                <a:gd name="T12" fmla="*/ 2481 w 2616"/>
                <a:gd name="T13" fmla="*/ 1769 h 2051"/>
                <a:gd name="T14" fmla="*/ 2334 w 2616"/>
                <a:gd name="T15" fmla="*/ 1916 h 2051"/>
                <a:gd name="T16" fmla="*/ 282 w 2616"/>
                <a:gd name="T17" fmla="*/ 1916 h 2051"/>
                <a:gd name="T18" fmla="*/ 135 w 2616"/>
                <a:gd name="T19" fmla="*/ 1769 h 2051"/>
                <a:gd name="T20" fmla="*/ 135 w 2616"/>
                <a:gd name="T21" fmla="*/ 282 h 2051"/>
                <a:gd name="T22" fmla="*/ 282 w 2616"/>
                <a:gd name="T23" fmla="*/ 135 h 2051"/>
                <a:gd name="T24" fmla="*/ 784 w 2616"/>
                <a:gd name="T25" fmla="*/ 135 h 2051"/>
                <a:gd name="T26" fmla="*/ 851 w 2616"/>
                <a:gd name="T27" fmla="*/ 68 h 2051"/>
                <a:gd name="T28" fmla="*/ 784 w 2616"/>
                <a:gd name="T29" fmla="*/ 0 h 2051"/>
                <a:gd name="T30" fmla="*/ 282 w 2616"/>
                <a:gd name="T31" fmla="*/ 0 h 2051"/>
                <a:gd name="T32" fmla="*/ 0 w 2616"/>
                <a:gd name="T33" fmla="*/ 282 h 2051"/>
                <a:gd name="T34" fmla="*/ 0 w 2616"/>
                <a:gd name="T35" fmla="*/ 1769 h 2051"/>
                <a:gd name="T36" fmla="*/ 282 w 2616"/>
                <a:gd name="T37" fmla="*/ 2051 h 2051"/>
                <a:gd name="T38" fmla="*/ 2334 w 2616"/>
                <a:gd name="T39" fmla="*/ 2051 h 2051"/>
                <a:gd name="T40" fmla="*/ 2616 w 2616"/>
                <a:gd name="T41" fmla="*/ 1769 h 2051"/>
                <a:gd name="T42" fmla="*/ 2616 w 2616"/>
                <a:gd name="T43" fmla="*/ 282 h 2051"/>
                <a:gd name="T44" fmla="*/ 2334 w 2616"/>
                <a:gd name="T45" fmla="*/ 0 h 2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16" h="2051">
                  <a:moveTo>
                    <a:pt x="2334" y="0"/>
                  </a:moveTo>
                  <a:lnTo>
                    <a:pt x="1831" y="0"/>
                  </a:lnTo>
                  <a:cubicBezTo>
                    <a:pt x="1794" y="0"/>
                    <a:pt x="1764" y="30"/>
                    <a:pt x="1764" y="68"/>
                  </a:cubicBezTo>
                  <a:cubicBezTo>
                    <a:pt x="1764" y="105"/>
                    <a:pt x="1794" y="135"/>
                    <a:pt x="1831" y="135"/>
                  </a:cubicBezTo>
                  <a:lnTo>
                    <a:pt x="2334" y="135"/>
                  </a:lnTo>
                  <a:cubicBezTo>
                    <a:pt x="2415" y="135"/>
                    <a:pt x="2481" y="201"/>
                    <a:pt x="2481" y="282"/>
                  </a:cubicBezTo>
                  <a:lnTo>
                    <a:pt x="2481" y="1769"/>
                  </a:lnTo>
                  <a:cubicBezTo>
                    <a:pt x="2481" y="1851"/>
                    <a:pt x="2415" y="1916"/>
                    <a:pt x="2334" y="1916"/>
                  </a:cubicBezTo>
                  <a:lnTo>
                    <a:pt x="282" y="1916"/>
                  </a:lnTo>
                  <a:cubicBezTo>
                    <a:pt x="200" y="1916"/>
                    <a:pt x="135" y="1850"/>
                    <a:pt x="135" y="1769"/>
                  </a:cubicBezTo>
                  <a:lnTo>
                    <a:pt x="135" y="282"/>
                  </a:lnTo>
                  <a:cubicBezTo>
                    <a:pt x="135" y="201"/>
                    <a:pt x="201" y="135"/>
                    <a:pt x="282" y="135"/>
                  </a:cubicBezTo>
                  <a:lnTo>
                    <a:pt x="784" y="135"/>
                  </a:lnTo>
                  <a:cubicBezTo>
                    <a:pt x="821" y="135"/>
                    <a:pt x="851" y="105"/>
                    <a:pt x="851" y="68"/>
                  </a:cubicBezTo>
                  <a:cubicBezTo>
                    <a:pt x="851" y="30"/>
                    <a:pt x="821" y="0"/>
                    <a:pt x="784" y="0"/>
                  </a:cubicBezTo>
                  <a:lnTo>
                    <a:pt x="282" y="0"/>
                  </a:lnTo>
                  <a:cubicBezTo>
                    <a:pt x="126" y="0"/>
                    <a:pt x="0" y="127"/>
                    <a:pt x="0" y="282"/>
                  </a:cubicBezTo>
                  <a:lnTo>
                    <a:pt x="0" y="1769"/>
                  </a:lnTo>
                  <a:cubicBezTo>
                    <a:pt x="0" y="1925"/>
                    <a:pt x="126" y="2051"/>
                    <a:pt x="282" y="2051"/>
                  </a:cubicBezTo>
                  <a:lnTo>
                    <a:pt x="2334" y="2051"/>
                  </a:lnTo>
                  <a:cubicBezTo>
                    <a:pt x="2490" y="2051"/>
                    <a:pt x="2616" y="1925"/>
                    <a:pt x="2616" y="1769"/>
                  </a:cubicBezTo>
                  <a:lnTo>
                    <a:pt x="2616" y="282"/>
                  </a:lnTo>
                  <a:cubicBezTo>
                    <a:pt x="2616" y="127"/>
                    <a:pt x="2490" y="0"/>
                    <a:pt x="23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93">
              <a:extLst>
                <a:ext uri="{FF2B5EF4-FFF2-40B4-BE49-F238E27FC236}">
                  <a16:creationId xmlns:a16="http://schemas.microsoft.com/office/drawing/2014/main" id="{C09207AA-D118-45F3-8D24-6478EBBAEA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2026" y="5419726"/>
              <a:ext cx="96838" cy="96838"/>
            </a:xfrm>
            <a:custGeom>
              <a:avLst/>
              <a:gdLst>
                <a:gd name="T0" fmla="*/ 0 w 471"/>
                <a:gd name="T1" fmla="*/ 235 h 470"/>
                <a:gd name="T2" fmla="*/ 235 w 471"/>
                <a:gd name="T3" fmla="*/ 470 h 470"/>
                <a:gd name="T4" fmla="*/ 471 w 471"/>
                <a:gd name="T5" fmla="*/ 235 h 470"/>
                <a:gd name="T6" fmla="*/ 235 w 471"/>
                <a:gd name="T7" fmla="*/ 0 h 470"/>
                <a:gd name="T8" fmla="*/ 0 w 471"/>
                <a:gd name="T9" fmla="*/ 235 h 470"/>
                <a:gd name="T10" fmla="*/ 336 w 471"/>
                <a:gd name="T11" fmla="*/ 235 h 470"/>
                <a:gd name="T12" fmla="*/ 235 w 471"/>
                <a:gd name="T13" fmla="*/ 336 h 470"/>
                <a:gd name="T14" fmla="*/ 135 w 471"/>
                <a:gd name="T15" fmla="*/ 235 h 470"/>
                <a:gd name="T16" fmla="*/ 235 w 471"/>
                <a:gd name="T17" fmla="*/ 135 h 470"/>
                <a:gd name="T18" fmla="*/ 336 w 471"/>
                <a:gd name="T19" fmla="*/ 235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0">
                  <a:moveTo>
                    <a:pt x="0" y="235"/>
                  </a:moveTo>
                  <a:cubicBezTo>
                    <a:pt x="0" y="365"/>
                    <a:pt x="105" y="470"/>
                    <a:pt x="235" y="470"/>
                  </a:cubicBezTo>
                  <a:cubicBezTo>
                    <a:pt x="365" y="470"/>
                    <a:pt x="471" y="365"/>
                    <a:pt x="471" y="235"/>
                  </a:cubicBezTo>
                  <a:cubicBezTo>
                    <a:pt x="471" y="105"/>
                    <a:pt x="365" y="0"/>
                    <a:pt x="235" y="0"/>
                  </a:cubicBezTo>
                  <a:cubicBezTo>
                    <a:pt x="105" y="0"/>
                    <a:pt x="0" y="105"/>
                    <a:pt x="0" y="235"/>
                  </a:cubicBezTo>
                  <a:close/>
                  <a:moveTo>
                    <a:pt x="336" y="235"/>
                  </a:moveTo>
                  <a:cubicBezTo>
                    <a:pt x="336" y="291"/>
                    <a:pt x="291" y="336"/>
                    <a:pt x="235" y="336"/>
                  </a:cubicBezTo>
                  <a:cubicBezTo>
                    <a:pt x="180" y="336"/>
                    <a:pt x="135" y="291"/>
                    <a:pt x="135" y="235"/>
                  </a:cubicBezTo>
                  <a:cubicBezTo>
                    <a:pt x="135" y="180"/>
                    <a:pt x="180" y="135"/>
                    <a:pt x="235" y="135"/>
                  </a:cubicBezTo>
                  <a:cubicBezTo>
                    <a:pt x="291" y="135"/>
                    <a:pt x="336" y="180"/>
                    <a:pt x="336" y="2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94">
              <a:extLst>
                <a:ext uri="{FF2B5EF4-FFF2-40B4-BE49-F238E27FC236}">
                  <a16:creationId xmlns:a16="http://schemas.microsoft.com/office/drawing/2014/main" id="{B4754C6B-E434-4609-86F6-11BCAE09B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514" y="5527676"/>
              <a:ext cx="168275" cy="120650"/>
            </a:xfrm>
            <a:custGeom>
              <a:avLst/>
              <a:gdLst>
                <a:gd name="T0" fmla="*/ 411 w 822"/>
                <a:gd name="T1" fmla="*/ 0 h 593"/>
                <a:gd name="T2" fmla="*/ 99 w 822"/>
                <a:gd name="T3" fmla="*/ 178 h 593"/>
                <a:gd name="T4" fmla="*/ 3 w 822"/>
                <a:gd name="T5" fmla="*/ 517 h 593"/>
                <a:gd name="T6" fmla="*/ 65 w 822"/>
                <a:gd name="T7" fmla="*/ 590 h 593"/>
                <a:gd name="T8" fmla="*/ 138 w 822"/>
                <a:gd name="T9" fmla="*/ 529 h 593"/>
                <a:gd name="T10" fmla="*/ 411 w 822"/>
                <a:gd name="T11" fmla="*/ 135 h 593"/>
                <a:gd name="T12" fmla="*/ 685 w 822"/>
                <a:gd name="T13" fmla="*/ 529 h 593"/>
                <a:gd name="T14" fmla="*/ 752 w 822"/>
                <a:gd name="T15" fmla="*/ 590 h 593"/>
                <a:gd name="T16" fmla="*/ 758 w 822"/>
                <a:gd name="T17" fmla="*/ 589 h 593"/>
                <a:gd name="T18" fmla="*/ 819 w 822"/>
                <a:gd name="T19" fmla="*/ 516 h 593"/>
                <a:gd name="T20" fmla="*/ 723 w 822"/>
                <a:gd name="T21" fmla="*/ 178 h 593"/>
                <a:gd name="T22" fmla="*/ 411 w 822"/>
                <a:gd name="T23" fmla="*/ 0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2" h="593">
                  <a:moveTo>
                    <a:pt x="411" y="0"/>
                  </a:moveTo>
                  <a:cubicBezTo>
                    <a:pt x="278" y="0"/>
                    <a:pt x="170" y="62"/>
                    <a:pt x="99" y="178"/>
                  </a:cubicBezTo>
                  <a:cubicBezTo>
                    <a:pt x="48" y="263"/>
                    <a:pt x="16" y="377"/>
                    <a:pt x="3" y="517"/>
                  </a:cubicBezTo>
                  <a:cubicBezTo>
                    <a:pt x="0" y="554"/>
                    <a:pt x="28" y="587"/>
                    <a:pt x="65" y="590"/>
                  </a:cubicBezTo>
                  <a:cubicBezTo>
                    <a:pt x="102" y="593"/>
                    <a:pt x="134" y="566"/>
                    <a:pt x="138" y="529"/>
                  </a:cubicBezTo>
                  <a:cubicBezTo>
                    <a:pt x="162" y="267"/>
                    <a:pt x="254" y="135"/>
                    <a:pt x="411" y="135"/>
                  </a:cubicBezTo>
                  <a:cubicBezTo>
                    <a:pt x="568" y="135"/>
                    <a:pt x="661" y="267"/>
                    <a:pt x="685" y="529"/>
                  </a:cubicBezTo>
                  <a:cubicBezTo>
                    <a:pt x="688" y="564"/>
                    <a:pt x="717" y="590"/>
                    <a:pt x="752" y="590"/>
                  </a:cubicBezTo>
                  <a:cubicBezTo>
                    <a:pt x="754" y="590"/>
                    <a:pt x="755" y="590"/>
                    <a:pt x="758" y="589"/>
                  </a:cubicBezTo>
                  <a:cubicBezTo>
                    <a:pt x="795" y="586"/>
                    <a:pt x="822" y="554"/>
                    <a:pt x="819" y="516"/>
                  </a:cubicBezTo>
                  <a:cubicBezTo>
                    <a:pt x="806" y="376"/>
                    <a:pt x="773" y="263"/>
                    <a:pt x="723" y="178"/>
                  </a:cubicBezTo>
                  <a:cubicBezTo>
                    <a:pt x="652" y="62"/>
                    <a:pt x="544" y="0"/>
                    <a:pt x="4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95">
              <a:extLst>
                <a:ext uri="{FF2B5EF4-FFF2-40B4-BE49-F238E27FC236}">
                  <a16:creationId xmlns:a16="http://schemas.microsoft.com/office/drawing/2014/main" id="{23792ACD-B120-4F91-A90F-8D27A5EBA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3476" y="5446713"/>
              <a:ext cx="182563" cy="26988"/>
            </a:xfrm>
            <a:custGeom>
              <a:avLst/>
              <a:gdLst>
                <a:gd name="T0" fmla="*/ 820 w 888"/>
                <a:gd name="T1" fmla="*/ 0 h 134"/>
                <a:gd name="T2" fmla="*/ 68 w 888"/>
                <a:gd name="T3" fmla="*/ 0 h 134"/>
                <a:gd name="T4" fmla="*/ 0 w 888"/>
                <a:gd name="T5" fmla="*/ 67 h 134"/>
                <a:gd name="T6" fmla="*/ 68 w 888"/>
                <a:gd name="T7" fmla="*/ 134 h 134"/>
                <a:gd name="T8" fmla="*/ 820 w 888"/>
                <a:gd name="T9" fmla="*/ 134 h 134"/>
                <a:gd name="T10" fmla="*/ 888 w 888"/>
                <a:gd name="T11" fmla="*/ 67 h 134"/>
                <a:gd name="T12" fmla="*/ 820 w 888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8" h="134">
                  <a:moveTo>
                    <a:pt x="820" y="0"/>
                  </a:moveTo>
                  <a:lnTo>
                    <a:pt x="68" y="0"/>
                  </a:lnTo>
                  <a:cubicBezTo>
                    <a:pt x="31" y="0"/>
                    <a:pt x="0" y="30"/>
                    <a:pt x="0" y="67"/>
                  </a:cubicBezTo>
                  <a:cubicBezTo>
                    <a:pt x="0" y="104"/>
                    <a:pt x="31" y="134"/>
                    <a:pt x="68" y="134"/>
                  </a:cubicBezTo>
                  <a:lnTo>
                    <a:pt x="820" y="134"/>
                  </a:lnTo>
                  <a:cubicBezTo>
                    <a:pt x="857" y="134"/>
                    <a:pt x="888" y="104"/>
                    <a:pt x="888" y="67"/>
                  </a:cubicBezTo>
                  <a:cubicBezTo>
                    <a:pt x="888" y="30"/>
                    <a:pt x="857" y="0"/>
                    <a:pt x="8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96">
              <a:extLst>
                <a:ext uri="{FF2B5EF4-FFF2-40B4-BE49-F238E27FC236}">
                  <a16:creationId xmlns:a16="http://schemas.microsoft.com/office/drawing/2014/main" id="{750C538E-8567-492D-A1D1-06B5BE7CA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3476" y="5545138"/>
              <a:ext cx="182563" cy="28575"/>
            </a:xfrm>
            <a:custGeom>
              <a:avLst/>
              <a:gdLst>
                <a:gd name="T0" fmla="*/ 888 w 888"/>
                <a:gd name="T1" fmla="*/ 67 h 135"/>
                <a:gd name="T2" fmla="*/ 820 w 888"/>
                <a:gd name="T3" fmla="*/ 0 h 135"/>
                <a:gd name="T4" fmla="*/ 68 w 888"/>
                <a:gd name="T5" fmla="*/ 0 h 135"/>
                <a:gd name="T6" fmla="*/ 0 w 888"/>
                <a:gd name="T7" fmla="*/ 67 h 135"/>
                <a:gd name="T8" fmla="*/ 68 w 888"/>
                <a:gd name="T9" fmla="*/ 135 h 135"/>
                <a:gd name="T10" fmla="*/ 820 w 888"/>
                <a:gd name="T11" fmla="*/ 135 h 135"/>
                <a:gd name="T12" fmla="*/ 888 w 888"/>
                <a:gd name="T13" fmla="*/ 6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8" h="135">
                  <a:moveTo>
                    <a:pt x="888" y="67"/>
                  </a:moveTo>
                  <a:cubicBezTo>
                    <a:pt x="888" y="30"/>
                    <a:pt x="857" y="0"/>
                    <a:pt x="820" y="0"/>
                  </a:cubicBezTo>
                  <a:lnTo>
                    <a:pt x="68" y="0"/>
                  </a:lnTo>
                  <a:cubicBezTo>
                    <a:pt x="31" y="0"/>
                    <a:pt x="0" y="30"/>
                    <a:pt x="0" y="67"/>
                  </a:cubicBezTo>
                  <a:cubicBezTo>
                    <a:pt x="0" y="105"/>
                    <a:pt x="31" y="135"/>
                    <a:pt x="68" y="135"/>
                  </a:cubicBezTo>
                  <a:lnTo>
                    <a:pt x="820" y="135"/>
                  </a:lnTo>
                  <a:cubicBezTo>
                    <a:pt x="857" y="135"/>
                    <a:pt x="888" y="105"/>
                    <a:pt x="888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97">
              <a:extLst>
                <a:ext uri="{FF2B5EF4-FFF2-40B4-BE49-F238E27FC236}">
                  <a16:creationId xmlns:a16="http://schemas.microsoft.com/office/drawing/2014/main" id="{2864EC54-2922-4F1B-8CFF-E31D15F88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3476" y="5594351"/>
              <a:ext cx="104775" cy="28575"/>
            </a:xfrm>
            <a:custGeom>
              <a:avLst/>
              <a:gdLst>
                <a:gd name="T0" fmla="*/ 68 w 511"/>
                <a:gd name="T1" fmla="*/ 0 h 135"/>
                <a:gd name="T2" fmla="*/ 0 w 511"/>
                <a:gd name="T3" fmla="*/ 68 h 135"/>
                <a:gd name="T4" fmla="*/ 68 w 511"/>
                <a:gd name="T5" fmla="*/ 135 h 135"/>
                <a:gd name="T6" fmla="*/ 444 w 511"/>
                <a:gd name="T7" fmla="*/ 135 h 135"/>
                <a:gd name="T8" fmla="*/ 511 w 511"/>
                <a:gd name="T9" fmla="*/ 68 h 135"/>
                <a:gd name="T10" fmla="*/ 444 w 511"/>
                <a:gd name="T11" fmla="*/ 0 h 135"/>
                <a:gd name="T12" fmla="*/ 68 w 511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1" h="135">
                  <a:moveTo>
                    <a:pt x="68" y="0"/>
                  </a:moveTo>
                  <a:cubicBezTo>
                    <a:pt x="31" y="0"/>
                    <a:pt x="0" y="31"/>
                    <a:pt x="0" y="68"/>
                  </a:cubicBezTo>
                  <a:cubicBezTo>
                    <a:pt x="0" y="105"/>
                    <a:pt x="31" y="135"/>
                    <a:pt x="68" y="135"/>
                  </a:cubicBezTo>
                  <a:lnTo>
                    <a:pt x="444" y="135"/>
                  </a:lnTo>
                  <a:cubicBezTo>
                    <a:pt x="481" y="135"/>
                    <a:pt x="511" y="105"/>
                    <a:pt x="511" y="68"/>
                  </a:cubicBezTo>
                  <a:cubicBezTo>
                    <a:pt x="511" y="31"/>
                    <a:pt x="481" y="0"/>
                    <a:pt x="444" y="0"/>
                  </a:cubicBezTo>
                  <a:lnTo>
                    <a:pt x="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98">
              <a:extLst>
                <a:ext uri="{FF2B5EF4-FFF2-40B4-BE49-F238E27FC236}">
                  <a16:creationId xmlns:a16="http://schemas.microsoft.com/office/drawing/2014/main" id="{57B0E67D-57C8-4B75-9607-7DC39EC2D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3476" y="5495926"/>
              <a:ext cx="182563" cy="26988"/>
            </a:xfrm>
            <a:custGeom>
              <a:avLst/>
              <a:gdLst>
                <a:gd name="T0" fmla="*/ 820 w 888"/>
                <a:gd name="T1" fmla="*/ 0 h 135"/>
                <a:gd name="T2" fmla="*/ 68 w 888"/>
                <a:gd name="T3" fmla="*/ 0 h 135"/>
                <a:gd name="T4" fmla="*/ 0 w 888"/>
                <a:gd name="T5" fmla="*/ 67 h 135"/>
                <a:gd name="T6" fmla="*/ 68 w 888"/>
                <a:gd name="T7" fmla="*/ 135 h 135"/>
                <a:gd name="T8" fmla="*/ 820 w 888"/>
                <a:gd name="T9" fmla="*/ 135 h 135"/>
                <a:gd name="T10" fmla="*/ 888 w 888"/>
                <a:gd name="T11" fmla="*/ 67 h 135"/>
                <a:gd name="T12" fmla="*/ 820 w 888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8" h="135">
                  <a:moveTo>
                    <a:pt x="820" y="0"/>
                  </a:moveTo>
                  <a:lnTo>
                    <a:pt x="68" y="0"/>
                  </a:lnTo>
                  <a:cubicBezTo>
                    <a:pt x="31" y="0"/>
                    <a:pt x="0" y="30"/>
                    <a:pt x="0" y="67"/>
                  </a:cubicBezTo>
                  <a:cubicBezTo>
                    <a:pt x="0" y="104"/>
                    <a:pt x="31" y="135"/>
                    <a:pt x="68" y="135"/>
                  </a:cubicBezTo>
                  <a:lnTo>
                    <a:pt x="820" y="135"/>
                  </a:lnTo>
                  <a:cubicBezTo>
                    <a:pt x="857" y="135"/>
                    <a:pt x="888" y="104"/>
                    <a:pt x="888" y="67"/>
                  </a:cubicBezTo>
                  <a:cubicBezTo>
                    <a:pt x="888" y="30"/>
                    <a:pt x="857" y="0"/>
                    <a:pt x="8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7" name="Group 306">
            <a:extLst>
              <a:ext uri="{FF2B5EF4-FFF2-40B4-BE49-F238E27FC236}">
                <a16:creationId xmlns:a16="http://schemas.microsoft.com/office/drawing/2014/main" id="{038052DC-8FCC-4473-9804-8C00917C9C8E}"/>
              </a:ext>
            </a:extLst>
          </p:cNvPr>
          <p:cNvGrpSpPr/>
          <p:nvPr/>
        </p:nvGrpSpPr>
        <p:grpSpPr>
          <a:xfrm>
            <a:off x="4851993" y="3997009"/>
            <a:ext cx="386293" cy="374898"/>
            <a:chOff x="4403726" y="4149726"/>
            <a:chExt cx="538163" cy="522288"/>
          </a:xfrm>
          <a:solidFill>
            <a:srgbClr val="FE0000"/>
          </a:solidFill>
        </p:grpSpPr>
        <p:sp>
          <p:nvSpPr>
            <p:cNvPr id="207" name="Freeform 151">
              <a:extLst>
                <a:ext uri="{FF2B5EF4-FFF2-40B4-BE49-F238E27FC236}">
                  <a16:creationId xmlns:a16="http://schemas.microsoft.com/office/drawing/2014/main" id="{1846A957-73EE-47A7-9F40-10E17FAFEF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0751" y="4422776"/>
              <a:ext cx="211138" cy="249238"/>
            </a:xfrm>
            <a:custGeom>
              <a:avLst/>
              <a:gdLst>
                <a:gd name="T0" fmla="*/ 963 w 1028"/>
                <a:gd name="T1" fmla="*/ 508 h 1217"/>
                <a:gd name="T2" fmla="*/ 863 w 1028"/>
                <a:gd name="T3" fmla="*/ 508 h 1217"/>
                <a:gd name="T4" fmla="*/ 863 w 1028"/>
                <a:gd name="T5" fmla="*/ 349 h 1217"/>
                <a:gd name="T6" fmla="*/ 514 w 1028"/>
                <a:gd name="T7" fmla="*/ 0 h 1217"/>
                <a:gd name="T8" fmla="*/ 165 w 1028"/>
                <a:gd name="T9" fmla="*/ 349 h 1217"/>
                <a:gd name="T10" fmla="*/ 165 w 1028"/>
                <a:gd name="T11" fmla="*/ 508 h 1217"/>
                <a:gd name="T12" fmla="*/ 64 w 1028"/>
                <a:gd name="T13" fmla="*/ 508 h 1217"/>
                <a:gd name="T14" fmla="*/ 0 w 1028"/>
                <a:gd name="T15" fmla="*/ 573 h 1217"/>
                <a:gd name="T16" fmla="*/ 0 w 1028"/>
                <a:gd name="T17" fmla="*/ 1152 h 1217"/>
                <a:gd name="T18" fmla="*/ 64 w 1028"/>
                <a:gd name="T19" fmla="*/ 1217 h 1217"/>
                <a:gd name="T20" fmla="*/ 963 w 1028"/>
                <a:gd name="T21" fmla="*/ 1217 h 1217"/>
                <a:gd name="T22" fmla="*/ 1028 w 1028"/>
                <a:gd name="T23" fmla="*/ 1152 h 1217"/>
                <a:gd name="T24" fmla="*/ 1028 w 1028"/>
                <a:gd name="T25" fmla="*/ 573 h 1217"/>
                <a:gd name="T26" fmla="*/ 963 w 1028"/>
                <a:gd name="T27" fmla="*/ 508 h 1217"/>
                <a:gd name="T28" fmla="*/ 294 w 1028"/>
                <a:gd name="T29" fmla="*/ 349 h 1217"/>
                <a:gd name="T30" fmla="*/ 514 w 1028"/>
                <a:gd name="T31" fmla="*/ 129 h 1217"/>
                <a:gd name="T32" fmla="*/ 734 w 1028"/>
                <a:gd name="T33" fmla="*/ 349 h 1217"/>
                <a:gd name="T34" fmla="*/ 734 w 1028"/>
                <a:gd name="T35" fmla="*/ 508 h 1217"/>
                <a:gd name="T36" fmla="*/ 294 w 1028"/>
                <a:gd name="T37" fmla="*/ 508 h 1217"/>
                <a:gd name="T38" fmla="*/ 294 w 1028"/>
                <a:gd name="T39" fmla="*/ 349 h 1217"/>
                <a:gd name="T40" fmla="*/ 898 w 1028"/>
                <a:gd name="T41" fmla="*/ 1088 h 1217"/>
                <a:gd name="T42" fmla="*/ 129 w 1028"/>
                <a:gd name="T43" fmla="*/ 1088 h 1217"/>
                <a:gd name="T44" fmla="*/ 129 w 1028"/>
                <a:gd name="T45" fmla="*/ 637 h 1217"/>
                <a:gd name="T46" fmla="*/ 899 w 1028"/>
                <a:gd name="T47" fmla="*/ 637 h 1217"/>
                <a:gd name="T48" fmla="*/ 899 w 1028"/>
                <a:gd name="T49" fmla="*/ 1088 h 1217"/>
                <a:gd name="T50" fmla="*/ 898 w 1028"/>
                <a:gd name="T51" fmla="*/ 1088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8" h="1217">
                  <a:moveTo>
                    <a:pt x="963" y="508"/>
                  </a:moveTo>
                  <a:lnTo>
                    <a:pt x="863" y="508"/>
                  </a:lnTo>
                  <a:lnTo>
                    <a:pt x="863" y="349"/>
                  </a:lnTo>
                  <a:cubicBezTo>
                    <a:pt x="863" y="157"/>
                    <a:pt x="706" y="0"/>
                    <a:pt x="514" y="0"/>
                  </a:cubicBezTo>
                  <a:cubicBezTo>
                    <a:pt x="321" y="0"/>
                    <a:pt x="165" y="157"/>
                    <a:pt x="165" y="349"/>
                  </a:cubicBezTo>
                  <a:lnTo>
                    <a:pt x="165" y="508"/>
                  </a:lnTo>
                  <a:lnTo>
                    <a:pt x="64" y="508"/>
                  </a:lnTo>
                  <a:cubicBezTo>
                    <a:pt x="29" y="508"/>
                    <a:pt x="0" y="537"/>
                    <a:pt x="0" y="573"/>
                  </a:cubicBezTo>
                  <a:lnTo>
                    <a:pt x="0" y="1152"/>
                  </a:lnTo>
                  <a:cubicBezTo>
                    <a:pt x="0" y="1188"/>
                    <a:pt x="29" y="1217"/>
                    <a:pt x="64" y="1217"/>
                  </a:cubicBezTo>
                  <a:lnTo>
                    <a:pt x="963" y="1217"/>
                  </a:lnTo>
                  <a:cubicBezTo>
                    <a:pt x="999" y="1217"/>
                    <a:pt x="1028" y="1188"/>
                    <a:pt x="1028" y="1152"/>
                  </a:cubicBezTo>
                  <a:lnTo>
                    <a:pt x="1028" y="573"/>
                  </a:lnTo>
                  <a:cubicBezTo>
                    <a:pt x="1027" y="537"/>
                    <a:pt x="999" y="508"/>
                    <a:pt x="963" y="508"/>
                  </a:cubicBezTo>
                  <a:close/>
                  <a:moveTo>
                    <a:pt x="294" y="349"/>
                  </a:moveTo>
                  <a:cubicBezTo>
                    <a:pt x="294" y="228"/>
                    <a:pt x="392" y="129"/>
                    <a:pt x="514" y="129"/>
                  </a:cubicBezTo>
                  <a:cubicBezTo>
                    <a:pt x="635" y="129"/>
                    <a:pt x="734" y="228"/>
                    <a:pt x="734" y="349"/>
                  </a:cubicBezTo>
                  <a:lnTo>
                    <a:pt x="734" y="508"/>
                  </a:lnTo>
                  <a:lnTo>
                    <a:pt x="294" y="508"/>
                  </a:lnTo>
                  <a:lnTo>
                    <a:pt x="294" y="349"/>
                  </a:lnTo>
                  <a:close/>
                  <a:moveTo>
                    <a:pt x="898" y="1088"/>
                  </a:moveTo>
                  <a:lnTo>
                    <a:pt x="129" y="1088"/>
                  </a:lnTo>
                  <a:lnTo>
                    <a:pt x="129" y="637"/>
                  </a:lnTo>
                  <a:lnTo>
                    <a:pt x="899" y="637"/>
                  </a:lnTo>
                  <a:lnTo>
                    <a:pt x="899" y="1088"/>
                  </a:lnTo>
                  <a:lnTo>
                    <a:pt x="898" y="10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52">
              <a:extLst>
                <a:ext uri="{FF2B5EF4-FFF2-40B4-BE49-F238E27FC236}">
                  <a16:creationId xmlns:a16="http://schemas.microsoft.com/office/drawing/2014/main" id="{0F2AE92D-407E-41C1-B3A5-79BBFF14A5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03726" y="4149726"/>
              <a:ext cx="444500" cy="465138"/>
            </a:xfrm>
            <a:custGeom>
              <a:avLst/>
              <a:gdLst>
                <a:gd name="T0" fmla="*/ 1429 w 2166"/>
                <a:gd name="T1" fmla="*/ 2130 h 2258"/>
                <a:gd name="T2" fmla="*/ 129 w 2166"/>
                <a:gd name="T3" fmla="*/ 2130 h 2258"/>
                <a:gd name="T4" fmla="*/ 129 w 2166"/>
                <a:gd name="T5" fmla="*/ 688 h 2258"/>
                <a:gd name="T6" fmla="*/ 2037 w 2166"/>
                <a:gd name="T7" fmla="*/ 688 h 2258"/>
                <a:gd name="T8" fmla="*/ 2037 w 2166"/>
                <a:gd name="T9" fmla="*/ 1164 h 2258"/>
                <a:gd name="T10" fmla="*/ 2102 w 2166"/>
                <a:gd name="T11" fmla="*/ 1229 h 2258"/>
                <a:gd name="T12" fmla="*/ 2166 w 2166"/>
                <a:gd name="T13" fmla="*/ 1164 h 2258"/>
                <a:gd name="T14" fmla="*/ 2166 w 2166"/>
                <a:gd name="T15" fmla="*/ 624 h 2258"/>
                <a:gd name="T16" fmla="*/ 2166 w 2166"/>
                <a:gd name="T17" fmla="*/ 618 h 2258"/>
                <a:gd name="T18" fmla="*/ 2166 w 2166"/>
                <a:gd name="T19" fmla="*/ 616 h 2258"/>
                <a:gd name="T20" fmla="*/ 2165 w 2166"/>
                <a:gd name="T21" fmla="*/ 612 h 2258"/>
                <a:gd name="T22" fmla="*/ 2164 w 2166"/>
                <a:gd name="T23" fmla="*/ 609 h 2258"/>
                <a:gd name="T24" fmla="*/ 2164 w 2166"/>
                <a:gd name="T25" fmla="*/ 606 h 2258"/>
                <a:gd name="T26" fmla="*/ 2163 w 2166"/>
                <a:gd name="T27" fmla="*/ 604 h 2258"/>
                <a:gd name="T28" fmla="*/ 2162 w 2166"/>
                <a:gd name="T29" fmla="*/ 601 h 2258"/>
                <a:gd name="T30" fmla="*/ 2161 w 2166"/>
                <a:gd name="T31" fmla="*/ 598 h 2258"/>
                <a:gd name="T32" fmla="*/ 2160 w 2166"/>
                <a:gd name="T33" fmla="*/ 595 h 2258"/>
                <a:gd name="T34" fmla="*/ 2159 w 2166"/>
                <a:gd name="T35" fmla="*/ 593 h 2258"/>
                <a:gd name="T36" fmla="*/ 2156 w 2166"/>
                <a:gd name="T37" fmla="*/ 588 h 2258"/>
                <a:gd name="T38" fmla="*/ 2155 w 2166"/>
                <a:gd name="T39" fmla="*/ 586 h 2258"/>
                <a:gd name="T40" fmla="*/ 2153 w 2166"/>
                <a:gd name="T41" fmla="*/ 584 h 2258"/>
                <a:gd name="T42" fmla="*/ 1713 w 2166"/>
                <a:gd name="T43" fmla="*/ 25 h 2258"/>
                <a:gd name="T44" fmla="*/ 1663 w 2166"/>
                <a:gd name="T45" fmla="*/ 0 h 2258"/>
                <a:gd name="T46" fmla="*/ 505 w 2166"/>
                <a:gd name="T47" fmla="*/ 0 h 2258"/>
                <a:gd name="T48" fmla="*/ 454 w 2166"/>
                <a:gd name="T49" fmla="*/ 25 h 2258"/>
                <a:gd name="T50" fmla="*/ 14 w 2166"/>
                <a:gd name="T51" fmla="*/ 584 h 2258"/>
                <a:gd name="T52" fmla="*/ 13 w 2166"/>
                <a:gd name="T53" fmla="*/ 586 h 2258"/>
                <a:gd name="T54" fmla="*/ 12 w 2166"/>
                <a:gd name="T55" fmla="*/ 587 h 2258"/>
                <a:gd name="T56" fmla="*/ 9 w 2166"/>
                <a:gd name="T57" fmla="*/ 592 h 2258"/>
                <a:gd name="T58" fmla="*/ 7 w 2166"/>
                <a:gd name="T59" fmla="*/ 594 h 2258"/>
                <a:gd name="T60" fmla="*/ 6 w 2166"/>
                <a:gd name="T61" fmla="*/ 598 h 2258"/>
                <a:gd name="T62" fmla="*/ 5 w 2166"/>
                <a:gd name="T63" fmla="*/ 600 h 2258"/>
                <a:gd name="T64" fmla="*/ 3 w 2166"/>
                <a:gd name="T65" fmla="*/ 603 h 2258"/>
                <a:gd name="T66" fmla="*/ 2 w 2166"/>
                <a:gd name="T67" fmla="*/ 606 h 2258"/>
                <a:gd name="T68" fmla="*/ 2 w 2166"/>
                <a:gd name="T69" fmla="*/ 609 h 2258"/>
                <a:gd name="T70" fmla="*/ 1 w 2166"/>
                <a:gd name="T71" fmla="*/ 612 h 2258"/>
                <a:gd name="T72" fmla="*/ 1 w 2166"/>
                <a:gd name="T73" fmla="*/ 615 h 2258"/>
                <a:gd name="T74" fmla="*/ 0 w 2166"/>
                <a:gd name="T75" fmla="*/ 618 h 2258"/>
                <a:gd name="T76" fmla="*/ 0 w 2166"/>
                <a:gd name="T77" fmla="*/ 623 h 2258"/>
                <a:gd name="T78" fmla="*/ 0 w 2166"/>
                <a:gd name="T79" fmla="*/ 2193 h 2258"/>
                <a:gd name="T80" fmla="*/ 64 w 2166"/>
                <a:gd name="T81" fmla="*/ 2258 h 2258"/>
                <a:gd name="T82" fmla="*/ 1429 w 2166"/>
                <a:gd name="T83" fmla="*/ 2258 h 2258"/>
                <a:gd name="T84" fmla="*/ 1493 w 2166"/>
                <a:gd name="T85" fmla="*/ 2193 h 2258"/>
                <a:gd name="T86" fmla="*/ 1429 w 2166"/>
                <a:gd name="T87" fmla="*/ 2130 h 2258"/>
                <a:gd name="T88" fmla="*/ 1969 w 2166"/>
                <a:gd name="T89" fmla="*/ 560 h 2258"/>
                <a:gd name="T90" fmla="*/ 1148 w 2166"/>
                <a:gd name="T91" fmla="*/ 560 h 2258"/>
                <a:gd name="T92" fmla="*/ 1148 w 2166"/>
                <a:gd name="T93" fmla="*/ 130 h 2258"/>
                <a:gd name="T94" fmla="*/ 1630 w 2166"/>
                <a:gd name="T95" fmla="*/ 130 h 2258"/>
                <a:gd name="T96" fmla="*/ 1969 w 2166"/>
                <a:gd name="T97" fmla="*/ 560 h 2258"/>
                <a:gd name="T98" fmla="*/ 536 w 2166"/>
                <a:gd name="T99" fmla="*/ 130 h 2258"/>
                <a:gd name="T100" fmla="*/ 1018 w 2166"/>
                <a:gd name="T101" fmla="*/ 130 h 2258"/>
                <a:gd name="T102" fmla="*/ 1018 w 2166"/>
                <a:gd name="T103" fmla="*/ 560 h 2258"/>
                <a:gd name="T104" fmla="*/ 197 w 2166"/>
                <a:gd name="T105" fmla="*/ 560 h 2258"/>
                <a:gd name="T106" fmla="*/ 536 w 2166"/>
                <a:gd name="T107" fmla="*/ 13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66" h="2258">
                  <a:moveTo>
                    <a:pt x="1429" y="2130"/>
                  </a:moveTo>
                  <a:lnTo>
                    <a:pt x="129" y="2130"/>
                  </a:lnTo>
                  <a:lnTo>
                    <a:pt x="129" y="688"/>
                  </a:lnTo>
                  <a:lnTo>
                    <a:pt x="2037" y="688"/>
                  </a:lnTo>
                  <a:lnTo>
                    <a:pt x="2037" y="1164"/>
                  </a:lnTo>
                  <a:cubicBezTo>
                    <a:pt x="2037" y="1200"/>
                    <a:pt x="2066" y="1229"/>
                    <a:pt x="2102" y="1229"/>
                  </a:cubicBezTo>
                  <a:cubicBezTo>
                    <a:pt x="2137" y="1229"/>
                    <a:pt x="2166" y="1200"/>
                    <a:pt x="2166" y="1164"/>
                  </a:cubicBezTo>
                  <a:lnTo>
                    <a:pt x="2166" y="624"/>
                  </a:lnTo>
                  <a:cubicBezTo>
                    <a:pt x="2166" y="622"/>
                    <a:pt x="2166" y="620"/>
                    <a:pt x="2166" y="618"/>
                  </a:cubicBezTo>
                  <a:cubicBezTo>
                    <a:pt x="2166" y="618"/>
                    <a:pt x="2166" y="616"/>
                    <a:pt x="2166" y="616"/>
                  </a:cubicBezTo>
                  <a:cubicBezTo>
                    <a:pt x="2166" y="615"/>
                    <a:pt x="2165" y="613"/>
                    <a:pt x="2165" y="612"/>
                  </a:cubicBezTo>
                  <a:cubicBezTo>
                    <a:pt x="2165" y="611"/>
                    <a:pt x="2164" y="611"/>
                    <a:pt x="2164" y="609"/>
                  </a:cubicBezTo>
                  <a:cubicBezTo>
                    <a:pt x="2164" y="608"/>
                    <a:pt x="2164" y="607"/>
                    <a:pt x="2164" y="606"/>
                  </a:cubicBezTo>
                  <a:cubicBezTo>
                    <a:pt x="2164" y="605"/>
                    <a:pt x="2163" y="605"/>
                    <a:pt x="2163" y="604"/>
                  </a:cubicBezTo>
                  <a:cubicBezTo>
                    <a:pt x="2163" y="602"/>
                    <a:pt x="2163" y="601"/>
                    <a:pt x="2162" y="601"/>
                  </a:cubicBezTo>
                  <a:cubicBezTo>
                    <a:pt x="2162" y="600"/>
                    <a:pt x="2162" y="599"/>
                    <a:pt x="2161" y="598"/>
                  </a:cubicBezTo>
                  <a:cubicBezTo>
                    <a:pt x="2161" y="597"/>
                    <a:pt x="2160" y="596"/>
                    <a:pt x="2160" y="595"/>
                  </a:cubicBezTo>
                  <a:cubicBezTo>
                    <a:pt x="2159" y="594"/>
                    <a:pt x="2159" y="593"/>
                    <a:pt x="2159" y="593"/>
                  </a:cubicBezTo>
                  <a:cubicBezTo>
                    <a:pt x="2157" y="591"/>
                    <a:pt x="2157" y="590"/>
                    <a:pt x="2156" y="588"/>
                  </a:cubicBezTo>
                  <a:cubicBezTo>
                    <a:pt x="2155" y="587"/>
                    <a:pt x="2155" y="587"/>
                    <a:pt x="2155" y="586"/>
                  </a:cubicBezTo>
                  <a:cubicBezTo>
                    <a:pt x="2154" y="585"/>
                    <a:pt x="2154" y="585"/>
                    <a:pt x="2153" y="584"/>
                  </a:cubicBezTo>
                  <a:lnTo>
                    <a:pt x="1713" y="25"/>
                  </a:lnTo>
                  <a:cubicBezTo>
                    <a:pt x="1701" y="9"/>
                    <a:pt x="1682" y="0"/>
                    <a:pt x="1663" y="0"/>
                  </a:cubicBezTo>
                  <a:lnTo>
                    <a:pt x="505" y="0"/>
                  </a:lnTo>
                  <a:cubicBezTo>
                    <a:pt x="485" y="0"/>
                    <a:pt x="467" y="9"/>
                    <a:pt x="454" y="25"/>
                  </a:cubicBezTo>
                  <a:lnTo>
                    <a:pt x="14" y="584"/>
                  </a:lnTo>
                  <a:cubicBezTo>
                    <a:pt x="14" y="584"/>
                    <a:pt x="13" y="585"/>
                    <a:pt x="13" y="586"/>
                  </a:cubicBezTo>
                  <a:cubicBezTo>
                    <a:pt x="12" y="586"/>
                    <a:pt x="12" y="587"/>
                    <a:pt x="12" y="587"/>
                  </a:cubicBezTo>
                  <a:cubicBezTo>
                    <a:pt x="10" y="589"/>
                    <a:pt x="10" y="590"/>
                    <a:pt x="9" y="592"/>
                  </a:cubicBezTo>
                  <a:cubicBezTo>
                    <a:pt x="8" y="593"/>
                    <a:pt x="8" y="593"/>
                    <a:pt x="7" y="594"/>
                  </a:cubicBezTo>
                  <a:cubicBezTo>
                    <a:pt x="7" y="596"/>
                    <a:pt x="6" y="597"/>
                    <a:pt x="6" y="598"/>
                  </a:cubicBezTo>
                  <a:cubicBezTo>
                    <a:pt x="5" y="599"/>
                    <a:pt x="5" y="599"/>
                    <a:pt x="5" y="600"/>
                  </a:cubicBezTo>
                  <a:cubicBezTo>
                    <a:pt x="4" y="601"/>
                    <a:pt x="4" y="602"/>
                    <a:pt x="3" y="603"/>
                  </a:cubicBezTo>
                  <a:cubicBezTo>
                    <a:pt x="3" y="604"/>
                    <a:pt x="3" y="605"/>
                    <a:pt x="2" y="606"/>
                  </a:cubicBezTo>
                  <a:cubicBezTo>
                    <a:pt x="2" y="607"/>
                    <a:pt x="2" y="608"/>
                    <a:pt x="2" y="609"/>
                  </a:cubicBezTo>
                  <a:cubicBezTo>
                    <a:pt x="2" y="610"/>
                    <a:pt x="1" y="611"/>
                    <a:pt x="1" y="612"/>
                  </a:cubicBezTo>
                  <a:cubicBezTo>
                    <a:pt x="1" y="613"/>
                    <a:pt x="1" y="614"/>
                    <a:pt x="1" y="615"/>
                  </a:cubicBezTo>
                  <a:cubicBezTo>
                    <a:pt x="1" y="616"/>
                    <a:pt x="1" y="617"/>
                    <a:pt x="0" y="618"/>
                  </a:cubicBezTo>
                  <a:cubicBezTo>
                    <a:pt x="0" y="620"/>
                    <a:pt x="0" y="621"/>
                    <a:pt x="0" y="623"/>
                  </a:cubicBezTo>
                  <a:lnTo>
                    <a:pt x="0" y="2193"/>
                  </a:lnTo>
                  <a:cubicBezTo>
                    <a:pt x="0" y="2229"/>
                    <a:pt x="29" y="2258"/>
                    <a:pt x="64" y="2258"/>
                  </a:cubicBezTo>
                  <a:lnTo>
                    <a:pt x="1429" y="2258"/>
                  </a:lnTo>
                  <a:cubicBezTo>
                    <a:pt x="1464" y="2258"/>
                    <a:pt x="1493" y="2229"/>
                    <a:pt x="1493" y="2193"/>
                  </a:cubicBezTo>
                  <a:cubicBezTo>
                    <a:pt x="1493" y="2159"/>
                    <a:pt x="1465" y="2130"/>
                    <a:pt x="1429" y="2130"/>
                  </a:cubicBezTo>
                  <a:close/>
                  <a:moveTo>
                    <a:pt x="1969" y="560"/>
                  </a:moveTo>
                  <a:lnTo>
                    <a:pt x="1148" y="560"/>
                  </a:lnTo>
                  <a:lnTo>
                    <a:pt x="1148" y="130"/>
                  </a:lnTo>
                  <a:lnTo>
                    <a:pt x="1630" y="130"/>
                  </a:lnTo>
                  <a:lnTo>
                    <a:pt x="1969" y="560"/>
                  </a:lnTo>
                  <a:close/>
                  <a:moveTo>
                    <a:pt x="536" y="130"/>
                  </a:moveTo>
                  <a:lnTo>
                    <a:pt x="1018" y="130"/>
                  </a:lnTo>
                  <a:lnTo>
                    <a:pt x="1018" y="560"/>
                  </a:lnTo>
                  <a:lnTo>
                    <a:pt x="197" y="560"/>
                  </a:lnTo>
                  <a:lnTo>
                    <a:pt x="536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3" name="Freeform 17">
            <a:extLst>
              <a:ext uri="{FF2B5EF4-FFF2-40B4-BE49-F238E27FC236}">
                <a16:creationId xmlns:a16="http://schemas.microsoft.com/office/drawing/2014/main" id="{35C112DD-2482-4341-A40D-5BDD17BD66DD}"/>
              </a:ext>
            </a:extLst>
          </p:cNvPr>
          <p:cNvSpPr>
            <a:spLocks noEditPoints="1"/>
          </p:cNvSpPr>
          <p:nvPr/>
        </p:nvSpPr>
        <p:spPr bwMode="auto">
          <a:xfrm>
            <a:off x="4852563" y="3299443"/>
            <a:ext cx="385153" cy="264365"/>
          </a:xfrm>
          <a:custGeom>
            <a:avLst/>
            <a:gdLst>
              <a:gd name="T0" fmla="*/ 2474 w 2616"/>
              <a:gd name="T1" fmla="*/ 413 h 1792"/>
              <a:gd name="T2" fmla="*/ 2125 w 2616"/>
              <a:gd name="T3" fmla="*/ 267 h 1792"/>
              <a:gd name="T4" fmla="*/ 1766 w 2616"/>
              <a:gd name="T5" fmla="*/ 267 h 1792"/>
              <a:gd name="T6" fmla="*/ 1766 w 2616"/>
              <a:gd name="T7" fmla="*/ 66 h 1792"/>
              <a:gd name="T8" fmla="*/ 1700 w 2616"/>
              <a:gd name="T9" fmla="*/ 0 h 1792"/>
              <a:gd name="T10" fmla="*/ 66 w 2616"/>
              <a:gd name="T11" fmla="*/ 0 h 1792"/>
              <a:gd name="T12" fmla="*/ 0 w 2616"/>
              <a:gd name="T13" fmla="*/ 66 h 1792"/>
              <a:gd name="T14" fmla="*/ 0 w 2616"/>
              <a:gd name="T15" fmla="*/ 1512 h 1792"/>
              <a:gd name="T16" fmla="*/ 66 w 2616"/>
              <a:gd name="T17" fmla="*/ 1578 h 1792"/>
              <a:gd name="T18" fmla="*/ 328 w 2616"/>
              <a:gd name="T19" fmla="*/ 1578 h 1792"/>
              <a:gd name="T20" fmla="*/ 583 w 2616"/>
              <a:gd name="T21" fmla="*/ 1792 h 1792"/>
              <a:gd name="T22" fmla="*/ 838 w 2616"/>
              <a:gd name="T23" fmla="*/ 1578 h 1792"/>
              <a:gd name="T24" fmla="*/ 1700 w 2616"/>
              <a:gd name="T25" fmla="*/ 1578 h 1792"/>
              <a:gd name="T26" fmla="*/ 1844 w 2616"/>
              <a:gd name="T27" fmla="*/ 1578 h 1792"/>
              <a:gd name="T28" fmla="*/ 2099 w 2616"/>
              <a:gd name="T29" fmla="*/ 1792 h 1792"/>
              <a:gd name="T30" fmla="*/ 2354 w 2616"/>
              <a:gd name="T31" fmla="*/ 1578 h 1792"/>
              <a:gd name="T32" fmla="*/ 2550 w 2616"/>
              <a:gd name="T33" fmla="*/ 1578 h 1792"/>
              <a:gd name="T34" fmla="*/ 2616 w 2616"/>
              <a:gd name="T35" fmla="*/ 1512 h 1792"/>
              <a:gd name="T36" fmla="*/ 2616 w 2616"/>
              <a:gd name="T37" fmla="*/ 832 h 1792"/>
              <a:gd name="T38" fmla="*/ 2474 w 2616"/>
              <a:gd name="T39" fmla="*/ 413 h 1792"/>
              <a:gd name="T40" fmla="*/ 132 w 2616"/>
              <a:gd name="T41" fmla="*/ 131 h 1792"/>
              <a:gd name="T42" fmla="*/ 1635 w 2616"/>
              <a:gd name="T43" fmla="*/ 131 h 1792"/>
              <a:gd name="T44" fmla="*/ 1635 w 2616"/>
              <a:gd name="T45" fmla="*/ 333 h 1792"/>
              <a:gd name="T46" fmla="*/ 1635 w 2616"/>
              <a:gd name="T47" fmla="*/ 1447 h 1792"/>
              <a:gd name="T48" fmla="*/ 826 w 2616"/>
              <a:gd name="T49" fmla="*/ 1447 h 1792"/>
              <a:gd name="T50" fmla="*/ 583 w 2616"/>
              <a:gd name="T51" fmla="*/ 1275 h 1792"/>
              <a:gd name="T52" fmla="*/ 339 w 2616"/>
              <a:gd name="T53" fmla="*/ 1447 h 1792"/>
              <a:gd name="T54" fmla="*/ 132 w 2616"/>
              <a:gd name="T55" fmla="*/ 1447 h 1792"/>
              <a:gd name="T56" fmla="*/ 132 w 2616"/>
              <a:gd name="T57" fmla="*/ 131 h 1792"/>
              <a:gd name="T58" fmla="*/ 583 w 2616"/>
              <a:gd name="T59" fmla="*/ 1661 h 1792"/>
              <a:gd name="T60" fmla="*/ 456 w 2616"/>
              <a:gd name="T61" fmla="*/ 1533 h 1792"/>
              <a:gd name="T62" fmla="*/ 583 w 2616"/>
              <a:gd name="T63" fmla="*/ 1406 h 1792"/>
              <a:gd name="T64" fmla="*/ 710 w 2616"/>
              <a:gd name="T65" fmla="*/ 1533 h 1792"/>
              <a:gd name="T66" fmla="*/ 583 w 2616"/>
              <a:gd name="T67" fmla="*/ 1661 h 1792"/>
              <a:gd name="T68" fmla="*/ 2099 w 2616"/>
              <a:gd name="T69" fmla="*/ 1661 h 1792"/>
              <a:gd name="T70" fmla="*/ 1972 w 2616"/>
              <a:gd name="T71" fmla="*/ 1533 h 1792"/>
              <a:gd name="T72" fmla="*/ 2099 w 2616"/>
              <a:gd name="T73" fmla="*/ 1406 h 1792"/>
              <a:gd name="T74" fmla="*/ 2227 w 2616"/>
              <a:gd name="T75" fmla="*/ 1533 h 1792"/>
              <a:gd name="T76" fmla="*/ 2099 w 2616"/>
              <a:gd name="T77" fmla="*/ 1661 h 1792"/>
              <a:gd name="T78" fmla="*/ 2484 w 2616"/>
              <a:gd name="T79" fmla="*/ 1446 h 1792"/>
              <a:gd name="T80" fmla="*/ 2343 w 2616"/>
              <a:gd name="T81" fmla="*/ 1446 h 1792"/>
              <a:gd name="T82" fmla="*/ 2099 w 2616"/>
              <a:gd name="T83" fmla="*/ 1275 h 1792"/>
              <a:gd name="T84" fmla="*/ 1856 w 2616"/>
              <a:gd name="T85" fmla="*/ 1446 h 1792"/>
              <a:gd name="T86" fmla="*/ 1767 w 2616"/>
              <a:gd name="T87" fmla="*/ 1446 h 1792"/>
              <a:gd name="T88" fmla="*/ 1767 w 2616"/>
              <a:gd name="T89" fmla="*/ 399 h 1792"/>
              <a:gd name="T90" fmla="*/ 2126 w 2616"/>
              <a:gd name="T91" fmla="*/ 399 h 1792"/>
              <a:gd name="T92" fmla="*/ 2485 w 2616"/>
              <a:gd name="T93" fmla="*/ 832 h 1792"/>
              <a:gd name="T94" fmla="*/ 2485 w 2616"/>
              <a:gd name="T95" fmla="*/ 1446 h 1792"/>
              <a:gd name="T96" fmla="*/ 2484 w 2616"/>
              <a:gd name="T97" fmla="*/ 1446 h 1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616" h="1792">
                <a:moveTo>
                  <a:pt x="2474" y="413"/>
                </a:moveTo>
                <a:cubicBezTo>
                  <a:pt x="2387" y="319"/>
                  <a:pt x="2263" y="267"/>
                  <a:pt x="2125" y="267"/>
                </a:cubicBezTo>
                <a:lnTo>
                  <a:pt x="1766" y="267"/>
                </a:lnTo>
                <a:lnTo>
                  <a:pt x="1766" y="66"/>
                </a:lnTo>
                <a:cubicBezTo>
                  <a:pt x="1766" y="29"/>
                  <a:pt x="1737" y="0"/>
                  <a:pt x="1700" y="0"/>
                </a:cubicBezTo>
                <a:lnTo>
                  <a:pt x="66" y="0"/>
                </a:lnTo>
                <a:cubicBezTo>
                  <a:pt x="30" y="0"/>
                  <a:pt x="0" y="29"/>
                  <a:pt x="0" y="66"/>
                </a:cubicBezTo>
                <a:lnTo>
                  <a:pt x="0" y="1512"/>
                </a:lnTo>
                <a:cubicBezTo>
                  <a:pt x="0" y="1548"/>
                  <a:pt x="30" y="1578"/>
                  <a:pt x="66" y="1578"/>
                </a:cubicBezTo>
                <a:lnTo>
                  <a:pt x="328" y="1578"/>
                </a:lnTo>
                <a:cubicBezTo>
                  <a:pt x="349" y="1700"/>
                  <a:pt x="455" y="1792"/>
                  <a:pt x="583" y="1792"/>
                </a:cubicBezTo>
                <a:cubicBezTo>
                  <a:pt x="710" y="1792"/>
                  <a:pt x="816" y="1700"/>
                  <a:pt x="838" y="1578"/>
                </a:cubicBezTo>
                <a:lnTo>
                  <a:pt x="1700" y="1578"/>
                </a:lnTo>
                <a:lnTo>
                  <a:pt x="1844" y="1578"/>
                </a:lnTo>
                <a:cubicBezTo>
                  <a:pt x="1866" y="1700"/>
                  <a:pt x="1972" y="1792"/>
                  <a:pt x="2099" y="1792"/>
                </a:cubicBezTo>
                <a:cubicBezTo>
                  <a:pt x="2227" y="1792"/>
                  <a:pt x="2333" y="1700"/>
                  <a:pt x="2354" y="1578"/>
                </a:cubicBezTo>
                <a:lnTo>
                  <a:pt x="2550" y="1578"/>
                </a:lnTo>
                <a:cubicBezTo>
                  <a:pt x="2587" y="1578"/>
                  <a:pt x="2616" y="1548"/>
                  <a:pt x="2616" y="1512"/>
                </a:cubicBezTo>
                <a:lnTo>
                  <a:pt x="2616" y="832"/>
                </a:lnTo>
                <a:cubicBezTo>
                  <a:pt x="2616" y="659"/>
                  <a:pt x="2567" y="513"/>
                  <a:pt x="2474" y="413"/>
                </a:cubicBezTo>
                <a:close/>
                <a:moveTo>
                  <a:pt x="132" y="131"/>
                </a:moveTo>
                <a:lnTo>
                  <a:pt x="1635" y="131"/>
                </a:lnTo>
                <a:lnTo>
                  <a:pt x="1635" y="333"/>
                </a:lnTo>
                <a:lnTo>
                  <a:pt x="1635" y="1447"/>
                </a:lnTo>
                <a:lnTo>
                  <a:pt x="826" y="1447"/>
                </a:lnTo>
                <a:cubicBezTo>
                  <a:pt x="790" y="1347"/>
                  <a:pt x="695" y="1275"/>
                  <a:pt x="583" y="1275"/>
                </a:cubicBezTo>
                <a:cubicBezTo>
                  <a:pt x="471" y="1275"/>
                  <a:pt x="375" y="1347"/>
                  <a:pt x="339" y="1447"/>
                </a:cubicBezTo>
                <a:lnTo>
                  <a:pt x="132" y="1447"/>
                </a:lnTo>
                <a:lnTo>
                  <a:pt x="132" y="131"/>
                </a:lnTo>
                <a:close/>
                <a:moveTo>
                  <a:pt x="583" y="1661"/>
                </a:moveTo>
                <a:cubicBezTo>
                  <a:pt x="513" y="1661"/>
                  <a:pt x="456" y="1604"/>
                  <a:pt x="456" y="1533"/>
                </a:cubicBezTo>
                <a:cubicBezTo>
                  <a:pt x="456" y="1463"/>
                  <a:pt x="513" y="1406"/>
                  <a:pt x="583" y="1406"/>
                </a:cubicBezTo>
                <a:cubicBezTo>
                  <a:pt x="653" y="1406"/>
                  <a:pt x="710" y="1463"/>
                  <a:pt x="710" y="1533"/>
                </a:cubicBezTo>
                <a:cubicBezTo>
                  <a:pt x="710" y="1604"/>
                  <a:pt x="653" y="1661"/>
                  <a:pt x="583" y="1661"/>
                </a:cubicBezTo>
                <a:close/>
                <a:moveTo>
                  <a:pt x="2099" y="1661"/>
                </a:moveTo>
                <a:cubicBezTo>
                  <a:pt x="2029" y="1661"/>
                  <a:pt x="1972" y="1604"/>
                  <a:pt x="1972" y="1533"/>
                </a:cubicBezTo>
                <a:cubicBezTo>
                  <a:pt x="1972" y="1463"/>
                  <a:pt x="2029" y="1406"/>
                  <a:pt x="2099" y="1406"/>
                </a:cubicBezTo>
                <a:cubicBezTo>
                  <a:pt x="2170" y="1406"/>
                  <a:pt x="2227" y="1463"/>
                  <a:pt x="2227" y="1533"/>
                </a:cubicBezTo>
                <a:cubicBezTo>
                  <a:pt x="2227" y="1604"/>
                  <a:pt x="2170" y="1661"/>
                  <a:pt x="2099" y="1661"/>
                </a:cubicBezTo>
                <a:close/>
                <a:moveTo>
                  <a:pt x="2484" y="1446"/>
                </a:moveTo>
                <a:lnTo>
                  <a:pt x="2343" y="1446"/>
                </a:lnTo>
                <a:cubicBezTo>
                  <a:pt x="2307" y="1347"/>
                  <a:pt x="2211" y="1275"/>
                  <a:pt x="2099" y="1275"/>
                </a:cubicBezTo>
                <a:cubicBezTo>
                  <a:pt x="1988" y="1275"/>
                  <a:pt x="1892" y="1347"/>
                  <a:pt x="1856" y="1446"/>
                </a:cubicBezTo>
                <a:lnTo>
                  <a:pt x="1767" y="1446"/>
                </a:lnTo>
                <a:lnTo>
                  <a:pt x="1767" y="399"/>
                </a:lnTo>
                <a:lnTo>
                  <a:pt x="2126" y="399"/>
                </a:lnTo>
                <a:cubicBezTo>
                  <a:pt x="2347" y="399"/>
                  <a:pt x="2485" y="565"/>
                  <a:pt x="2485" y="832"/>
                </a:cubicBezTo>
                <a:lnTo>
                  <a:pt x="2485" y="1446"/>
                </a:lnTo>
                <a:lnTo>
                  <a:pt x="2484" y="1446"/>
                </a:lnTo>
                <a:close/>
              </a:path>
            </a:pathLst>
          </a:custGeom>
          <a:solidFill>
            <a:srgbClr val="FE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0E142D40-7FB8-4971-B83E-5072BD2FF1A8}"/>
              </a:ext>
            </a:extLst>
          </p:cNvPr>
          <p:cNvGrpSpPr/>
          <p:nvPr/>
        </p:nvGrpSpPr>
        <p:grpSpPr>
          <a:xfrm>
            <a:off x="4851993" y="2546039"/>
            <a:ext cx="386293" cy="267784"/>
            <a:chOff x="4384676" y="2292351"/>
            <a:chExt cx="538163" cy="373063"/>
          </a:xfrm>
          <a:solidFill>
            <a:srgbClr val="FE0000"/>
          </a:solidFill>
        </p:grpSpPr>
        <p:sp>
          <p:nvSpPr>
            <p:cNvPr id="81" name="Freeform 25">
              <a:extLst>
                <a:ext uri="{FF2B5EF4-FFF2-40B4-BE49-F238E27FC236}">
                  <a16:creationId xmlns:a16="http://schemas.microsoft.com/office/drawing/2014/main" id="{680D64FE-5AF2-4F6C-8269-E8D9A6C8CD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4676" y="2413001"/>
              <a:ext cx="422275" cy="252413"/>
            </a:xfrm>
            <a:custGeom>
              <a:avLst/>
              <a:gdLst>
                <a:gd name="T0" fmla="*/ 1989 w 2054"/>
                <a:gd name="T1" fmla="*/ 0 h 1226"/>
                <a:gd name="T2" fmla="*/ 65 w 2054"/>
                <a:gd name="T3" fmla="*/ 0 h 1226"/>
                <a:gd name="T4" fmla="*/ 0 w 2054"/>
                <a:gd name="T5" fmla="*/ 64 h 1226"/>
                <a:gd name="T6" fmla="*/ 0 w 2054"/>
                <a:gd name="T7" fmla="*/ 1161 h 1226"/>
                <a:gd name="T8" fmla="*/ 65 w 2054"/>
                <a:gd name="T9" fmla="*/ 1226 h 1226"/>
                <a:gd name="T10" fmla="*/ 1989 w 2054"/>
                <a:gd name="T11" fmla="*/ 1226 h 1226"/>
                <a:gd name="T12" fmla="*/ 2054 w 2054"/>
                <a:gd name="T13" fmla="*/ 1161 h 1226"/>
                <a:gd name="T14" fmla="*/ 2054 w 2054"/>
                <a:gd name="T15" fmla="*/ 64 h 1226"/>
                <a:gd name="T16" fmla="*/ 1989 w 2054"/>
                <a:gd name="T17" fmla="*/ 0 h 1226"/>
                <a:gd name="T18" fmla="*/ 1924 w 2054"/>
                <a:gd name="T19" fmla="*/ 1096 h 1226"/>
                <a:gd name="T20" fmla="*/ 130 w 2054"/>
                <a:gd name="T21" fmla="*/ 1096 h 1226"/>
                <a:gd name="T22" fmla="*/ 130 w 2054"/>
                <a:gd name="T23" fmla="*/ 129 h 1226"/>
                <a:gd name="T24" fmla="*/ 1924 w 2054"/>
                <a:gd name="T25" fmla="*/ 129 h 1226"/>
                <a:gd name="T26" fmla="*/ 1924 w 2054"/>
                <a:gd name="T27" fmla="*/ 1096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54" h="1226">
                  <a:moveTo>
                    <a:pt x="1989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4"/>
                  </a:cubicBezTo>
                  <a:lnTo>
                    <a:pt x="0" y="1161"/>
                  </a:lnTo>
                  <a:cubicBezTo>
                    <a:pt x="0" y="1197"/>
                    <a:pt x="29" y="1226"/>
                    <a:pt x="65" y="1226"/>
                  </a:cubicBezTo>
                  <a:lnTo>
                    <a:pt x="1989" y="1226"/>
                  </a:lnTo>
                  <a:cubicBezTo>
                    <a:pt x="2025" y="1226"/>
                    <a:pt x="2054" y="1197"/>
                    <a:pt x="2054" y="1161"/>
                  </a:cubicBezTo>
                  <a:lnTo>
                    <a:pt x="2054" y="64"/>
                  </a:lnTo>
                  <a:cubicBezTo>
                    <a:pt x="2054" y="29"/>
                    <a:pt x="2025" y="0"/>
                    <a:pt x="1989" y="0"/>
                  </a:cubicBezTo>
                  <a:close/>
                  <a:moveTo>
                    <a:pt x="1924" y="1096"/>
                  </a:moveTo>
                  <a:lnTo>
                    <a:pt x="130" y="1096"/>
                  </a:lnTo>
                  <a:lnTo>
                    <a:pt x="130" y="129"/>
                  </a:lnTo>
                  <a:lnTo>
                    <a:pt x="1924" y="129"/>
                  </a:lnTo>
                  <a:lnTo>
                    <a:pt x="1924" y="10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6">
              <a:extLst>
                <a:ext uri="{FF2B5EF4-FFF2-40B4-BE49-F238E27FC236}">
                  <a16:creationId xmlns:a16="http://schemas.microsoft.com/office/drawing/2014/main" id="{84B27696-43AF-46C7-A02A-97B1E24CB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464" y="2525713"/>
              <a:ext cx="58738" cy="26988"/>
            </a:xfrm>
            <a:custGeom>
              <a:avLst/>
              <a:gdLst>
                <a:gd name="T0" fmla="*/ 65 w 292"/>
                <a:gd name="T1" fmla="*/ 130 h 130"/>
                <a:gd name="T2" fmla="*/ 227 w 292"/>
                <a:gd name="T3" fmla="*/ 130 h 130"/>
                <a:gd name="T4" fmla="*/ 292 w 292"/>
                <a:gd name="T5" fmla="*/ 65 h 130"/>
                <a:gd name="T6" fmla="*/ 227 w 292"/>
                <a:gd name="T7" fmla="*/ 0 h 130"/>
                <a:gd name="T8" fmla="*/ 65 w 292"/>
                <a:gd name="T9" fmla="*/ 0 h 130"/>
                <a:gd name="T10" fmla="*/ 0 w 292"/>
                <a:gd name="T11" fmla="*/ 65 h 130"/>
                <a:gd name="T12" fmla="*/ 65 w 292"/>
                <a:gd name="T13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" h="130">
                  <a:moveTo>
                    <a:pt x="65" y="130"/>
                  </a:moveTo>
                  <a:lnTo>
                    <a:pt x="227" y="130"/>
                  </a:lnTo>
                  <a:cubicBezTo>
                    <a:pt x="262" y="130"/>
                    <a:pt x="292" y="101"/>
                    <a:pt x="292" y="65"/>
                  </a:cubicBezTo>
                  <a:cubicBezTo>
                    <a:pt x="292" y="30"/>
                    <a:pt x="262" y="0"/>
                    <a:pt x="227" y="0"/>
                  </a:cubicBezTo>
                  <a:lnTo>
                    <a:pt x="65" y="0"/>
                  </a:lnTo>
                  <a:cubicBezTo>
                    <a:pt x="30" y="0"/>
                    <a:pt x="0" y="30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7">
              <a:extLst>
                <a:ext uri="{FF2B5EF4-FFF2-40B4-BE49-F238E27FC236}">
                  <a16:creationId xmlns:a16="http://schemas.microsoft.com/office/drawing/2014/main" id="{62A7723A-A359-485A-B399-64FD8AEEB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3414" y="2352676"/>
              <a:ext cx="422275" cy="252413"/>
            </a:xfrm>
            <a:custGeom>
              <a:avLst/>
              <a:gdLst>
                <a:gd name="T0" fmla="*/ 1989 w 2054"/>
                <a:gd name="T1" fmla="*/ 0 h 1226"/>
                <a:gd name="T2" fmla="*/ 65 w 2054"/>
                <a:gd name="T3" fmla="*/ 0 h 1226"/>
                <a:gd name="T4" fmla="*/ 0 w 2054"/>
                <a:gd name="T5" fmla="*/ 65 h 1226"/>
                <a:gd name="T6" fmla="*/ 65 w 2054"/>
                <a:gd name="T7" fmla="*/ 130 h 1226"/>
                <a:gd name="T8" fmla="*/ 1924 w 2054"/>
                <a:gd name="T9" fmla="*/ 130 h 1226"/>
                <a:gd name="T10" fmla="*/ 1924 w 2054"/>
                <a:gd name="T11" fmla="*/ 1161 h 1226"/>
                <a:gd name="T12" fmla="*/ 1989 w 2054"/>
                <a:gd name="T13" fmla="*/ 1226 h 1226"/>
                <a:gd name="T14" fmla="*/ 2054 w 2054"/>
                <a:gd name="T15" fmla="*/ 1161 h 1226"/>
                <a:gd name="T16" fmla="*/ 2054 w 2054"/>
                <a:gd name="T17" fmla="*/ 65 h 1226"/>
                <a:gd name="T18" fmla="*/ 1989 w 2054"/>
                <a:gd name="T19" fmla="*/ 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4" h="1226">
                  <a:moveTo>
                    <a:pt x="1989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30"/>
                    <a:pt x="65" y="130"/>
                  </a:cubicBezTo>
                  <a:lnTo>
                    <a:pt x="1924" y="130"/>
                  </a:lnTo>
                  <a:lnTo>
                    <a:pt x="1924" y="1161"/>
                  </a:lnTo>
                  <a:cubicBezTo>
                    <a:pt x="1924" y="1197"/>
                    <a:pt x="1954" y="1226"/>
                    <a:pt x="1989" y="1226"/>
                  </a:cubicBezTo>
                  <a:cubicBezTo>
                    <a:pt x="2025" y="1226"/>
                    <a:pt x="2054" y="1197"/>
                    <a:pt x="2054" y="1161"/>
                  </a:cubicBezTo>
                  <a:lnTo>
                    <a:pt x="2054" y="65"/>
                  </a:lnTo>
                  <a:cubicBezTo>
                    <a:pt x="2054" y="29"/>
                    <a:pt x="2025" y="0"/>
                    <a:pt x="198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8">
              <a:extLst>
                <a:ext uri="{FF2B5EF4-FFF2-40B4-BE49-F238E27FC236}">
                  <a16:creationId xmlns:a16="http://schemas.microsoft.com/office/drawing/2014/main" id="{3AA8B0FE-21C6-4BCA-9C82-62553F039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0564" y="2292351"/>
              <a:ext cx="422275" cy="252413"/>
            </a:xfrm>
            <a:custGeom>
              <a:avLst/>
              <a:gdLst>
                <a:gd name="T0" fmla="*/ 1989 w 2054"/>
                <a:gd name="T1" fmla="*/ 0 h 1227"/>
                <a:gd name="T2" fmla="*/ 65 w 2054"/>
                <a:gd name="T3" fmla="*/ 0 h 1227"/>
                <a:gd name="T4" fmla="*/ 0 w 2054"/>
                <a:gd name="T5" fmla="*/ 65 h 1227"/>
                <a:gd name="T6" fmla="*/ 65 w 2054"/>
                <a:gd name="T7" fmla="*/ 130 h 1227"/>
                <a:gd name="T8" fmla="*/ 1924 w 2054"/>
                <a:gd name="T9" fmla="*/ 130 h 1227"/>
                <a:gd name="T10" fmla="*/ 1924 w 2054"/>
                <a:gd name="T11" fmla="*/ 1162 h 1227"/>
                <a:gd name="T12" fmla="*/ 1989 w 2054"/>
                <a:gd name="T13" fmla="*/ 1227 h 1227"/>
                <a:gd name="T14" fmla="*/ 2054 w 2054"/>
                <a:gd name="T15" fmla="*/ 1162 h 1227"/>
                <a:gd name="T16" fmla="*/ 2054 w 2054"/>
                <a:gd name="T17" fmla="*/ 65 h 1227"/>
                <a:gd name="T18" fmla="*/ 1989 w 2054"/>
                <a:gd name="T19" fmla="*/ 0 h 1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4" h="1227">
                  <a:moveTo>
                    <a:pt x="1989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lnTo>
                    <a:pt x="1924" y="130"/>
                  </a:lnTo>
                  <a:lnTo>
                    <a:pt x="1924" y="1162"/>
                  </a:lnTo>
                  <a:cubicBezTo>
                    <a:pt x="1924" y="1197"/>
                    <a:pt x="1953" y="1227"/>
                    <a:pt x="1989" y="1227"/>
                  </a:cubicBezTo>
                  <a:cubicBezTo>
                    <a:pt x="2025" y="1227"/>
                    <a:pt x="2054" y="1197"/>
                    <a:pt x="2054" y="1162"/>
                  </a:cubicBezTo>
                  <a:lnTo>
                    <a:pt x="2054" y="65"/>
                  </a:lnTo>
                  <a:cubicBezTo>
                    <a:pt x="2054" y="29"/>
                    <a:pt x="2025" y="0"/>
                    <a:pt x="198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9">
              <a:extLst>
                <a:ext uri="{FF2B5EF4-FFF2-40B4-BE49-F238E27FC236}">
                  <a16:creationId xmlns:a16="http://schemas.microsoft.com/office/drawing/2014/main" id="{161AB153-C365-485A-8756-4588527021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0426" y="2525713"/>
              <a:ext cx="60325" cy="26988"/>
            </a:xfrm>
            <a:custGeom>
              <a:avLst/>
              <a:gdLst>
                <a:gd name="T0" fmla="*/ 65 w 291"/>
                <a:gd name="T1" fmla="*/ 130 h 130"/>
                <a:gd name="T2" fmla="*/ 226 w 291"/>
                <a:gd name="T3" fmla="*/ 130 h 130"/>
                <a:gd name="T4" fmla="*/ 291 w 291"/>
                <a:gd name="T5" fmla="*/ 65 h 130"/>
                <a:gd name="T6" fmla="*/ 226 w 291"/>
                <a:gd name="T7" fmla="*/ 0 h 130"/>
                <a:gd name="T8" fmla="*/ 65 w 291"/>
                <a:gd name="T9" fmla="*/ 0 h 130"/>
                <a:gd name="T10" fmla="*/ 0 w 291"/>
                <a:gd name="T11" fmla="*/ 65 h 130"/>
                <a:gd name="T12" fmla="*/ 65 w 291"/>
                <a:gd name="T13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1" h="130">
                  <a:moveTo>
                    <a:pt x="65" y="130"/>
                  </a:moveTo>
                  <a:lnTo>
                    <a:pt x="226" y="130"/>
                  </a:lnTo>
                  <a:cubicBezTo>
                    <a:pt x="262" y="130"/>
                    <a:pt x="291" y="101"/>
                    <a:pt x="291" y="65"/>
                  </a:cubicBezTo>
                  <a:cubicBezTo>
                    <a:pt x="291" y="30"/>
                    <a:pt x="262" y="0"/>
                    <a:pt x="226" y="0"/>
                  </a:cubicBezTo>
                  <a:lnTo>
                    <a:pt x="65" y="0"/>
                  </a:lnTo>
                  <a:cubicBezTo>
                    <a:pt x="29" y="0"/>
                    <a:pt x="0" y="30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0">
              <a:extLst>
                <a:ext uri="{FF2B5EF4-FFF2-40B4-BE49-F238E27FC236}">
                  <a16:creationId xmlns:a16="http://schemas.microsoft.com/office/drawing/2014/main" id="{F573BFA8-FEA6-4633-AEC7-D78753145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9776" y="2457451"/>
              <a:ext cx="93663" cy="163513"/>
            </a:xfrm>
            <a:custGeom>
              <a:avLst/>
              <a:gdLst>
                <a:gd name="T0" fmla="*/ 177 w 455"/>
                <a:gd name="T1" fmla="*/ 459 h 790"/>
                <a:gd name="T2" fmla="*/ 279 w 455"/>
                <a:gd name="T3" fmla="*/ 459 h 790"/>
                <a:gd name="T4" fmla="*/ 325 w 455"/>
                <a:gd name="T5" fmla="*/ 506 h 790"/>
                <a:gd name="T6" fmla="*/ 279 w 455"/>
                <a:gd name="T7" fmla="*/ 552 h 790"/>
                <a:gd name="T8" fmla="*/ 96 w 455"/>
                <a:gd name="T9" fmla="*/ 552 h 790"/>
                <a:gd name="T10" fmla="*/ 31 w 455"/>
                <a:gd name="T11" fmla="*/ 617 h 790"/>
                <a:gd name="T12" fmla="*/ 96 w 455"/>
                <a:gd name="T13" fmla="*/ 682 h 790"/>
                <a:gd name="T14" fmla="*/ 163 w 455"/>
                <a:gd name="T15" fmla="*/ 682 h 790"/>
                <a:gd name="T16" fmla="*/ 163 w 455"/>
                <a:gd name="T17" fmla="*/ 725 h 790"/>
                <a:gd name="T18" fmla="*/ 228 w 455"/>
                <a:gd name="T19" fmla="*/ 790 h 790"/>
                <a:gd name="T20" fmla="*/ 293 w 455"/>
                <a:gd name="T21" fmla="*/ 725 h 790"/>
                <a:gd name="T22" fmla="*/ 293 w 455"/>
                <a:gd name="T23" fmla="*/ 682 h 790"/>
                <a:gd name="T24" fmla="*/ 455 w 455"/>
                <a:gd name="T25" fmla="*/ 506 h 790"/>
                <a:gd name="T26" fmla="*/ 279 w 455"/>
                <a:gd name="T27" fmla="*/ 329 h 790"/>
                <a:gd name="T28" fmla="*/ 177 w 455"/>
                <a:gd name="T29" fmla="*/ 329 h 790"/>
                <a:gd name="T30" fmla="*/ 130 w 455"/>
                <a:gd name="T31" fmla="*/ 283 h 790"/>
                <a:gd name="T32" fmla="*/ 177 w 455"/>
                <a:gd name="T33" fmla="*/ 236 h 790"/>
                <a:gd name="T34" fmla="*/ 356 w 455"/>
                <a:gd name="T35" fmla="*/ 236 h 790"/>
                <a:gd name="T36" fmla="*/ 421 w 455"/>
                <a:gd name="T37" fmla="*/ 171 h 790"/>
                <a:gd name="T38" fmla="*/ 356 w 455"/>
                <a:gd name="T39" fmla="*/ 106 h 790"/>
                <a:gd name="T40" fmla="*/ 293 w 455"/>
                <a:gd name="T41" fmla="*/ 106 h 790"/>
                <a:gd name="T42" fmla="*/ 293 w 455"/>
                <a:gd name="T43" fmla="*/ 65 h 790"/>
                <a:gd name="T44" fmla="*/ 228 w 455"/>
                <a:gd name="T45" fmla="*/ 0 h 790"/>
                <a:gd name="T46" fmla="*/ 163 w 455"/>
                <a:gd name="T47" fmla="*/ 65 h 790"/>
                <a:gd name="T48" fmla="*/ 163 w 455"/>
                <a:gd name="T49" fmla="*/ 107 h 790"/>
                <a:gd name="T50" fmla="*/ 0 w 455"/>
                <a:gd name="T51" fmla="*/ 283 h 790"/>
                <a:gd name="T52" fmla="*/ 177 w 455"/>
                <a:gd name="T53" fmla="*/ 459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5" h="790">
                  <a:moveTo>
                    <a:pt x="177" y="459"/>
                  </a:moveTo>
                  <a:lnTo>
                    <a:pt x="279" y="459"/>
                  </a:lnTo>
                  <a:cubicBezTo>
                    <a:pt x="304" y="459"/>
                    <a:pt x="325" y="480"/>
                    <a:pt x="325" y="506"/>
                  </a:cubicBezTo>
                  <a:cubicBezTo>
                    <a:pt x="325" y="532"/>
                    <a:pt x="305" y="552"/>
                    <a:pt x="279" y="552"/>
                  </a:cubicBezTo>
                  <a:lnTo>
                    <a:pt x="96" y="552"/>
                  </a:lnTo>
                  <a:cubicBezTo>
                    <a:pt x="61" y="552"/>
                    <a:pt x="31" y="582"/>
                    <a:pt x="31" y="617"/>
                  </a:cubicBezTo>
                  <a:cubicBezTo>
                    <a:pt x="31" y="653"/>
                    <a:pt x="61" y="682"/>
                    <a:pt x="96" y="682"/>
                  </a:cubicBezTo>
                  <a:lnTo>
                    <a:pt x="163" y="682"/>
                  </a:lnTo>
                  <a:lnTo>
                    <a:pt x="163" y="725"/>
                  </a:lnTo>
                  <a:cubicBezTo>
                    <a:pt x="163" y="761"/>
                    <a:pt x="192" y="790"/>
                    <a:pt x="228" y="790"/>
                  </a:cubicBezTo>
                  <a:cubicBezTo>
                    <a:pt x="264" y="790"/>
                    <a:pt x="293" y="761"/>
                    <a:pt x="293" y="725"/>
                  </a:cubicBezTo>
                  <a:lnTo>
                    <a:pt x="293" y="682"/>
                  </a:lnTo>
                  <a:cubicBezTo>
                    <a:pt x="383" y="675"/>
                    <a:pt x="455" y="598"/>
                    <a:pt x="455" y="506"/>
                  </a:cubicBezTo>
                  <a:cubicBezTo>
                    <a:pt x="455" y="408"/>
                    <a:pt x="376" y="329"/>
                    <a:pt x="279" y="329"/>
                  </a:cubicBezTo>
                  <a:lnTo>
                    <a:pt x="177" y="329"/>
                  </a:lnTo>
                  <a:cubicBezTo>
                    <a:pt x="152" y="329"/>
                    <a:pt x="130" y="309"/>
                    <a:pt x="130" y="283"/>
                  </a:cubicBezTo>
                  <a:cubicBezTo>
                    <a:pt x="130" y="257"/>
                    <a:pt x="151" y="236"/>
                    <a:pt x="177" y="236"/>
                  </a:cubicBezTo>
                  <a:lnTo>
                    <a:pt x="356" y="236"/>
                  </a:lnTo>
                  <a:cubicBezTo>
                    <a:pt x="392" y="236"/>
                    <a:pt x="421" y="207"/>
                    <a:pt x="421" y="171"/>
                  </a:cubicBezTo>
                  <a:cubicBezTo>
                    <a:pt x="421" y="136"/>
                    <a:pt x="392" y="106"/>
                    <a:pt x="356" y="106"/>
                  </a:cubicBezTo>
                  <a:lnTo>
                    <a:pt x="293" y="106"/>
                  </a:lnTo>
                  <a:lnTo>
                    <a:pt x="293" y="65"/>
                  </a:lnTo>
                  <a:cubicBezTo>
                    <a:pt x="293" y="29"/>
                    <a:pt x="264" y="0"/>
                    <a:pt x="228" y="0"/>
                  </a:cubicBezTo>
                  <a:cubicBezTo>
                    <a:pt x="192" y="0"/>
                    <a:pt x="163" y="29"/>
                    <a:pt x="163" y="65"/>
                  </a:cubicBezTo>
                  <a:lnTo>
                    <a:pt x="163" y="107"/>
                  </a:lnTo>
                  <a:cubicBezTo>
                    <a:pt x="72" y="114"/>
                    <a:pt x="0" y="191"/>
                    <a:pt x="0" y="283"/>
                  </a:cubicBezTo>
                  <a:cubicBezTo>
                    <a:pt x="0" y="380"/>
                    <a:pt x="80" y="459"/>
                    <a:pt x="177" y="4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9AD2A0E6-CE5C-4740-9AA3-685881438A9C}"/>
              </a:ext>
            </a:extLst>
          </p:cNvPr>
          <p:cNvGrpSpPr/>
          <p:nvPr/>
        </p:nvGrpSpPr>
        <p:grpSpPr>
          <a:xfrm>
            <a:off x="4887887" y="973142"/>
            <a:ext cx="314504" cy="386293"/>
            <a:chOff x="4457701" y="7938"/>
            <a:chExt cx="438150" cy="538163"/>
          </a:xfrm>
          <a:solidFill>
            <a:srgbClr val="FE0000"/>
          </a:solidFill>
        </p:grpSpPr>
        <p:sp>
          <p:nvSpPr>
            <p:cNvPr id="169" name="Freeform 113">
              <a:extLst>
                <a:ext uri="{FF2B5EF4-FFF2-40B4-BE49-F238E27FC236}">
                  <a16:creationId xmlns:a16="http://schemas.microsoft.com/office/drawing/2014/main" id="{ABFBFE04-7DA0-4DD9-B824-AD7CE9DED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701" y="214313"/>
              <a:ext cx="133350" cy="26988"/>
            </a:xfrm>
            <a:custGeom>
              <a:avLst/>
              <a:gdLst>
                <a:gd name="T0" fmla="*/ 649 w 649"/>
                <a:gd name="T1" fmla="*/ 65 h 130"/>
                <a:gd name="T2" fmla="*/ 584 w 649"/>
                <a:gd name="T3" fmla="*/ 0 h 130"/>
                <a:gd name="T4" fmla="*/ 65 w 649"/>
                <a:gd name="T5" fmla="*/ 0 h 130"/>
                <a:gd name="T6" fmla="*/ 0 w 649"/>
                <a:gd name="T7" fmla="*/ 65 h 130"/>
                <a:gd name="T8" fmla="*/ 65 w 649"/>
                <a:gd name="T9" fmla="*/ 130 h 130"/>
                <a:gd name="T10" fmla="*/ 584 w 649"/>
                <a:gd name="T11" fmla="*/ 130 h 130"/>
                <a:gd name="T12" fmla="*/ 649 w 649"/>
                <a:gd name="T13" fmla="*/ 6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9" h="130">
                  <a:moveTo>
                    <a:pt x="649" y="65"/>
                  </a:moveTo>
                  <a:cubicBezTo>
                    <a:pt x="649" y="29"/>
                    <a:pt x="620" y="0"/>
                    <a:pt x="584" y="0"/>
                  </a:cubicBez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30"/>
                    <a:pt x="65" y="130"/>
                  </a:cubicBezTo>
                  <a:lnTo>
                    <a:pt x="584" y="130"/>
                  </a:lnTo>
                  <a:cubicBezTo>
                    <a:pt x="620" y="130"/>
                    <a:pt x="649" y="100"/>
                    <a:pt x="64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14">
              <a:extLst>
                <a:ext uri="{FF2B5EF4-FFF2-40B4-BE49-F238E27FC236}">
                  <a16:creationId xmlns:a16="http://schemas.microsoft.com/office/drawing/2014/main" id="{942AE123-AE5E-47FE-9733-7AE42A058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2501" y="214313"/>
              <a:ext cx="133350" cy="26988"/>
            </a:xfrm>
            <a:custGeom>
              <a:avLst/>
              <a:gdLst>
                <a:gd name="T0" fmla="*/ 584 w 649"/>
                <a:gd name="T1" fmla="*/ 0 h 130"/>
                <a:gd name="T2" fmla="*/ 65 w 649"/>
                <a:gd name="T3" fmla="*/ 0 h 130"/>
                <a:gd name="T4" fmla="*/ 0 w 649"/>
                <a:gd name="T5" fmla="*/ 65 h 130"/>
                <a:gd name="T6" fmla="*/ 65 w 649"/>
                <a:gd name="T7" fmla="*/ 130 h 130"/>
                <a:gd name="T8" fmla="*/ 584 w 649"/>
                <a:gd name="T9" fmla="*/ 130 h 130"/>
                <a:gd name="T10" fmla="*/ 649 w 649"/>
                <a:gd name="T11" fmla="*/ 65 h 130"/>
                <a:gd name="T12" fmla="*/ 584 w 649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9" h="130">
                  <a:moveTo>
                    <a:pt x="584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30"/>
                    <a:pt x="65" y="130"/>
                  </a:cubicBezTo>
                  <a:lnTo>
                    <a:pt x="584" y="130"/>
                  </a:lnTo>
                  <a:cubicBezTo>
                    <a:pt x="620" y="130"/>
                    <a:pt x="649" y="100"/>
                    <a:pt x="649" y="65"/>
                  </a:cubicBezTo>
                  <a:cubicBezTo>
                    <a:pt x="649" y="29"/>
                    <a:pt x="620" y="0"/>
                    <a:pt x="58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15">
              <a:extLst>
                <a:ext uri="{FF2B5EF4-FFF2-40B4-BE49-F238E27FC236}">
                  <a16:creationId xmlns:a16="http://schemas.microsoft.com/office/drawing/2014/main" id="{AC978872-984C-4E68-B6E0-D8165C22C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076" y="7938"/>
              <a:ext cx="26988" cy="133350"/>
            </a:xfrm>
            <a:custGeom>
              <a:avLst/>
              <a:gdLst>
                <a:gd name="T0" fmla="*/ 64 w 129"/>
                <a:gd name="T1" fmla="*/ 649 h 649"/>
                <a:gd name="T2" fmla="*/ 129 w 129"/>
                <a:gd name="T3" fmla="*/ 584 h 649"/>
                <a:gd name="T4" fmla="*/ 129 w 129"/>
                <a:gd name="T5" fmla="*/ 65 h 649"/>
                <a:gd name="T6" fmla="*/ 64 w 129"/>
                <a:gd name="T7" fmla="*/ 0 h 649"/>
                <a:gd name="T8" fmla="*/ 0 w 129"/>
                <a:gd name="T9" fmla="*/ 65 h 649"/>
                <a:gd name="T10" fmla="*/ 0 w 129"/>
                <a:gd name="T11" fmla="*/ 584 h 649"/>
                <a:gd name="T12" fmla="*/ 64 w 129"/>
                <a:gd name="T13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649">
                  <a:moveTo>
                    <a:pt x="64" y="649"/>
                  </a:moveTo>
                  <a:cubicBezTo>
                    <a:pt x="100" y="649"/>
                    <a:pt x="129" y="620"/>
                    <a:pt x="129" y="584"/>
                  </a:cubicBezTo>
                  <a:lnTo>
                    <a:pt x="129" y="65"/>
                  </a:lnTo>
                  <a:cubicBezTo>
                    <a:pt x="129" y="29"/>
                    <a:pt x="100" y="0"/>
                    <a:pt x="64" y="0"/>
                  </a:cubicBezTo>
                  <a:cubicBezTo>
                    <a:pt x="29" y="0"/>
                    <a:pt x="0" y="29"/>
                    <a:pt x="0" y="65"/>
                  </a:cubicBezTo>
                  <a:lnTo>
                    <a:pt x="0" y="584"/>
                  </a:lnTo>
                  <a:cubicBezTo>
                    <a:pt x="0" y="620"/>
                    <a:pt x="29" y="649"/>
                    <a:pt x="64" y="6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16">
              <a:extLst>
                <a:ext uri="{FF2B5EF4-FFF2-40B4-BE49-F238E27FC236}">
                  <a16:creationId xmlns:a16="http://schemas.microsoft.com/office/drawing/2014/main" id="{87343BE3-366F-446C-B231-44958B46A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2339" y="66676"/>
              <a:ext cx="104775" cy="103188"/>
            </a:xfrm>
            <a:custGeom>
              <a:avLst/>
              <a:gdLst>
                <a:gd name="T0" fmla="*/ 71 w 510"/>
                <a:gd name="T1" fmla="*/ 504 h 504"/>
                <a:gd name="T2" fmla="*/ 117 w 510"/>
                <a:gd name="T3" fmla="*/ 485 h 504"/>
                <a:gd name="T4" fmla="*/ 485 w 510"/>
                <a:gd name="T5" fmla="*/ 117 h 504"/>
                <a:gd name="T6" fmla="*/ 485 w 510"/>
                <a:gd name="T7" fmla="*/ 25 h 504"/>
                <a:gd name="T8" fmla="*/ 393 w 510"/>
                <a:gd name="T9" fmla="*/ 25 h 504"/>
                <a:gd name="T10" fmla="*/ 25 w 510"/>
                <a:gd name="T11" fmla="*/ 393 h 504"/>
                <a:gd name="T12" fmla="*/ 25 w 510"/>
                <a:gd name="T13" fmla="*/ 485 h 504"/>
                <a:gd name="T14" fmla="*/ 71 w 510"/>
                <a:gd name="T15" fmla="*/ 504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0" h="504">
                  <a:moveTo>
                    <a:pt x="71" y="504"/>
                  </a:moveTo>
                  <a:cubicBezTo>
                    <a:pt x="88" y="504"/>
                    <a:pt x="104" y="497"/>
                    <a:pt x="117" y="485"/>
                  </a:cubicBezTo>
                  <a:lnTo>
                    <a:pt x="485" y="117"/>
                  </a:lnTo>
                  <a:cubicBezTo>
                    <a:pt x="510" y="92"/>
                    <a:pt x="510" y="51"/>
                    <a:pt x="485" y="25"/>
                  </a:cubicBezTo>
                  <a:cubicBezTo>
                    <a:pt x="459" y="0"/>
                    <a:pt x="418" y="0"/>
                    <a:pt x="393" y="25"/>
                  </a:cubicBezTo>
                  <a:lnTo>
                    <a:pt x="25" y="393"/>
                  </a:lnTo>
                  <a:cubicBezTo>
                    <a:pt x="0" y="418"/>
                    <a:pt x="0" y="459"/>
                    <a:pt x="25" y="485"/>
                  </a:cubicBezTo>
                  <a:cubicBezTo>
                    <a:pt x="38" y="497"/>
                    <a:pt x="55" y="504"/>
                    <a:pt x="71" y="5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17">
              <a:extLst>
                <a:ext uri="{FF2B5EF4-FFF2-40B4-BE49-F238E27FC236}">
                  <a16:creationId xmlns:a16="http://schemas.microsoft.com/office/drawing/2014/main" id="{7859C2EC-1DFF-46FE-A2FA-EAFE1D5EF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6439" y="66676"/>
              <a:ext cx="104775" cy="103188"/>
            </a:xfrm>
            <a:custGeom>
              <a:avLst/>
              <a:gdLst>
                <a:gd name="T0" fmla="*/ 394 w 511"/>
                <a:gd name="T1" fmla="*/ 485 h 504"/>
                <a:gd name="T2" fmla="*/ 440 w 511"/>
                <a:gd name="T3" fmla="*/ 504 h 504"/>
                <a:gd name="T4" fmla="*/ 485 w 511"/>
                <a:gd name="T5" fmla="*/ 485 h 504"/>
                <a:gd name="T6" fmla="*/ 485 w 511"/>
                <a:gd name="T7" fmla="*/ 393 h 504"/>
                <a:gd name="T8" fmla="*/ 118 w 511"/>
                <a:gd name="T9" fmla="*/ 25 h 504"/>
                <a:gd name="T10" fmla="*/ 26 w 511"/>
                <a:gd name="T11" fmla="*/ 25 h 504"/>
                <a:gd name="T12" fmla="*/ 26 w 511"/>
                <a:gd name="T13" fmla="*/ 117 h 504"/>
                <a:gd name="T14" fmla="*/ 394 w 511"/>
                <a:gd name="T15" fmla="*/ 485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1" h="504">
                  <a:moveTo>
                    <a:pt x="394" y="485"/>
                  </a:moveTo>
                  <a:cubicBezTo>
                    <a:pt x="406" y="497"/>
                    <a:pt x="423" y="504"/>
                    <a:pt x="440" y="504"/>
                  </a:cubicBezTo>
                  <a:cubicBezTo>
                    <a:pt x="456" y="504"/>
                    <a:pt x="473" y="497"/>
                    <a:pt x="485" y="485"/>
                  </a:cubicBezTo>
                  <a:cubicBezTo>
                    <a:pt x="511" y="459"/>
                    <a:pt x="511" y="418"/>
                    <a:pt x="485" y="393"/>
                  </a:cubicBezTo>
                  <a:lnTo>
                    <a:pt x="118" y="25"/>
                  </a:lnTo>
                  <a:cubicBezTo>
                    <a:pt x="92" y="0"/>
                    <a:pt x="51" y="0"/>
                    <a:pt x="26" y="25"/>
                  </a:cubicBezTo>
                  <a:cubicBezTo>
                    <a:pt x="0" y="51"/>
                    <a:pt x="0" y="92"/>
                    <a:pt x="26" y="117"/>
                  </a:cubicBezTo>
                  <a:lnTo>
                    <a:pt x="394" y="4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18">
              <a:extLst>
                <a:ext uri="{FF2B5EF4-FFF2-40B4-BE49-F238E27FC236}">
                  <a16:creationId xmlns:a16="http://schemas.microsoft.com/office/drawing/2014/main" id="{5A21C737-CC6F-4B25-8E8B-EDD3B11DAD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76751" y="171451"/>
              <a:ext cx="382588" cy="374650"/>
            </a:xfrm>
            <a:custGeom>
              <a:avLst/>
              <a:gdLst>
                <a:gd name="T0" fmla="*/ 1756 w 1865"/>
                <a:gd name="T1" fmla="*/ 684 h 1824"/>
                <a:gd name="T2" fmla="*/ 1582 w 1865"/>
                <a:gd name="T3" fmla="*/ 618 h 1824"/>
                <a:gd name="T4" fmla="*/ 1523 w 1865"/>
                <a:gd name="T5" fmla="*/ 618 h 1824"/>
                <a:gd name="T6" fmla="*/ 1311 w 1865"/>
                <a:gd name="T7" fmla="*/ 618 h 1824"/>
                <a:gd name="T8" fmla="*/ 1211 w 1865"/>
                <a:gd name="T9" fmla="*/ 618 h 1824"/>
                <a:gd name="T10" fmla="*/ 1211 w 1865"/>
                <a:gd name="T11" fmla="*/ 356 h 1824"/>
                <a:gd name="T12" fmla="*/ 1099 w 1865"/>
                <a:gd name="T13" fmla="*/ 85 h 1824"/>
                <a:gd name="T14" fmla="*/ 817 w 1865"/>
                <a:gd name="T15" fmla="*/ 50 h 1824"/>
                <a:gd name="T16" fmla="*/ 772 w 1865"/>
                <a:gd name="T17" fmla="*/ 112 h 1824"/>
                <a:gd name="T18" fmla="*/ 772 w 1865"/>
                <a:gd name="T19" fmla="*/ 428 h 1824"/>
                <a:gd name="T20" fmla="*/ 635 w 1865"/>
                <a:gd name="T21" fmla="*/ 671 h 1824"/>
                <a:gd name="T22" fmla="*/ 486 w 1865"/>
                <a:gd name="T23" fmla="*/ 746 h 1824"/>
                <a:gd name="T24" fmla="*/ 479 w 1865"/>
                <a:gd name="T25" fmla="*/ 747 h 1824"/>
                <a:gd name="T26" fmla="*/ 379 w 1865"/>
                <a:gd name="T27" fmla="*/ 702 h 1824"/>
                <a:gd name="T28" fmla="*/ 133 w 1865"/>
                <a:gd name="T29" fmla="*/ 702 h 1824"/>
                <a:gd name="T30" fmla="*/ 0 w 1865"/>
                <a:gd name="T31" fmla="*/ 836 h 1824"/>
                <a:gd name="T32" fmla="*/ 0 w 1865"/>
                <a:gd name="T33" fmla="*/ 1644 h 1824"/>
                <a:gd name="T34" fmla="*/ 133 w 1865"/>
                <a:gd name="T35" fmla="*/ 1777 h 1824"/>
                <a:gd name="T36" fmla="*/ 381 w 1865"/>
                <a:gd name="T37" fmla="*/ 1777 h 1824"/>
                <a:gd name="T38" fmla="*/ 466 w 1865"/>
                <a:gd name="T39" fmla="*/ 1746 h 1824"/>
                <a:gd name="T40" fmla="*/ 656 w 1865"/>
                <a:gd name="T41" fmla="*/ 1824 h 1824"/>
                <a:gd name="T42" fmla="*/ 902 w 1865"/>
                <a:gd name="T43" fmla="*/ 1824 h 1824"/>
                <a:gd name="T44" fmla="*/ 927 w 1865"/>
                <a:gd name="T45" fmla="*/ 1824 h 1824"/>
                <a:gd name="T46" fmla="*/ 1430 w 1865"/>
                <a:gd name="T47" fmla="*/ 1824 h 1824"/>
                <a:gd name="T48" fmla="*/ 1629 w 1865"/>
                <a:gd name="T49" fmla="*/ 1770 h 1824"/>
                <a:gd name="T50" fmla="*/ 1749 w 1865"/>
                <a:gd name="T51" fmla="*/ 1561 h 1824"/>
                <a:gd name="T52" fmla="*/ 1849 w 1865"/>
                <a:gd name="T53" fmla="*/ 940 h 1824"/>
                <a:gd name="T54" fmla="*/ 1756 w 1865"/>
                <a:gd name="T55" fmla="*/ 684 h 1824"/>
                <a:gd name="T56" fmla="*/ 384 w 1865"/>
                <a:gd name="T57" fmla="*/ 1644 h 1824"/>
                <a:gd name="T58" fmla="*/ 381 w 1865"/>
                <a:gd name="T59" fmla="*/ 1648 h 1824"/>
                <a:gd name="T60" fmla="*/ 133 w 1865"/>
                <a:gd name="T61" fmla="*/ 1648 h 1824"/>
                <a:gd name="T62" fmla="*/ 129 w 1865"/>
                <a:gd name="T63" fmla="*/ 1644 h 1824"/>
                <a:gd name="T64" fmla="*/ 129 w 1865"/>
                <a:gd name="T65" fmla="*/ 836 h 1824"/>
                <a:gd name="T66" fmla="*/ 133 w 1865"/>
                <a:gd name="T67" fmla="*/ 832 h 1824"/>
                <a:gd name="T68" fmla="*/ 381 w 1865"/>
                <a:gd name="T69" fmla="*/ 832 h 1824"/>
                <a:gd name="T70" fmla="*/ 384 w 1865"/>
                <a:gd name="T71" fmla="*/ 836 h 1824"/>
                <a:gd name="T72" fmla="*/ 384 w 1865"/>
                <a:gd name="T73" fmla="*/ 1644 h 1824"/>
                <a:gd name="T74" fmla="*/ 1721 w 1865"/>
                <a:gd name="T75" fmla="*/ 920 h 1824"/>
                <a:gd name="T76" fmla="*/ 1621 w 1865"/>
                <a:gd name="T77" fmla="*/ 1542 h 1824"/>
                <a:gd name="T78" fmla="*/ 1621 w 1865"/>
                <a:gd name="T79" fmla="*/ 1545 h 1824"/>
                <a:gd name="T80" fmla="*/ 1430 w 1865"/>
                <a:gd name="T81" fmla="*/ 1695 h 1824"/>
                <a:gd name="T82" fmla="*/ 927 w 1865"/>
                <a:gd name="T83" fmla="*/ 1695 h 1824"/>
                <a:gd name="T84" fmla="*/ 902 w 1865"/>
                <a:gd name="T85" fmla="*/ 1695 h 1824"/>
                <a:gd name="T86" fmla="*/ 656 w 1865"/>
                <a:gd name="T87" fmla="*/ 1695 h 1824"/>
                <a:gd name="T88" fmla="*/ 516 w 1865"/>
                <a:gd name="T89" fmla="*/ 1575 h 1824"/>
                <a:gd name="T90" fmla="*/ 514 w 1865"/>
                <a:gd name="T91" fmla="*/ 1567 h 1824"/>
                <a:gd name="T92" fmla="*/ 514 w 1865"/>
                <a:gd name="T93" fmla="*/ 873 h 1824"/>
                <a:gd name="T94" fmla="*/ 518 w 1865"/>
                <a:gd name="T95" fmla="*/ 872 h 1824"/>
                <a:gd name="T96" fmla="*/ 520 w 1865"/>
                <a:gd name="T97" fmla="*/ 871 h 1824"/>
                <a:gd name="T98" fmla="*/ 707 w 1865"/>
                <a:gd name="T99" fmla="*/ 779 h 1824"/>
                <a:gd name="T100" fmla="*/ 902 w 1865"/>
                <a:gd name="T101" fmla="*/ 428 h 1824"/>
                <a:gd name="T102" fmla="*/ 902 w 1865"/>
                <a:gd name="T103" fmla="*/ 165 h 1824"/>
                <a:gd name="T104" fmla="*/ 1023 w 1865"/>
                <a:gd name="T105" fmla="*/ 189 h 1824"/>
                <a:gd name="T106" fmla="*/ 1081 w 1865"/>
                <a:gd name="T107" fmla="*/ 356 h 1824"/>
                <a:gd name="T108" fmla="*/ 1081 w 1865"/>
                <a:gd name="T109" fmla="*/ 683 h 1824"/>
                <a:gd name="T110" fmla="*/ 1146 w 1865"/>
                <a:gd name="T111" fmla="*/ 747 h 1824"/>
                <a:gd name="T112" fmla="*/ 1311 w 1865"/>
                <a:gd name="T113" fmla="*/ 747 h 1824"/>
                <a:gd name="T114" fmla="*/ 1523 w 1865"/>
                <a:gd name="T115" fmla="*/ 747 h 1824"/>
                <a:gd name="T116" fmla="*/ 1582 w 1865"/>
                <a:gd name="T117" fmla="*/ 747 h 1824"/>
                <a:gd name="T118" fmla="*/ 1672 w 1865"/>
                <a:gd name="T119" fmla="*/ 781 h 1824"/>
                <a:gd name="T120" fmla="*/ 1721 w 1865"/>
                <a:gd name="T121" fmla="*/ 920 h 1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65" h="1824">
                  <a:moveTo>
                    <a:pt x="1756" y="684"/>
                  </a:moveTo>
                  <a:cubicBezTo>
                    <a:pt x="1707" y="641"/>
                    <a:pt x="1645" y="618"/>
                    <a:pt x="1582" y="618"/>
                  </a:cubicBezTo>
                  <a:lnTo>
                    <a:pt x="1523" y="618"/>
                  </a:lnTo>
                  <a:lnTo>
                    <a:pt x="1311" y="618"/>
                  </a:lnTo>
                  <a:lnTo>
                    <a:pt x="1211" y="618"/>
                  </a:lnTo>
                  <a:lnTo>
                    <a:pt x="1211" y="356"/>
                  </a:lnTo>
                  <a:cubicBezTo>
                    <a:pt x="1211" y="231"/>
                    <a:pt x="1173" y="140"/>
                    <a:pt x="1099" y="85"/>
                  </a:cubicBezTo>
                  <a:cubicBezTo>
                    <a:pt x="983" y="0"/>
                    <a:pt x="825" y="48"/>
                    <a:pt x="817" y="50"/>
                  </a:cubicBezTo>
                  <a:cubicBezTo>
                    <a:pt x="790" y="59"/>
                    <a:pt x="772" y="84"/>
                    <a:pt x="772" y="112"/>
                  </a:cubicBezTo>
                  <a:lnTo>
                    <a:pt x="772" y="428"/>
                  </a:lnTo>
                  <a:cubicBezTo>
                    <a:pt x="772" y="524"/>
                    <a:pt x="726" y="605"/>
                    <a:pt x="635" y="671"/>
                  </a:cubicBezTo>
                  <a:cubicBezTo>
                    <a:pt x="566" y="720"/>
                    <a:pt x="495" y="743"/>
                    <a:pt x="486" y="746"/>
                  </a:cubicBezTo>
                  <a:lnTo>
                    <a:pt x="479" y="747"/>
                  </a:lnTo>
                  <a:cubicBezTo>
                    <a:pt x="455" y="720"/>
                    <a:pt x="419" y="702"/>
                    <a:pt x="379" y="702"/>
                  </a:cubicBezTo>
                  <a:lnTo>
                    <a:pt x="133" y="702"/>
                  </a:lnTo>
                  <a:cubicBezTo>
                    <a:pt x="60" y="702"/>
                    <a:pt x="0" y="762"/>
                    <a:pt x="0" y="836"/>
                  </a:cubicBezTo>
                  <a:lnTo>
                    <a:pt x="0" y="1644"/>
                  </a:lnTo>
                  <a:cubicBezTo>
                    <a:pt x="0" y="1717"/>
                    <a:pt x="60" y="1777"/>
                    <a:pt x="133" y="1777"/>
                  </a:cubicBezTo>
                  <a:lnTo>
                    <a:pt x="381" y="1777"/>
                  </a:lnTo>
                  <a:cubicBezTo>
                    <a:pt x="413" y="1777"/>
                    <a:pt x="443" y="1765"/>
                    <a:pt x="466" y="1746"/>
                  </a:cubicBezTo>
                  <a:cubicBezTo>
                    <a:pt x="516" y="1795"/>
                    <a:pt x="583" y="1824"/>
                    <a:pt x="656" y="1824"/>
                  </a:cubicBezTo>
                  <a:lnTo>
                    <a:pt x="902" y="1824"/>
                  </a:lnTo>
                  <a:lnTo>
                    <a:pt x="927" y="1824"/>
                  </a:lnTo>
                  <a:lnTo>
                    <a:pt x="1430" y="1824"/>
                  </a:lnTo>
                  <a:cubicBezTo>
                    <a:pt x="1508" y="1824"/>
                    <a:pt x="1576" y="1805"/>
                    <a:pt x="1629" y="1770"/>
                  </a:cubicBezTo>
                  <a:cubicBezTo>
                    <a:pt x="1696" y="1725"/>
                    <a:pt x="1737" y="1653"/>
                    <a:pt x="1749" y="1561"/>
                  </a:cubicBezTo>
                  <a:lnTo>
                    <a:pt x="1849" y="940"/>
                  </a:lnTo>
                  <a:cubicBezTo>
                    <a:pt x="1865" y="844"/>
                    <a:pt x="1829" y="746"/>
                    <a:pt x="1756" y="684"/>
                  </a:cubicBezTo>
                  <a:close/>
                  <a:moveTo>
                    <a:pt x="384" y="1644"/>
                  </a:moveTo>
                  <a:cubicBezTo>
                    <a:pt x="384" y="1646"/>
                    <a:pt x="383" y="1648"/>
                    <a:pt x="381" y="1648"/>
                  </a:cubicBezTo>
                  <a:lnTo>
                    <a:pt x="133" y="1648"/>
                  </a:lnTo>
                  <a:cubicBezTo>
                    <a:pt x="131" y="1648"/>
                    <a:pt x="129" y="1646"/>
                    <a:pt x="129" y="1644"/>
                  </a:cubicBezTo>
                  <a:lnTo>
                    <a:pt x="129" y="836"/>
                  </a:lnTo>
                  <a:cubicBezTo>
                    <a:pt x="129" y="834"/>
                    <a:pt x="131" y="832"/>
                    <a:pt x="133" y="832"/>
                  </a:cubicBezTo>
                  <a:lnTo>
                    <a:pt x="381" y="832"/>
                  </a:lnTo>
                  <a:cubicBezTo>
                    <a:pt x="383" y="832"/>
                    <a:pt x="384" y="834"/>
                    <a:pt x="384" y="836"/>
                  </a:cubicBezTo>
                  <a:lnTo>
                    <a:pt x="384" y="1644"/>
                  </a:lnTo>
                  <a:close/>
                  <a:moveTo>
                    <a:pt x="1721" y="920"/>
                  </a:moveTo>
                  <a:lnTo>
                    <a:pt x="1621" y="1542"/>
                  </a:lnTo>
                  <a:cubicBezTo>
                    <a:pt x="1621" y="1543"/>
                    <a:pt x="1621" y="1544"/>
                    <a:pt x="1621" y="1545"/>
                  </a:cubicBezTo>
                  <a:cubicBezTo>
                    <a:pt x="1616" y="1582"/>
                    <a:pt x="1602" y="1695"/>
                    <a:pt x="1430" y="1695"/>
                  </a:cubicBezTo>
                  <a:lnTo>
                    <a:pt x="927" y="1695"/>
                  </a:lnTo>
                  <a:lnTo>
                    <a:pt x="902" y="1695"/>
                  </a:lnTo>
                  <a:lnTo>
                    <a:pt x="656" y="1695"/>
                  </a:lnTo>
                  <a:cubicBezTo>
                    <a:pt x="587" y="1695"/>
                    <a:pt x="526" y="1643"/>
                    <a:pt x="516" y="1575"/>
                  </a:cubicBezTo>
                  <a:cubicBezTo>
                    <a:pt x="515" y="1572"/>
                    <a:pt x="514" y="1569"/>
                    <a:pt x="514" y="1567"/>
                  </a:cubicBezTo>
                  <a:lnTo>
                    <a:pt x="514" y="873"/>
                  </a:lnTo>
                  <a:lnTo>
                    <a:pt x="518" y="872"/>
                  </a:lnTo>
                  <a:cubicBezTo>
                    <a:pt x="519" y="872"/>
                    <a:pt x="519" y="871"/>
                    <a:pt x="520" y="871"/>
                  </a:cubicBezTo>
                  <a:cubicBezTo>
                    <a:pt x="524" y="870"/>
                    <a:pt x="616" y="844"/>
                    <a:pt x="707" y="779"/>
                  </a:cubicBezTo>
                  <a:cubicBezTo>
                    <a:pt x="834" y="688"/>
                    <a:pt x="902" y="567"/>
                    <a:pt x="902" y="428"/>
                  </a:cubicBezTo>
                  <a:lnTo>
                    <a:pt x="902" y="165"/>
                  </a:lnTo>
                  <a:cubicBezTo>
                    <a:pt x="937" y="161"/>
                    <a:pt x="987" y="163"/>
                    <a:pt x="1023" y="189"/>
                  </a:cubicBezTo>
                  <a:cubicBezTo>
                    <a:pt x="1062" y="218"/>
                    <a:pt x="1081" y="274"/>
                    <a:pt x="1081" y="356"/>
                  </a:cubicBezTo>
                  <a:lnTo>
                    <a:pt x="1081" y="683"/>
                  </a:lnTo>
                  <a:cubicBezTo>
                    <a:pt x="1081" y="718"/>
                    <a:pt x="1110" y="747"/>
                    <a:pt x="1146" y="747"/>
                  </a:cubicBezTo>
                  <a:lnTo>
                    <a:pt x="1311" y="747"/>
                  </a:lnTo>
                  <a:lnTo>
                    <a:pt x="1523" y="747"/>
                  </a:lnTo>
                  <a:lnTo>
                    <a:pt x="1582" y="747"/>
                  </a:lnTo>
                  <a:cubicBezTo>
                    <a:pt x="1614" y="747"/>
                    <a:pt x="1646" y="760"/>
                    <a:pt x="1672" y="781"/>
                  </a:cubicBezTo>
                  <a:cubicBezTo>
                    <a:pt x="1711" y="815"/>
                    <a:pt x="1729" y="868"/>
                    <a:pt x="1721" y="9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7" name="Group 326">
            <a:extLst>
              <a:ext uri="{FF2B5EF4-FFF2-40B4-BE49-F238E27FC236}">
                <a16:creationId xmlns:a16="http://schemas.microsoft.com/office/drawing/2014/main" id="{D8949169-7191-4FC1-A335-BA37117A13A7}"/>
              </a:ext>
            </a:extLst>
          </p:cNvPr>
          <p:cNvGrpSpPr/>
          <p:nvPr/>
        </p:nvGrpSpPr>
        <p:grpSpPr>
          <a:xfrm>
            <a:off x="4875922" y="5498119"/>
            <a:ext cx="338434" cy="386293"/>
            <a:chOff x="4348163" y="6311900"/>
            <a:chExt cx="471488" cy="538163"/>
          </a:xfrm>
          <a:solidFill>
            <a:srgbClr val="FE0000"/>
          </a:solidFill>
        </p:grpSpPr>
        <p:sp>
          <p:nvSpPr>
            <p:cNvPr id="45" name="Freeform 243">
              <a:extLst>
                <a:ext uri="{FF2B5EF4-FFF2-40B4-BE49-F238E27FC236}">
                  <a16:creationId xmlns:a16="http://schemas.microsoft.com/office/drawing/2014/main" id="{2CFC892B-B253-4767-8351-8174542AC9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2476" y="6311900"/>
              <a:ext cx="122238" cy="122238"/>
            </a:xfrm>
            <a:custGeom>
              <a:avLst/>
              <a:gdLst>
                <a:gd name="T0" fmla="*/ 296 w 593"/>
                <a:gd name="T1" fmla="*/ 592 h 592"/>
                <a:gd name="T2" fmla="*/ 593 w 593"/>
                <a:gd name="T3" fmla="*/ 296 h 592"/>
                <a:gd name="T4" fmla="*/ 296 w 593"/>
                <a:gd name="T5" fmla="*/ 0 h 592"/>
                <a:gd name="T6" fmla="*/ 0 w 593"/>
                <a:gd name="T7" fmla="*/ 296 h 592"/>
                <a:gd name="T8" fmla="*/ 296 w 593"/>
                <a:gd name="T9" fmla="*/ 592 h 592"/>
                <a:gd name="T10" fmla="*/ 296 w 593"/>
                <a:gd name="T11" fmla="*/ 129 h 592"/>
                <a:gd name="T12" fmla="*/ 464 w 593"/>
                <a:gd name="T13" fmla="*/ 296 h 592"/>
                <a:gd name="T14" fmla="*/ 296 w 593"/>
                <a:gd name="T15" fmla="*/ 463 h 592"/>
                <a:gd name="T16" fmla="*/ 129 w 593"/>
                <a:gd name="T17" fmla="*/ 296 h 592"/>
                <a:gd name="T18" fmla="*/ 296 w 593"/>
                <a:gd name="T19" fmla="*/ 129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3" h="592">
                  <a:moveTo>
                    <a:pt x="296" y="592"/>
                  </a:moveTo>
                  <a:cubicBezTo>
                    <a:pt x="460" y="592"/>
                    <a:pt x="593" y="459"/>
                    <a:pt x="593" y="296"/>
                  </a:cubicBezTo>
                  <a:cubicBezTo>
                    <a:pt x="593" y="133"/>
                    <a:pt x="460" y="0"/>
                    <a:pt x="296" y="0"/>
                  </a:cubicBezTo>
                  <a:cubicBezTo>
                    <a:pt x="133" y="0"/>
                    <a:pt x="0" y="133"/>
                    <a:pt x="0" y="296"/>
                  </a:cubicBezTo>
                  <a:cubicBezTo>
                    <a:pt x="0" y="459"/>
                    <a:pt x="133" y="592"/>
                    <a:pt x="296" y="592"/>
                  </a:cubicBezTo>
                  <a:close/>
                  <a:moveTo>
                    <a:pt x="296" y="129"/>
                  </a:moveTo>
                  <a:cubicBezTo>
                    <a:pt x="388" y="129"/>
                    <a:pt x="464" y="204"/>
                    <a:pt x="464" y="296"/>
                  </a:cubicBezTo>
                  <a:cubicBezTo>
                    <a:pt x="464" y="388"/>
                    <a:pt x="388" y="463"/>
                    <a:pt x="296" y="463"/>
                  </a:cubicBezTo>
                  <a:cubicBezTo>
                    <a:pt x="205" y="463"/>
                    <a:pt x="129" y="388"/>
                    <a:pt x="129" y="296"/>
                  </a:cubicBezTo>
                  <a:cubicBezTo>
                    <a:pt x="129" y="204"/>
                    <a:pt x="204" y="129"/>
                    <a:pt x="296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44">
              <a:extLst>
                <a:ext uri="{FF2B5EF4-FFF2-40B4-BE49-F238E27FC236}">
                  <a16:creationId xmlns:a16="http://schemas.microsoft.com/office/drawing/2014/main" id="{4BF3DF2F-6BC9-4469-9154-22FEAF7AD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263" y="6453188"/>
              <a:ext cx="220663" cy="155575"/>
            </a:xfrm>
            <a:custGeom>
              <a:avLst/>
              <a:gdLst>
                <a:gd name="T0" fmla="*/ 62 w 1075"/>
                <a:gd name="T1" fmla="*/ 757 h 760"/>
                <a:gd name="T2" fmla="*/ 132 w 1075"/>
                <a:gd name="T3" fmla="*/ 699 h 760"/>
                <a:gd name="T4" fmla="*/ 537 w 1075"/>
                <a:gd name="T5" fmla="*/ 128 h 760"/>
                <a:gd name="T6" fmla="*/ 943 w 1075"/>
                <a:gd name="T7" fmla="*/ 699 h 760"/>
                <a:gd name="T8" fmla="*/ 1007 w 1075"/>
                <a:gd name="T9" fmla="*/ 757 h 760"/>
                <a:gd name="T10" fmla="*/ 1013 w 1075"/>
                <a:gd name="T11" fmla="*/ 757 h 760"/>
                <a:gd name="T12" fmla="*/ 1072 w 1075"/>
                <a:gd name="T13" fmla="*/ 687 h 760"/>
                <a:gd name="T14" fmla="*/ 943 w 1075"/>
                <a:gd name="T15" fmla="*/ 232 h 760"/>
                <a:gd name="T16" fmla="*/ 537 w 1075"/>
                <a:gd name="T17" fmla="*/ 0 h 760"/>
                <a:gd name="T18" fmla="*/ 132 w 1075"/>
                <a:gd name="T19" fmla="*/ 232 h 760"/>
                <a:gd name="T20" fmla="*/ 3 w 1075"/>
                <a:gd name="T21" fmla="*/ 687 h 760"/>
                <a:gd name="T22" fmla="*/ 62 w 1075"/>
                <a:gd name="T23" fmla="*/ 757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5" h="760">
                  <a:moveTo>
                    <a:pt x="62" y="757"/>
                  </a:moveTo>
                  <a:cubicBezTo>
                    <a:pt x="97" y="760"/>
                    <a:pt x="129" y="734"/>
                    <a:pt x="132" y="699"/>
                  </a:cubicBezTo>
                  <a:cubicBezTo>
                    <a:pt x="167" y="320"/>
                    <a:pt x="303" y="128"/>
                    <a:pt x="537" y="128"/>
                  </a:cubicBezTo>
                  <a:cubicBezTo>
                    <a:pt x="772" y="128"/>
                    <a:pt x="908" y="320"/>
                    <a:pt x="943" y="699"/>
                  </a:cubicBezTo>
                  <a:cubicBezTo>
                    <a:pt x="946" y="732"/>
                    <a:pt x="974" y="757"/>
                    <a:pt x="1007" y="757"/>
                  </a:cubicBezTo>
                  <a:cubicBezTo>
                    <a:pt x="1009" y="757"/>
                    <a:pt x="1011" y="757"/>
                    <a:pt x="1013" y="757"/>
                  </a:cubicBezTo>
                  <a:cubicBezTo>
                    <a:pt x="1049" y="753"/>
                    <a:pt x="1075" y="722"/>
                    <a:pt x="1072" y="687"/>
                  </a:cubicBezTo>
                  <a:cubicBezTo>
                    <a:pt x="1054" y="498"/>
                    <a:pt x="1011" y="344"/>
                    <a:pt x="943" y="232"/>
                  </a:cubicBezTo>
                  <a:cubicBezTo>
                    <a:pt x="850" y="78"/>
                    <a:pt x="713" y="0"/>
                    <a:pt x="537" y="0"/>
                  </a:cubicBezTo>
                  <a:cubicBezTo>
                    <a:pt x="362" y="0"/>
                    <a:pt x="225" y="78"/>
                    <a:pt x="132" y="232"/>
                  </a:cubicBezTo>
                  <a:cubicBezTo>
                    <a:pt x="64" y="345"/>
                    <a:pt x="21" y="498"/>
                    <a:pt x="3" y="687"/>
                  </a:cubicBezTo>
                  <a:cubicBezTo>
                    <a:pt x="0" y="723"/>
                    <a:pt x="26" y="754"/>
                    <a:pt x="62" y="7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45">
              <a:extLst>
                <a:ext uri="{FF2B5EF4-FFF2-40B4-BE49-F238E27FC236}">
                  <a16:creationId xmlns:a16="http://schemas.microsoft.com/office/drawing/2014/main" id="{593862BF-921E-4D1F-BD49-C79AA3CE84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8163" y="6343650"/>
              <a:ext cx="471488" cy="506413"/>
            </a:xfrm>
            <a:custGeom>
              <a:avLst/>
              <a:gdLst>
                <a:gd name="T0" fmla="*/ 2015 w 2291"/>
                <a:gd name="T1" fmla="*/ 1623 h 2465"/>
                <a:gd name="T2" fmla="*/ 2291 w 2291"/>
                <a:gd name="T3" fmla="*/ 776 h 2465"/>
                <a:gd name="T4" fmla="*/ 2162 w 2291"/>
                <a:gd name="T5" fmla="*/ 776 h 2465"/>
                <a:gd name="T6" fmla="*/ 2015 w 2291"/>
                <a:gd name="T7" fmla="*/ 1494 h 2465"/>
                <a:gd name="T8" fmla="*/ 511 w 2291"/>
                <a:gd name="T9" fmla="*/ 1347 h 2465"/>
                <a:gd name="T10" fmla="*/ 511 w 2291"/>
                <a:gd name="T11" fmla="*/ 634 h 2465"/>
                <a:gd name="T12" fmla="*/ 511 w 2291"/>
                <a:gd name="T13" fmla="*/ 230 h 2465"/>
                <a:gd name="T14" fmla="*/ 510 w 2291"/>
                <a:gd name="T15" fmla="*/ 222 h 2465"/>
                <a:gd name="T16" fmla="*/ 509 w 2291"/>
                <a:gd name="T17" fmla="*/ 214 h 2465"/>
                <a:gd name="T18" fmla="*/ 507 w 2291"/>
                <a:gd name="T19" fmla="*/ 207 h 2465"/>
                <a:gd name="T20" fmla="*/ 505 w 2291"/>
                <a:gd name="T21" fmla="*/ 202 h 2465"/>
                <a:gd name="T22" fmla="*/ 502 w 2291"/>
                <a:gd name="T23" fmla="*/ 197 h 2465"/>
                <a:gd name="T24" fmla="*/ 499 w 2291"/>
                <a:gd name="T25" fmla="*/ 192 h 2465"/>
                <a:gd name="T26" fmla="*/ 495 w 2291"/>
                <a:gd name="T27" fmla="*/ 188 h 2465"/>
                <a:gd name="T28" fmla="*/ 491 w 2291"/>
                <a:gd name="T29" fmla="*/ 184 h 2465"/>
                <a:gd name="T30" fmla="*/ 486 w 2291"/>
                <a:gd name="T31" fmla="*/ 180 h 2465"/>
                <a:gd name="T32" fmla="*/ 479 w 2291"/>
                <a:gd name="T33" fmla="*/ 176 h 2465"/>
                <a:gd name="T34" fmla="*/ 471 w 2291"/>
                <a:gd name="T35" fmla="*/ 171 h 2465"/>
                <a:gd name="T36" fmla="*/ 14 w 2291"/>
                <a:gd name="T37" fmla="*/ 48 h 2465"/>
                <a:gd name="T38" fmla="*/ 383 w 2291"/>
                <a:gd name="T39" fmla="*/ 273 h 2465"/>
                <a:gd name="T40" fmla="*/ 383 w 2291"/>
                <a:gd name="T41" fmla="*/ 635 h 2465"/>
                <a:gd name="T42" fmla="*/ 383 w 2291"/>
                <a:gd name="T43" fmla="*/ 1348 h 2465"/>
                <a:gd name="T44" fmla="*/ 629 w 2291"/>
                <a:gd name="T45" fmla="*/ 2047 h 2465"/>
                <a:gd name="T46" fmla="*/ 859 w 2291"/>
                <a:gd name="T47" fmla="*/ 2465 h 2465"/>
                <a:gd name="T48" fmla="*/ 1091 w 2291"/>
                <a:gd name="T49" fmla="*/ 2049 h 2465"/>
                <a:gd name="T50" fmla="*/ 1678 w 2291"/>
                <a:gd name="T51" fmla="*/ 2193 h 2465"/>
                <a:gd name="T52" fmla="*/ 2223 w 2291"/>
                <a:gd name="T53" fmla="*/ 2193 h 2465"/>
                <a:gd name="T54" fmla="*/ 658 w 2291"/>
                <a:gd name="T55" fmla="*/ 1920 h 2465"/>
                <a:gd name="T56" fmla="*/ 511 w 2291"/>
                <a:gd name="T57" fmla="*/ 1580 h 2465"/>
                <a:gd name="T58" fmla="*/ 1002 w 2291"/>
                <a:gd name="T59" fmla="*/ 2192 h 2465"/>
                <a:gd name="T60" fmla="*/ 715 w 2291"/>
                <a:gd name="T61" fmla="*/ 2192 h 2465"/>
                <a:gd name="T62" fmla="*/ 1002 w 2291"/>
                <a:gd name="T63" fmla="*/ 2192 h 2465"/>
                <a:gd name="T64" fmla="*/ 1949 w 2291"/>
                <a:gd name="T65" fmla="*/ 2335 h 2465"/>
                <a:gd name="T66" fmla="*/ 1949 w 2291"/>
                <a:gd name="T67" fmla="*/ 2049 h 2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91" h="2465">
                  <a:moveTo>
                    <a:pt x="658" y="1623"/>
                  </a:moveTo>
                  <a:lnTo>
                    <a:pt x="2015" y="1623"/>
                  </a:lnTo>
                  <a:cubicBezTo>
                    <a:pt x="2167" y="1623"/>
                    <a:pt x="2291" y="1499"/>
                    <a:pt x="2291" y="1347"/>
                  </a:cubicBezTo>
                  <a:lnTo>
                    <a:pt x="2291" y="776"/>
                  </a:lnTo>
                  <a:cubicBezTo>
                    <a:pt x="2291" y="740"/>
                    <a:pt x="2262" y="711"/>
                    <a:pt x="2226" y="711"/>
                  </a:cubicBezTo>
                  <a:cubicBezTo>
                    <a:pt x="2191" y="711"/>
                    <a:pt x="2162" y="740"/>
                    <a:pt x="2162" y="776"/>
                  </a:cubicBezTo>
                  <a:lnTo>
                    <a:pt x="2162" y="1347"/>
                  </a:lnTo>
                  <a:cubicBezTo>
                    <a:pt x="2162" y="1428"/>
                    <a:pt x="2096" y="1494"/>
                    <a:pt x="2015" y="1494"/>
                  </a:cubicBezTo>
                  <a:lnTo>
                    <a:pt x="658" y="1494"/>
                  </a:lnTo>
                  <a:cubicBezTo>
                    <a:pt x="577" y="1494"/>
                    <a:pt x="511" y="1428"/>
                    <a:pt x="511" y="1347"/>
                  </a:cubicBezTo>
                  <a:lnTo>
                    <a:pt x="511" y="1011"/>
                  </a:lnTo>
                  <a:lnTo>
                    <a:pt x="511" y="634"/>
                  </a:lnTo>
                  <a:lnTo>
                    <a:pt x="511" y="585"/>
                  </a:lnTo>
                  <a:lnTo>
                    <a:pt x="511" y="230"/>
                  </a:lnTo>
                  <a:cubicBezTo>
                    <a:pt x="511" y="228"/>
                    <a:pt x="511" y="226"/>
                    <a:pt x="510" y="223"/>
                  </a:cubicBezTo>
                  <a:cubicBezTo>
                    <a:pt x="510" y="223"/>
                    <a:pt x="510" y="222"/>
                    <a:pt x="510" y="222"/>
                  </a:cubicBezTo>
                  <a:cubicBezTo>
                    <a:pt x="510" y="220"/>
                    <a:pt x="510" y="219"/>
                    <a:pt x="510" y="218"/>
                  </a:cubicBezTo>
                  <a:cubicBezTo>
                    <a:pt x="510" y="216"/>
                    <a:pt x="509" y="215"/>
                    <a:pt x="509" y="214"/>
                  </a:cubicBezTo>
                  <a:cubicBezTo>
                    <a:pt x="509" y="213"/>
                    <a:pt x="508" y="212"/>
                    <a:pt x="508" y="212"/>
                  </a:cubicBezTo>
                  <a:cubicBezTo>
                    <a:pt x="508" y="210"/>
                    <a:pt x="507" y="209"/>
                    <a:pt x="507" y="207"/>
                  </a:cubicBezTo>
                  <a:cubicBezTo>
                    <a:pt x="507" y="207"/>
                    <a:pt x="506" y="206"/>
                    <a:pt x="506" y="206"/>
                  </a:cubicBezTo>
                  <a:cubicBezTo>
                    <a:pt x="506" y="205"/>
                    <a:pt x="505" y="203"/>
                    <a:pt x="505" y="202"/>
                  </a:cubicBezTo>
                  <a:cubicBezTo>
                    <a:pt x="504" y="201"/>
                    <a:pt x="504" y="201"/>
                    <a:pt x="503" y="200"/>
                  </a:cubicBezTo>
                  <a:cubicBezTo>
                    <a:pt x="503" y="199"/>
                    <a:pt x="502" y="198"/>
                    <a:pt x="502" y="197"/>
                  </a:cubicBezTo>
                  <a:cubicBezTo>
                    <a:pt x="501" y="196"/>
                    <a:pt x="501" y="195"/>
                    <a:pt x="500" y="194"/>
                  </a:cubicBezTo>
                  <a:cubicBezTo>
                    <a:pt x="500" y="194"/>
                    <a:pt x="499" y="193"/>
                    <a:pt x="499" y="192"/>
                  </a:cubicBezTo>
                  <a:cubicBezTo>
                    <a:pt x="498" y="191"/>
                    <a:pt x="497" y="190"/>
                    <a:pt x="496" y="190"/>
                  </a:cubicBezTo>
                  <a:cubicBezTo>
                    <a:pt x="496" y="189"/>
                    <a:pt x="495" y="189"/>
                    <a:pt x="495" y="188"/>
                  </a:cubicBezTo>
                  <a:cubicBezTo>
                    <a:pt x="494" y="187"/>
                    <a:pt x="493" y="186"/>
                    <a:pt x="492" y="185"/>
                  </a:cubicBezTo>
                  <a:cubicBezTo>
                    <a:pt x="492" y="184"/>
                    <a:pt x="491" y="184"/>
                    <a:pt x="491" y="184"/>
                  </a:cubicBezTo>
                  <a:cubicBezTo>
                    <a:pt x="490" y="183"/>
                    <a:pt x="488" y="182"/>
                    <a:pt x="487" y="181"/>
                  </a:cubicBezTo>
                  <a:cubicBezTo>
                    <a:pt x="487" y="180"/>
                    <a:pt x="486" y="180"/>
                    <a:pt x="486" y="180"/>
                  </a:cubicBezTo>
                  <a:cubicBezTo>
                    <a:pt x="485" y="179"/>
                    <a:pt x="484" y="178"/>
                    <a:pt x="483" y="178"/>
                  </a:cubicBezTo>
                  <a:cubicBezTo>
                    <a:pt x="481" y="177"/>
                    <a:pt x="480" y="176"/>
                    <a:pt x="479" y="176"/>
                  </a:cubicBezTo>
                  <a:cubicBezTo>
                    <a:pt x="478" y="175"/>
                    <a:pt x="478" y="175"/>
                    <a:pt x="477" y="175"/>
                  </a:cubicBezTo>
                  <a:cubicBezTo>
                    <a:pt x="475" y="173"/>
                    <a:pt x="473" y="172"/>
                    <a:pt x="471" y="171"/>
                  </a:cubicBezTo>
                  <a:lnTo>
                    <a:pt x="99" y="14"/>
                  </a:lnTo>
                  <a:cubicBezTo>
                    <a:pt x="66" y="0"/>
                    <a:pt x="28" y="15"/>
                    <a:pt x="14" y="48"/>
                  </a:cubicBezTo>
                  <a:cubicBezTo>
                    <a:pt x="0" y="81"/>
                    <a:pt x="16" y="119"/>
                    <a:pt x="49" y="133"/>
                  </a:cubicBezTo>
                  <a:lnTo>
                    <a:pt x="383" y="273"/>
                  </a:lnTo>
                  <a:lnTo>
                    <a:pt x="383" y="586"/>
                  </a:lnTo>
                  <a:lnTo>
                    <a:pt x="383" y="635"/>
                  </a:lnTo>
                  <a:lnTo>
                    <a:pt x="383" y="1011"/>
                  </a:lnTo>
                  <a:lnTo>
                    <a:pt x="383" y="1348"/>
                  </a:lnTo>
                  <a:lnTo>
                    <a:pt x="383" y="1773"/>
                  </a:lnTo>
                  <a:cubicBezTo>
                    <a:pt x="383" y="1915"/>
                    <a:pt x="491" y="2032"/>
                    <a:pt x="629" y="2047"/>
                  </a:cubicBezTo>
                  <a:cubicBezTo>
                    <a:pt x="602" y="2089"/>
                    <a:pt x="587" y="2139"/>
                    <a:pt x="587" y="2193"/>
                  </a:cubicBezTo>
                  <a:cubicBezTo>
                    <a:pt x="587" y="2342"/>
                    <a:pt x="709" y="2465"/>
                    <a:pt x="859" y="2465"/>
                  </a:cubicBezTo>
                  <a:cubicBezTo>
                    <a:pt x="1009" y="2465"/>
                    <a:pt x="1132" y="2343"/>
                    <a:pt x="1132" y="2193"/>
                  </a:cubicBezTo>
                  <a:cubicBezTo>
                    <a:pt x="1132" y="2140"/>
                    <a:pt x="1117" y="2091"/>
                    <a:pt x="1091" y="2049"/>
                  </a:cubicBezTo>
                  <a:lnTo>
                    <a:pt x="1719" y="2049"/>
                  </a:lnTo>
                  <a:cubicBezTo>
                    <a:pt x="1693" y="2091"/>
                    <a:pt x="1678" y="2140"/>
                    <a:pt x="1678" y="2193"/>
                  </a:cubicBezTo>
                  <a:cubicBezTo>
                    <a:pt x="1678" y="2342"/>
                    <a:pt x="1800" y="2465"/>
                    <a:pt x="1951" y="2465"/>
                  </a:cubicBezTo>
                  <a:cubicBezTo>
                    <a:pt x="2101" y="2465"/>
                    <a:pt x="2223" y="2343"/>
                    <a:pt x="2223" y="2193"/>
                  </a:cubicBezTo>
                  <a:cubicBezTo>
                    <a:pt x="2223" y="2042"/>
                    <a:pt x="2100" y="1920"/>
                    <a:pt x="1949" y="1920"/>
                  </a:cubicBezTo>
                  <a:lnTo>
                    <a:pt x="658" y="1920"/>
                  </a:lnTo>
                  <a:cubicBezTo>
                    <a:pt x="577" y="1920"/>
                    <a:pt x="511" y="1854"/>
                    <a:pt x="511" y="1773"/>
                  </a:cubicBezTo>
                  <a:lnTo>
                    <a:pt x="511" y="1580"/>
                  </a:lnTo>
                  <a:cubicBezTo>
                    <a:pt x="553" y="1607"/>
                    <a:pt x="604" y="1623"/>
                    <a:pt x="658" y="1623"/>
                  </a:cubicBezTo>
                  <a:close/>
                  <a:moveTo>
                    <a:pt x="1002" y="2192"/>
                  </a:moveTo>
                  <a:cubicBezTo>
                    <a:pt x="1002" y="2271"/>
                    <a:pt x="937" y="2335"/>
                    <a:pt x="858" y="2335"/>
                  </a:cubicBezTo>
                  <a:cubicBezTo>
                    <a:pt x="779" y="2335"/>
                    <a:pt x="715" y="2271"/>
                    <a:pt x="715" y="2192"/>
                  </a:cubicBezTo>
                  <a:cubicBezTo>
                    <a:pt x="715" y="2113"/>
                    <a:pt x="779" y="2049"/>
                    <a:pt x="858" y="2049"/>
                  </a:cubicBezTo>
                  <a:cubicBezTo>
                    <a:pt x="937" y="2049"/>
                    <a:pt x="1002" y="2113"/>
                    <a:pt x="1002" y="2192"/>
                  </a:cubicBezTo>
                  <a:close/>
                  <a:moveTo>
                    <a:pt x="2093" y="2192"/>
                  </a:moveTo>
                  <a:cubicBezTo>
                    <a:pt x="2093" y="2271"/>
                    <a:pt x="2028" y="2335"/>
                    <a:pt x="1949" y="2335"/>
                  </a:cubicBezTo>
                  <a:cubicBezTo>
                    <a:pt x="1870" y="2335"/>
                    <a:pt x="1806" y="2271"/>
                    <a:pt x="1806" y="2192"/>
                  </a:cubicBezTo>
                  <a:cubicBezTo>
                    <a:pt x="1806" y="2113"/>
                    <a:pt x="1870" y="2049"/>
                    <a:pt x="1949" y="2049"/>
                  </a:cubicBezTo>
                  <a:cubicBezTo>
                    <a:pt x="2028" y="2049"/>
                    <a:pt x="2093" y="2113"/>
                    <a:pt x="2093" y="2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DFE83CC9-A79C-4F8B-A790-787D5070CAED}"/>
              </a:ext>
            </a:extLst>
          </p:cNvPr>
          <p:cNvGrpSpPr/>
          <p:nvPr/>
        </p:nvGrpSpPr>
        <p:grpSpPr>
          <a:xfrm>
            <a:off x="4851993" y="1759590"/>
            <a:ext cx="386293" cy="336155"/>
            <a:chOff x="4408489" y="1096963"/>
            <a:chExt cx="538163" cy="468313"/>
          </a:xfrm>
          <a:solidFill>
            <a:srgbClr val="FE0000"/>
          </a:solidFill>
        </p:grpSpPr>
        <p:sp>
          <p:nvSpPr>
            <p:cNvPr id="110" name="Freeform 54">
              <a:extLst>
                <a:ext uri="{FF2B5EF4-FFF2-40B4-BE49-F238E27FC236}">
                  <a16:creationId xmlns:a16="http://schemas.microsoft.com/office/drawing/2014/main" id="{903F2DBF-48C1-42B7-9094-964B80F791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4" y="1096963"/>
              <a:ext cx="242888" cy="125413"/>
            </a:xfrm>
            <a:custGeom>
              <a:avLst/>
              <a:gdLst>
                <a:gd name="T0" fmla="*/ 591 w 1182"/>
                <a:gd name="T1" fmla="*/ 610 h 610"/>
                <a:gd name="T2" fmla="*/ 1182 w 1182"/>
                <a:gd name="T3" fmla="*/ 305 h 610"/>
                <a:gd name="T4" fmla="*/ 591 w 1182"/>
                <a:gd name="T5" fmla="*/ 0 h 610"/>
                <a:gd name="T6" fmla="*/ 0 w 1182"/>
                <a:gd name="T7" fmla="*/ 305 h 610"/>
                <a:gd name="T8" fmla="*/ 591 w 1182"/>
                <a:gd name="T9" fmla="*/ 610 h 610"/>
                <a:gd name="T10" fmla="*/ 591 w 1182"/>
                <a:gd name="T11" fmla="*/ 131 h 610"/>
                <a:gd name="T12" fmla="*/ 1052 w 1182"/>
                <a:gd name="T13" fmla="*/ 305 h 610"/>
                <a:gd name="T14" fmla="*/ 591 w 1182"/>
                <a:gd name="T15" fmla="*/ 480 h 610"/>
                <a:gd name="T16" fmla="*/ 131 w 1182"/>
                <a:gd name="T17" fmla="*/ 305 h 610"/>
                <a:gd name="T18" fmla="*/ 591 w 1182"/>
                <a:gd name="T19" fmla="*/ 131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2" h="610">
                  <a:moveTo>
                    <a:pt x="591" y="610"/>
                  </a:moveTo>
                  <a:cubicBezTo>
                    <a:pt x="928" y="610"/>
                    <a:pt x="1182" y="479"/>
                    <a:pt x="1182" y="305"/>
                  </a:cubicBezTo>
                  <a:cubicBezTo>
                    <a:pt x="1182" y="131"/>
                    <a:pt x="928" y="0"/>
                    <a:pt x="591" y="0"/>
                  </a:cubicBezTo>
                  <a:cubicBezTo>
                    <a:pt x="254" y="0"/>
                    <a:pt x="0" y="131"/>
                    <a:pt x="0" y="305"/>
                  </a:cubicBezTo>
                  <a:cubicBezTo>
                    <a:pt x="0" y="479"/>
                    <a:pt x="254" y="610"/>
                    <a:pt x="591" y="610"/>
                  </a:cubicBezTo>
                  <a:close/>
                  <a:moveTo>
                    <a:pt x="591" y="131"/>
                  </a:moveTo>
                  <a:cubicBezTo>
                    <a:pt x="872" y="131"/>
                    <a:pt x="1052" y="234"/>
                    <a:pt x="1052" y="305"/>
                  </a:cubicBezTo>
                  <a:cubicBezTo>
                    <a:pt x="1052" y="376"/>
                    <a:pt x="872" y="480"/>
                    <a:pt x="591" y="480"/>
                  </a:cubicBezTo>
                  <a:cubicBezTo>
                    <a:pt x="310" y="480"/>
                    <a:pt x="131" y="376"/>
                    <a:pt x="131" y="305"/>
                  </a:cubicBezTo>
                  <a:cubicBezTo>
                    <a:pt x="131" y="234"/>
                    <a:pt x="310" y="131"/>
                    <a:pt x="591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55">
              <a:extLst>
                <a:ext uri="{FF2B5EF4-FFF2-40B4-BE49-F238E27FC236}">
                  <a16:creationId xmlns:a16="http://schemas.microsoft.com/office/drawing/2014/main" id="{780C827C-05A5-4AF1-B79C-B8549C7D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4" y="1220788"/>
              <a:ext cx="242888" cy="69850"/>
            </a:xfrm>
            <a:custGeom>
              <a:avLst/>
              <a:gdLst>
                <a:gd name="T0" fmla="*/ 1130 w 1181"/>
                <a:gd name="T1" fmla="*/ 13 h 339"/>
                <a:gd name="T2" fmla="*/ 1046 w 1181"/>
                <a:gd name="T3" fmla="*/ 51 h 339"/>
                <a:gd name="T4" fmla="*/ 589 w 1181"/>
                <a:gd name="T5" fmla="*/ 209 h 339"/>
                <a:gd name="T6" fmla="*/ 133 w 1181"/>
                <a:gd name="T7" fmla="*/ 57 h 339"/>
                <a:gd name="T8" fmla="*/ 46 w 1181"/>
                <a:gd name="T9" fmla="*/ 25 h 339"/>
                <a:gd name="T10" fmla="*/ 15 w 1181"/>
                <a:gd name="T11" fmla="*/ 112 h 339"/>
                <a:gd name="T12" fmla="*/ 589 w 1181"/>
                <a:gd name="T13" fmla="*/ 339 h 339"/>
                <a:gd name="T14" fmla="*/ 954 w 1181"/>
                <a:gd name="T15" fmla="*/ 277 h 339"/>
                <a:gd name="T16" fmla="*/ 1169 w 1181"/>
                <a:gd name="T17" fmla="*/ 96 h 339"/>
                <a:gd name="T18" fmla="*/ 1130 w 1181"/>
                <a:gd name="T19" fmla="*/ 13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1" h="339">
                  <a:moveTo>
                    <a:pt x="1130" y="13"/>
                  </a:moveTo>
                  <a:cubicBezTo>
                    <a:pt x="1096" y="0"/>
                    <a:pt x="1059" y="18"/>
                    <a:pt x="1046" y="51"/>
                  </a:cubicBezTo>
                  <a:cubicBezTo>
                    <a:pt x="1018" y="127"/>
                    <a:pt x="836" y="209"/>
                    <a:pt x="589" y="209"/>
                  </a:cubicBezTo>
                  <a:cubicBezTo>
                    <a:pt x="348" y="209"/>
                    <a:pt x="168" y="131"/>
                    <a:pt x="133" y="57"/>
                  </a:cubicBezTo>
                  <a:cubicBezTo>
                    <a:pt x="118" y="24"/>
                    <a:pt x="79" y="10"/>
                    <a:pt x="46" y="25"/>
                  </a:cubicBezTo>
                  <a:cubicBezTo>
                    <a:pt x="14" y="40"/>
                    <a:pt x="0" y="80"/>
                    <a:pt x="15" y="112"/>
                  </a:cubicBezTo>
                  <a:cubicBezTo>
                    <a:pt x="79" y="248"/>
                    <a:pt x="309" y="339"/>
                    <a:pt x="589" y="339"/>
                  </a:cubicBezTo>
                  <a:cubicBezTo>
                    <a:pt x="722" y="339"/>
                    <a:pt x="851" y="317"/>
                    <a:pt x="954" y="277"/>
                  </a:cubicBezTo>
                  <a:cubicBezTo>
                    <a:pt x="1067" y="233"/>
                    <a:pt x="1142" y="170"/>
                    <a:pt x="1169" y="96"/>
                  </a:cubicBezTo>
                  <a:cubicBezTo>
                    <a:pt x="1181" y="63"/>
                    <a:pt x="1164" y="25"/>
                    <a:pt x="113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56">
              <a:extLst>
                <a:ext uri="{FF2B5EF4-FFF2-40B4-BE49-F238E27FC236}">
                  <a16:creationId xmlns:a16="http://schemas.microsoft.com/office/drawing/2014/main" id="{39A5F6D7-0894-4D97-A4A1-C2B48C8A6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4" y="1290638"/>
              <a:ext cx="242888" cy="68263"/>
            </a:xfrm>
            <a:custGeom>
              <a:avLst/>
              <a:gdLst>
                <a:gd name="T0" fmla="*/ 1130 w 1181"/>
                <a:gd name="T1" fmla="*/ 13 h 339"/>
                <a:gd name="T2" fmla="*/ 1046 w 1181"/>
                <a:gd name="T3" fmla="*/ 51 h 339"/>
                <a:gd name="T4" fmla="*/ 589 w 1181"/>
                <a:gd name="T5" fmla="*/ 208 h 339"/>
                <a:gd name="T6" fmla="*/ 133 w 1181"/>
                <a:gd name="T7" fmla="*/ 57 h 339"/>
                <a:gd name="T8" fmla="*/ 46 w 1181"/>
                <a:gd name="T9" fmla="*/ 25 h 339"/>
                <a:gd name="T10" fmla="*/ 15 w 1181"/>
                <a:gd name="T11" fmla="*/ 112 h 339"/>
                <a:gd name="T12" fmla="*/ 589 w 1181"/>
                <a:gd name="T13" fmla="*/ 339 h 339"/>
                <a:gd name="T14" fmla="*/ 954 w 1181"/>
                <a:gd name="T15" fmla="*/ 277 h 339"/>
                <a:gd name="T16" fmla="*/ 1169 w 1181"/>
                <a:gd name="T17" fmla="*/ 96 h 339"/>
                <a:gd name="T18" fmla="*/ 1130 w 1181"/>
                <a:gd name="T19" fmla="*/ 13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1" h="339">
                  <a:moveTo>
                    <a:pt x="1130" y="13"/>
                  </a:moveTo>
                  <a:cubicBezTo>
                    <a:pt x="1096" y="0"/>
                    <a:pt x="1059" y="17"/>
                    <a:pt x="1046" y="51"/>
                  </a:cubicBezTo>
                  <a:cubicBezTo>
                    <a:pt x="1018" y="127"/>
                    <a:pt x="836" y="208"/>
                    <a:pt x="589" y="208"/>
                  </a:cubicBezTo>
                  <a:cubicBezTo>
                    <a:pt x="348" y="208"/>
                    <a:pt x="168" y="131"/>
                    <a:pt x="133" y="57"/>
                  </a:cubicBezTo>
                  <a:cubicBezTo>
                    <a:pt x="118" y="24"/>
                    <a:pt x="79" y="10"/>
                    <a:pt x="46" y="25"/>
                  </a:cubicBezTo>
                  <a:cubicBezTo>
                    <a:pt x="14" y="40"/>
                    <a:pt x="0" y="79"/>
                    <a:pt x="15" y="112"/>
                  </a:cubicBezTo>
                  <a:cubicBezTo>
                    <a:pt x="79" y="248"/>
                    <a:pt x="309" y="339"/>
                    <a:pt x="589" y="339"/>
                  </a:cubicBezTo>
                  <a:cubicBezTo>
                    <a:pt x="722" y="339"/>
                    <a:pt x="851" y="317"/>
                    <a:pt x="954" y="277"/>
                  </a:cubicBezTo>
                  <a:cubicBezTo>
                    <a:pt x="1067" y="233"/>
                    <a:pt x="1142" y="170"/>
                    <a:pt x="1169" y="96"/>
                  </a:cubicBezTo>
                  <a:cubicBezTo>
                    <a:pt x="1181" y="63"/>
                    <a:pt x="1164" y="25"/>
                    <a:pt x="113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57">
              <a:extLst>
                <a:ext uri="{FF2B5EF4-FFF2-40B4-BE49-F238E27FC236}">
                  <a16:creationId xmlns:a16="http://schemas.microsoft.com/office/drawing/2014/main" id="{F56FE99D-896C-4B1C-9400-621497D96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4" y="1358901"/>
              <a:ext cx="242888" cy="68263"/>
            </a:xfrm>
            <a:custGeom>
              <a:avLst/>
              <a:gdLst>
                <a:gd name="T0" fmla="*/ 1130 w 1181"/>
                <a:gd name="T1" fmla="*/ 13 h 339"/>
                <a:gd name="T2" fmla="*/ 1046 w 1181"/>
                <a:gd name="T3" fmla="*/ 52 h 339"/>
                <a:gd name="T4" fmla="*/ 589 w 1181"/>
                <a:gd name="T5" fmla="*/ 209 h 339"/>
                <a:gd name="T6" fmla="*/ 133 w 1181"/>
                <a:gd name="T7" fmla="*/ 57 h 339"/>
                <a:gd name="T8" fmla="*/ 46 w 1181"/>
                <a:gd name="T9" fmla="*/ 25 h 339"/>
                <a:gd name="T10" fmla="*/ 15 w 1181"/>
                <a:gd name="T11" fmla="*/ 112 h 339"/>
                <a:gd name="T12" fmla="*/ 589 w 1181"/>
                <a:gd name="T13" fmla="*/ 339 h 339"/>
                <a:gd name="T14" fmla="*/ 954 w 1181"/>
                <a:gd name="T15" fmla="*/ 277 h 339"/>
                <a:gd name="T16" fmla="*/ 1169 w 1181"/>
                <a:gd name="T17" fmla="*/ 96 h 339"/>
                <a:gd name="T18" fmla="*/ 1130 w 1181"/>
                <a:gd name="T19" fmla="*/ 13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1" h="339">
                  <a:moveTo>
                    <a:pt x="1130" y="13"/>
                  </a:moveTo>
                  <a:cubicBezTo>
                    <a:pt x="1096" y="0"/>
                    <a:pt x="1059" y="18"/>
                    <a:pt x="1046" y="52"/>
                  </a:cubicBezTo>
                  <a:cubicBezTo>
                    <a:pt x="1018" y="127"/>
                    <a:pt x="836" y="209"/>
                    <a:pt x="589" y="209"/>
                  </a:cubicBezTo>
                  <a:cubicBezTo>
                    <a:pt x="348" y="209"/>
                    <a:pt x="168" y="131"/>
                    <a:pt x="133" y="57"/>
                  </a:cubicBezTo>
                  <a:cubicBezTo>
                    <a:pt x="118" y="24"/>
                    <a:pt x="79" y="10"/>
                    <a:pt x="46" y="25"/>
                  </a:cubicBezTo>
                  <a:cubicBezTo>
                    <a:pt x="14" y="41"/>
                    <a:pt x="0" y="80"/>
                    <a:pt x="15" y="112"/>
                  </a:cubicBezTo>
                  <a:cubicBezTo>
                    <a:pt x="79" y="248"/>
                    <a:pt x="309" y="339"/>
                    <a:pt x="589" y="339"/>
                  </a:cubicBezTo>
                  <a:cubicBezTo>
                    <a:pt x="722" y="339"/>
                    <a:pt x="851" y="317"/>
                    <a:pt x="954" y="277"/>
                  </a:cubicBezTo>
                  <a:cubicBezTo>
                    <a:pt x="1067" y="233"/>
                    <a:pt x="1142" y="171"/>
                    <a:pt x="1169" y="96"/>
                  </a:cubicBezTo>
                  <a:cubicBezTo>
                    <a:pt x="1181" y="63"/>
                    <a:pt x="1164" y="25"/>
                    <a:pt x="113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58">
              <a:extLst>
                <a:ext uri="{FF2B5EF4-FFF2-40B4-BE49-F238E27FC236}">
                  <a16:creationId xmlns:a16="http://schemas.microsoft.com/office/drawing/2014/main" id="{E02877DD-31CA-4673-8031-7F8E0F549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4" y="1427163"/>
              <a:ext cx="242888" cy="69850"/>
            </a:xfrm>
            <a:custGeom>
              <a:avLst/>
              <a:gdLst>
                <a:gd name="T0" fmla="*/ 1130 w 1181"/>
                <a:gd name="T1" fmla="*/ 13 h 339"/>
                <a:gd name="T2" fmla="*/ 1046 w 1181"/>
                <a:gd name="T3" fmla="*/ 51 h 339"/>
                <a:gd name="T4" fmla="*/ 589 w 1181"/>
                <a:gd name="T5" fmla="*/ 209 h 339"/>
                <a:gd name="T6" fmla="*/ 133 w 1181"/>
                <a:gd name="T7" fmla="*/ 57 h 339"/>
                <a:gd name="T8" fmla="*/ 46 w 1181"/>
                <a:gd name="T9" fmla="*/ 25 h 339"/>
                <a:gd name="T10" fmla="*/ 15 w 1181"/>
                <a:gd name="T11" fmla="*/ 112 h 339"/>
                <a:gd name="T12" fmla="*/ 589 w 1181"/>
                <a:gd name="T13" fmla="*/ 339 h 339"/>
                <a:gd name="T14" fmla="*/ 954 w 1181"/>
                <a:gd name="T15" fmla="*/ 277 h 339"/>
                <a:gd name="T16" fmla="*/ 1169 w 1181"/>
                <a:gd name="T17" fmla="*/ 96 h 339"/>
                <a:gd name="T18" fmla="*/ 1130 w 1181"/>
                <a:gd name="T19" fmla="*/ 13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1" h="339">
                  <a:moveTo>
                    <a:pt x="1130" y="13"/>
                  </a:moveTo>
                  <a:cubicBezTo>
                    <a:pt x="1096" y="0"/>
                    <a:pt x="1059" y="18"/>
                    <a:pt x="1046" y="51"/>
                  </a:cubicBezTo>
                  <a:cubicBezTo>
                    <a:pt x="1018" y="127"/>
                    <a:pt x="836" y="209"/>
                    <a:pt x="589" y="209"/>
                  </a:cubicBezTo>
                  <a:cubicBezTo>
                    <a:pt x="348" y="209"/>
                    <a:pt x="168" y="131"/>
                    <a:pt x="133" y="57"/>
                  </a:cubicBezTo>
                  <a:cubicBezTo>
                    <a:pt x="118" y="24"/>
                    <a:pt x="79" y="10"/>
                    <a:pt x="46" y="25"/>
                  </a:cubicBezTo>
                  <a:cubicBezTo>
                    <a:pt x="14" y="41"/>
                    <a:pt x="0" y="80"/>
                    <a:pt x="15" y="112"/>
                  </a:cubicBezTo>
                  <a:cubicBezTo>
                    <a:pt x="79" y="248"/>
                    <a:pt x="309" y="339"/>
                    <a:pt x="589" y="339"/>
                  </a:cubicBezTo>
                  <a:cubicBezTo>
                    <a:pt x="722" y="339"/>
                    <a:pt x="851" y="317"/>
                    <a:pt x="954" y="277"/>
                  </a:cubicBezTo>
                  <a:cubicBezTo>
                    <a:pt x="1067" y="233"/>
                    <a:pt x="1142" y="171"/>
                    <a:pt x="1169" y="96"/>
                  </a:cubicBezTo>
                  <a:cubicBezTo>
                    <a:pt x="1181" y="62"/>
                    <a:pt x="1164" y="25"/>
                    <a:pt x="113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59">
              <a:extLst>
                <a:ext uri="{FF2B5EF4-FFF2-40B4-BE49-F238E27FC236}">
                  <a16:creationId xmlns:a16="http://schemas.microsoft.com/office/drawing/2014/main" id="{623A9CE7-3D30-4DEE-A844-E74101890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4" y="1495426"/>
              <a:ext cx="242888" cy="69850"/>
            </a:xfrm>
            <a:custGeom>
              <a:avLst/>
              <a:gdLst>
                <a:gd name="T0" fmla="*/ 1130 w 1181"/>
                <a:gd name="T1" fmla="*/ 12 h 338"/>
                <a:gd name="T2" fmla="*/ 1046 w 1181"/>
                <a:gd name="T3" fmla="*/ 51 h 338"/>
                <a:gd name="T4" fmla="*/ 589 w 1181"/>
                <a:gd name="T5" fmla="*/ 208 h 338"/>
                <a:gd name="T6" fmla="*/ 133 w 1181"/>
                <a:gd name="T7" fmla="*/ 56 h 338"/>
                <a:gd name="T8" fmla="*/ 46 w 1181"/>
                <a:gd name="T9" fmla="*/ 25 h 338"/>
                <a:gd name="T10" fmla="*/ 15 w 1181"/>
                <a:gd name="T11" fmla="*/ 112 h 338"/>
                <a:gd name="T12" fmla="*/ 589 w 1181"/>
                <a:gd name="T13" fmla="*/ 338 h 338"/>
                <a:gd name="T14" fmla="*/ 954 w 1181"/>
                <a:gd name="T15" fmla="*/ 276 h 338"/>
                <a:gd name="T16" fmla="*/ 1169 w 1181"/>
                <a:gd name="T17" fmla="*/ 95 h 338"/>
                <a:gd name="T18" fmla="*/ 1130 w 1181"/>
                <a:gd name="T19" fmla="*/ 12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1" h="338">
                  <a:moveTo>
                    <a:pt x="1130" y="12"/>
                  </a:moveTo>
                  <a:cubicBezTo>
                    <a:pt x="1096" y="0"/>
                    <a:pt x="1059" y="17"/>
                    <a:pt x="1046" y="51"/>
                  </a:cubicBezTo>
                  <a:cubicBezTo>
                    <a:pt x="1018" y="126"/>
                    <a:pt x="836" y="208"/>
                    <a:pt x="589" y="208"/>
                  </a:cubicBezTo>
                  <a:cubicBezTo>
                    <a:pt x="348" y="208"/>
                    <a:pt x="168" y="131"/>
                    <a:pt x="133" y="56"/>
                  </a:cubicBezTo>
                  <a:cubicBezTo>
                    <a:pt x="118" y="24"/>
                    <a:pt x="79" y="9"/>
                    <a:pt x="46" y="25"/>
                  </a:cubicBezTo>
                  <a:cubicBezTo>
                    <a:pt x="14" y="40"/>
                    <a:pt x="0" y="79"/>
                    <a:pt x="15" y="112"/>
                  </a:cubicBezTo>
                  <a:cubicBezTo>
                    <a:pt x="79" y="248"/>
                    <a:pt x="309" y="338"/>
                    <a:pt x="589" y="338"/>
                  </a:cubicBezTo>
                  <a:cubicBezTo>
                    <a:pt x="722" y="338"/>
                    <a:pt x="851" y="317"/>
                    <a:pt x="954" y="276"/>
                  </a:cubicBezTo>
                  <a:cubicBezTo>
                    <a:pt x="1067" y="232"/>
                    <a:pt x="1142" y="170"/>
                    <a:pt x="1169" y="95"/>
                  </a:cubicBezTo>
                  <a:cubicBezTo>
                    <a:pt x="1181" y="62"/>
                    <a:pt x="1164" y="25"/>
                    <a:pt x="11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0">
              <a:extLst>
                <a:ext uri="{FF2B5EF4-FFF2-40B4-BE49-F238E27FC236}">
                  <a16:creationId xmlns:a16="http://schemas.microsoft.com/office/drawing/2014/main" id="{974C10C1-51C9-4E05-B699-EAE873C72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8489" y="1358901"/>
              <a:ext cx="242888" cy="68263"/>
            </a:xfrm>
            <a:custGeom>
              <a:avLst/>
              <a:gdLst>
                <a:gd name="T0" fmla="*/ 1131 w 1182"/>
                <a:gd name="T1" fmla="*/ 13 h 339"/>
                <a:gd name="T2" fmla="*/ 1047 w 1182"/>
                <a:gd name="T3" fmla="*/ 52 h 339"/>
                <a:gd name="T4" fmla="*/ 589 w 1182"/>
                <a:gd name="T5" fmla="*/ 209 h 339"/>
                <a:gd name="T6" fmla="*/ 134 w 1182"/>
                <a:gd name="T7" fmla="*/ 57 h 339"/>
                <a:gd name="T8" fmla="*/ 47 w 1182"/>
                <a:gd name="T9" fmla="*/ 25 h 339"/>
                <a:gd name="T10" fmla="*/ 16 w 1182"/>
                <a:gd name="T11" fmla="*/ 112 h 339"/>
                <a:gd name="T12" fmla="*/ 589 w 1182"/>
                <a:gd name="T13" fmla="*/ 339 h 339"/>
                <a:gd name="T14" fmla="*/ 955 w 1182"/>
                <a:gd name="T15" fmla="*/ 277 h 339"/>
                <a:gd name="T16" fmla="*/ 1170 w 1182"/>
                <a:gd name="T17" fmla="*/ 96 h 339"/>
                <a:gd name="T18" fmla="*/ 1131 w 1182"/>
                <a:gd name="T19" fmla="*/ 13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2" h="339">
                  <a:moveTo>
                    <a:pt x="1131" y="13"/>
                  </a:moveTo>
                  <a:cubicBezTo>
                    <a:pt x="1097" y="0"/>
                    <a:pt x="1059" y="18"/>
                    <a:pt x="1047" y="52"/>
                  </a:cubicBezTo>
                  <a:cubicBezTo>
                    <a:pt x="1019" y="127"/>
                    <a:pt x="836" y="209"/>
                    <a:pt x="589" y="209"/>
                  </a:cubicBezTo>
                  <a:cubicBezTo>
                    <a:pt x="349" y="209"/>
                    <a:pt x="169" y="131"/>
                    <a:pt x="134" y="57"/>
                  </a:cubicBezTo>
                  <a:cubicBezTo>
                    <a:pt x="119" y="24"/>
                    <a:pt x="80" y="10"/>
                    <a:pt x="47" y="25"/>
                  </a:cubicBezTo>
                  <a:cubicBezTo>
                    <a:pt x="15" y="41"/>
                    <a:pt x="0" y="80"/>
                    <a:pt x="16" y="112"/>
                  </a:cubicBezTo>
                  <a:cubicBezTo>
                    <a:pt x="79" y="248"/>
                    <a:pt x="310" y="339"/>
                    <a:pt x="589" y="339"/>
                  </a:cubicBezTo>
                  <a:cubicBezTo>
                    <a:pt x="723" y="339"/>
                    <a:pt x="852" y="317"/>
                    <a:pt x="955" y="277"/>
                  </a:cubicBezTo>
                  <a:cubicBezTo>
                    <a:pt x="1068" y="233"/>
                    <a:pt x="1143" y="171"/>
                    <a:pt x="1170" y="96"/>
                  </a:cubicBezTo>
                  <a:cubicBezTo>
                    <a:pt x="1182" y="63"/>
                    <a:pt x="1164" y="25"/>
                    <a:pt x="113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61">
              <a:extLst>
                <a:ext uri="{FF2B5EF4-FFF2-40B4-BE49-F238E27FC236}">
                  <a16:creationId xmlns:a16="http://schemas.microsoft.com/office/drawing/2014/main" id="{AD80145E-1475-44C1-9148-19F15C523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8489" y="1427163"/>
              <a:ext cx="242888" cy="69850"/>
            </a:xfrm>
            <a:custGeom>
              <a:avLst/>
              <a:gdLst>
                <a:gd name="T0" fmla="*/ 1131 w 1182"/>
                <a:gd name="T1" fmla="*/ 13 h 339"/>
                <a:gd name="T2" fmla="*/ 1047 w 1182"/>
                <a:gd name="T3" fmla="*/ 51 h 339"/>
                <a:gd name="T4" fmla="*/ 589 w 1182"/>
                <a:gd name="T5" fmla="*/ 209 h 339"/>
                <a:gd name="T6" fmla="*/ 134 w 1182"/>
                <a:gd name="T7" fmla="*/ 57 h 339"/>
                <a:gd name="T8" fmla="*/ 47 w 1182"/>
                <a:gd name="T9" fmla="*/ 25 h 339"/>
                <a:gd name="T10" fmla="*/ 16 w 1182"/>
                <a:gd name="T11" fmla="*/ 112 h 339"/>
                <a:gd name="T12" fmla="*/ 589 w 1182"/>
                <a:gd name="T13" fmla="*/ 339 h 339"/>
                <a:gd name="T14" fmla="*/ 955 w 1182"/>
                <a:gd name="T15" fmla="*/ 277 h 339"/>
                <a:gd name="T16" fmla="*/ 1170 w 1182"/>
                <a:gd name="T17" fmla="*/ 96 h 339"/>
                <a:gd name="T18" fmla="*/ 1131 w 1182"/>
                <a:gd name="T19" fmla="*/ 13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2" h="339">
                  <a:moveTo>
                    <a:pt x="1131" y="13"/>
                  </a:moveTo>
                  <a:cubicBezTo>
                    <a:pt x="1097" y="0"/>
                    <a:pt x="1059" y="18"/>
                    <a:pt x="1047" y="51"/>
                  </a:cubicBezTo>
                  <a:cubicBezTo>
                    <a:pt x="1019" y="127"/>
                    <a:pt x="836" y="209"/>
                    <a:pt x="589" y="209"/>
                  </a:cubicBezTo>
                  <a:cubicBezTo>
                    <a:pt x="349" y="209"/>
                    <a:pt x="169" y="131"/>
                    <a:pt x="134" y="57"/>
                  </a:cubicBezTo>
                  <a:cubicBezTo>
                    <a:pt x="119" y="24"/>
                    <a:pt x="80" y="10"/>
                    <a:pt x="47" y="25"/>
                  </a:cubicBezTo>
                  <a:cubicBezTo>
                    <a:pt x="15" y="41"/>
                    <a:pt x="0" y="80"/>
                    <a:pt x="16" y="112"/>
                  </a:cubicBezTo>
                  <a:cubicBezTo>
                    <a:pt x="79" y="248"/>
                    <a:pt x="310" y="339"/>
                    <a:pt x="589" y="339"/>
                  </a:cubicBezTo>
                  <a:cubicBezTo>
                    <a:pt x="723" y="339"/>
                    <a:pt x="852" y="317"/>
                    <a:pt x="955" y="277"/>
                  </a:cubicBezTo>
                  <a:cubicBezTo>
                    <a:pt x="1068" y="233"/>
                    <a:pt x="1143" y="171"/>
                    <a:pt x="1170" y="96"/>
                  </a:cubicBezTo>
                  <a:cubicBezTo>
                    <a:pt x="1182" y="62"/>
                    <a:pt x="1164" y="25"/>
                    <a:pt x="113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62">
              <a:extLst>
                <a:ext uri="{FF2B5EF4-FFF2-40B4-BE49-F238E27FC236}">
                  <a16:creationId xmlns:a16="http://schemas.microsoft.com/office/drawing/2014/main" id="{CCCADDE6-E876-4AEA-AE1D-C0C53719A3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8489" y="1495426"/>
              <a:ext cx="242888" cy="69850"/>
            </a:xfrm>
            <a:custGeom>
              <a:avLst/>
              <a:gdLst>
                <a:gd name="T0" fmla="*/ 1131 w 1182"/>
                <a:gd name="T1" fmla="*/ 12 h 338"/>
                <a:gd name="T2" fmla="*/ 1047 w 1182"/>
                <a:gd name="T3" fmla="*/ 51 h 338"/>
                <a:gd name="T4" fmla="*/ 589 w 1182"/>
                <a:gd name="T5" fmla="*/ 208 h 338"/>
                <a:gd name="T6" fmla="*/ 134 w 1182"/>
                <a:gd name="T7" fmla="*/ 56 h 338"/>
                <a:gd name="T8" fmla="*/ 47 w 1182"/>
                <a:gd name="T9" fmla="*/ 25 h 338"/>
                <a:gd name="T10" fmla="*/ 16 w 1182"/>
                <a:gd name="T11" fmla="*/ 112 h 338"/>
                <a:gd name="T12" fmla="*/ 589 w 1182"/>
                <a:gd name="T13" fmla="*/ 338 h 338"/>
                <a:gd name="T14" fmla="*/ 955 w 1182"/>
                <a:gd name="T15" fmla="*/ 276 h 338"/>
                <a:gd name="T16" fmla="*/ 1170 w 1182"/>
                <a:gd name="T17" fmla="*/ 95 h 338"/>
                <a:gd name="T18" fmla="*/ 1131 w 1182"/>
                <a:gd name="T19" fmla="*/ 12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2" h="338">
                  <a:moveTo>
                    <a:pt x="1131" y="12"/>
                  </a:moveTo>
                  <a:cubicBezTo>
                    <a:pt x="1097" y="0"/>
                    <a:pt x="1059" y="17"/>
                    <a:pt x="1047" y="51"/>
                  </a:cubicBezTo>
                  <a:cubicBezTo>
                    <a:pt x="1019" y="126"/>
                    <a:pt x="836" y="208"/>
                    <a:pt x="589" y="208"/>
                  </a:cubicBezTo>
                  <a:cubicBezTo>
                    <a:pt x="349" y="208"/>
                    <a:pt x="169" y="131"/>
                    <a:pt x="134" y="56"/>
                  </a:cubicBezTo>
                  <a:cubicBezTo>
                    <a:pt x="119" y="24"/>
                    <a:pt x="80" y="9"/>
                    <a:pt x="47" y="25"/>
                  </a:cubicBezTo>
                  <a:cubicBezTo>
                    <a:pt x="15" y="40"/>
                    <a:pt x="0" y="79"/>
                    <a:pt x="16" y="112"/>
                  </a:cubicBezTo>
                  <a:cubicBezTo>
                    <a:pt x="79" y="248"/>
                    <a:pt x="310" y="338"/>
                    <a:pt x="589" y="338"/>
                  </a:cubicBezTo>
                  <a:cubicBezTo>
                    <a:pt x="723" y="338"/>
                    <a:pt x="852" y="317"/>
                    <a:pt x="955" y="276"/>
                  </a:cubicBezTo>
                  <a:cubicBezTo>
                    <a:pt x="1068" y="232"/>
                    <a:pt x="1143" y="170"/>
                    <a:pt x="1170" y="95"/>
                  </a:cubicBezTo>
                  <a:cubicBezTo>
                    <a:pt x="1182" y="62"/>
                    <a:pt x="1164" y="25"/>
                    <a:pt x="113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63">
              <a:extLst>
                <a:ext uri="{FF2B5EF4-FFF2-40B4-BE49-F238E27FC236}">
                  <a16:creationId xmlns:a16="http://schemas.microsoft.com/office/drawing/2014/main" id="{DDD772A5-83C2-4AEA-B997-95094A4687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08489" y="1233488"/>
              <a:ext cx="242888" cy="125413"/>
            </a:xfrm>
            <a:custGeom>
              <a:avLst/>
              <a:gdLst>
                <a:gd name="T0" fmla="*/ 591 w 1183"/>
                <a:gd name="T1" fmla="*/ 0 h 610"/>
                <a:gd name="T2" fmla="*/ 0 w 1183"/>
                <a:gd name="T3" fmla="*/ 305 h 610"/>
                <a:gd name="T4" fmla="*/ 591 w 1183"/>
                <a:gd name="T5" fmla="*/ 610 h 610"/>
                <a:gd name="T6" fmla="*/ 1183 w 1183"/>
                <a:gd name="T7" fmla="*/ 305 h 610"/>
                <a:gd name="T8" fmla="*/ 591 w 1183"/>
                <a:gd name="T9" fmla="*/ 0 h 610"/>
                <a:gd name="T10" fmla="*/ 591 w 1183"/>
                <a:gd name="T11" fmla="*/ 479 h 610"/>
                <a:gd name="T12" fmla="*/ 131 w 1183"/>
                <a:gd name="T13" fmla="*/ 305 h 610"/>
                <a:gd name="T14" fmla="*/ 591 w 1183"/>
                <a:gd name="T15" fmla="*/ 130 h 610"/>
                <a:gd name="T16" fmla="*/ 1052 w 1183"/>
                <a:gd name="T17" fmla="*/ 305 h 610"/>
                <a:gd name="T18" fmla="*/ 591 w 1183"/>
                <a:gd name="T19" fmla="*/ 479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3" h="610">
                  <a:moveTo>
                    <a:pt x="591" y="0"/>
                  </a:moveTo>
                  <a:cubicBezTo>
                    <a:pt x="254" y="0"/>
                    <a:pt x="0" y="131"/>
                    <a:pt x="0" y="305"/>
                  </a:cubicBezTo>
                  <a:cubicBezTo>
                    <a:pt x="0" y="479"/>
                    <a:pt x="254" y="610"/>
                    <a:pt x="591" y="610"/>
                  </a:cubicBezTo>
                  <a:cubicBezTo>
                    <a:pt x="929" y="610"/>
                    <a:pt x="1183" y="479"/>
                    <a:pt x="1183" y="305"/>
                  </a:cubicBezTo>
                  <a:cubicBezTo>
                    <a:pt x="1183" y="131"/>
                    <a:pt x="929" y="0"/>
                    <a:pt x="591" y="0"/>
                  </a:cubicBezTo>
                  <a:close/>
                  <a:moveTo>
                    <a:pt x="591" y="479"/>
                  </a:moveTo>
                  <a:cubicBezTo>
                    <a:pt x="310" y="479"/>
                    <a:pt x="131" y="376"/>
                    <a:pt x="131" y="305"/>
                  </a:cubicBezTo>
                  <a:cubicBezTo>
                    <a:pt x="131" y="234"/>
                    <a:pt x="310" y="130"/>
                    <a:pt x="591" y="130"/>
                  </a:cubicBezTo>
                  <a:cubicBezTo>
                    <a:pt x="873" y="130"/>
                    <a:pt x="1052" y="234"/>
                    <a:pt x="1052" y="305"/>
                  </a:cubicBezTo>
                  <a:cubicBezTo>
                    <a:pt x="1052" y="376"/>
                    <a:pt x="873" y="479"/>
                    <a:pt x="591" y="4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9" name="Group 318">
            <a:extLst>
              <a:ext uri="{FF2B5EF4-FFF2-40B4-BE49-F238E27FC236}">
                <a16:creationId xmlns:a16="http://schemas.microsoft.com/office/drawing/2014/main" id="{9394D214-885F-4D38-8C58-487B0F4A05C3}"/>
              </a:ext>
            </a:extLst>
          </p:cNvPr>
          <p:cNvGrpSpPr/>
          <p:nvPr/>
        </p:nvGrpSpPr>
        <p:grpSpPr>
          <a:xfrm>
            <a:off x="4858260" y="4743576"/>
            <a:ext cx="373758" cy="387432"/>
            <a:chOff x="4378326" y="5235576"/>
            <a:chExt cx="520700" cy="539750"/>
          </a:xfrm>
          <a:solidFill>
            <a:srgbClr val="FE0000"/>
          </a:solidFill>
        </p:grpSpPr>
        <p:sp>
          <p:nvSpPr>
            <p:cNvPr id="155" name="Freeform 99">
              <a:extLst>
                <a:ext uri="{FF2B5EF4-FFF2-40B4-BE49-F238E27FC236}">
                  <a16:creationId xmlns:a16="http://schemas.microsoft.com/office/drawing/2014/main" id="{6F80C353-4E26-4504-8133-DFA5FA9E43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78326" y="5235576"/>
              <a:ext cx="520700" cy="539750"/>
            </a:xfrm>
            <a:custGeom>
              <a:avLst/>
              <a:gdLst>
                <a:gd name="T0" fmla="*/ 2467 w 2534"/>
                <a:gd name="T1" fmla="*/ 0 h 2620"/>
                <a:gd name="T2" fmla="*/ 67 w 2534"/>
                <a:gd name="T3" fmla="*/ 0 h 2620"/>
                <a:gd name="T4" fmla="*/ 0 w 2534"/>
                <a:gd name="T5" fmla="*/ 67 h 2620"/>
                <a:gd name="T6" fmla="*/ 67 w 2534"/>
                <a:gd name="T7" fmla="*/ 134 h 2620"/>
                <a:gd name="T8" fmla="*/ 212 w 2534"/>
                <a:gd name="T9" fmla="*/ 134 h 2620"/>
                <a:gd name="T10" fmla="*/ 212 w 2534"/>
                <a:gd name="T11" fmla="*/ 2548 h 2620"/>
                <a:gd name="T12" fmla="*/ 247 w 2534"/>
                <a:gd name="T13" fmla="*/ 2607 h 2620"/>
                <a:gd name="T14" fmla="*/ 316 w 2534"/>
                <a:gd name="T15" fmla="*/ 2604 h 2620"/>
                <a:gd name="T16" fmla="*/ 606 w 2534"/>
                <a:gd name="T17" fmla="*/ 2410 h 2620"/>
                <a:gd name="T18" fmla="*/ 898 w 2534"/>
                <a:gd name="T19" fmla="*/ 2604 h 2620"/>
                <a:gd name="T20" fmla="*/ 973 w 2534"/>
                <a:gd name="T21" fmla="*/ 2604 h 2620"/>
                <a:gd name="T22" fmla="*/ 1263 w 2534"/>
                <a:gd name="T23" fmla="*/ 2411 h 2620"/>
                <a:gd name="T24" fmla="*/ 1555 w 2534"/>
                <a:gd name="T25" fmla="*/ 2605 h 2620"/>
                <a:gd name="T26" fmla="*/ 1630 w 2534"/>
                <a:gd name="T27" fmla="*/ 2605 h 2620"/>
                <a:gd name="T28" fmla="*/ 1920 w 2534"/>
                <a:gd name="T29" fmla="*/ 2411 h 2620"/>
                <a:gd name="T30" fmla="*/ 2212 w 2534"/>
                <a:gd name="T31" fmla="*/ 2605 h 2620"/>
                <a:gd name="T32" fmla="*/ 2249 w 2534"/>
                <a:gd name="T33" fmla="*/ 2617 h 2620"/>
                <a:gd name="T34" fmla="*/ 2281 w 2534"/>
                <a:gd name="T35" fmla="*/ 2609 h 2620"/>
                <a:gd name="T36" fmla="*/ 2316 w 2534"/>
                <a:gd name="T37" fmla="*/ 2550 h 2620"/>
                <a:gd name="T38" fmla="*/ 2315 w 2534"/>
                <a:gd name="T39" fmla="*/ 136 h 2620"/>
                <a:gd name="T40" fmla="*/ 2467 w 2534"/>
                <a:gd name="T41" fmla="*/ 136 h 2620"/>
                <a:gd name="T42" fmla="*/ 2534 w 2534"/>
                <a:gd name="T43" fmla="*/ 69 h 2620"/>
                <a:gd name="T44" fmla="*/ 2467 w 2534"/>
                <a:gd name="T45" fmla="*/ 0 h 2620"/>
                <a:gd name="T46" fmla="*/ 2183 w 2534"/>
                <a:gd name="T47" fmla="*/ 2423 h 2620"/>
                <a:gd name="T48" fmla="*/ 1958 w 2534"/>
                <a:gd name="T49" fmla="*/ 2273 h 2620"/>
                <a:gd name="T50" fmla="*/ 1883 w 2534"/>
                <a:gd name="T51" fmla="*/ 2273 h 2620"/>
                <a:gd name="T52" fmla="*/ 1593 w 2534"/>
                <a:gd name="T53" fmla="*/ 2468 h 2620"/>
                <a:gd name="T54" fmla="*/ 1301 w 2534"/>
                <a:gd name="T55" fmla="*/ 2273 h 2620"/>
                <a:gd name="T56" fmla="*/ 1227 w 2534"/>
                <a:gd name="T57" fmla="*/ 2273 h 2620"/>
                <a:gd name="T58" fmla="*/ 936 w 2534"/>
                <a:gd name="T59" fmla="*/ 2467 h 2620"/>
                <a:gd name="T60" fmla="*/ 644 w 2534"/>
                <a:gd name="T61" fmla="*/ 2273 h 2620"/>
                <a:gd name="T62" fmla="*/ 570 w 2534"/>
                <a:gd name="T63" fmla="*/ 2273 h 2620"/>
                <a:gd name="T64" fmla="*/ 346 w 2534"/>
                <a:gd name="T65" fmla="*/ 2422 h 2620"/>
                <a:gd name="T66" fmla="*/ 346 w 2534"/>
                <a:gd name="T67" fmla="*/ 134 h 2620"/>
                <a:gd name="T68" fmla="*/ 2182 w 2534"/>
                <a:gd name="T69" fmla="*/ 134 h 2620"/>
                <a:gd name="T70" fmla="*/ 2183 w 2534"/>
                <a:gd name="T71" fmla="*/ 2423 h 2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34" h="2620">
                  <a:moveTo>
                    <a:pt x="2467" y="0"/>
                  </a:moveTo>
                  <a:lnTo>
                    <a:pt x="67" y="0"/>
                  </a:lnTo>
                  <a:cubicBezTo>
                    <a:pt x="30" y="0"/>
                    <a:pt x="0" y="31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lnTo>
                    <a:pt x="212" y="134"/>
                  </a:lnTo>
                  <a:lnTo>
                    <a:pt x="212" y="2548"/>
                  </a:lnTo>
                  <a:cubicBezTo>
                    <a:pt x="212" y="2572"/>
                    <a:pt x="225" y="2595"/>
                    <a:pt x="247" y="2607"/>
                  </a:cubicBezTo>
                  <a:cubicBezTo>
                    <a:pt x="269" y="2619"/>
                    <a:pt x="295" y="2618"/>
                    <a:pt x="316" y="2604"/>
                  </a:cubicBezTo>
                  <a:lnTo>
                    <a:pt x="606" y="2410"/>
                  </a:lnTo>
                  <a:lnTo>
                    <a:pt x="898" y="2604"/>
                  </a:lnTo>
                  <a:cubicBezTo>
                    <a:pt x="921" y="2619"/>
                    <a:pt x="950" y="2619"/>
                    <a:pt x="973" y="2604"/>
                  </a:cubicBezTo>
                  <a:lnTo>
                    <a:pt x="1263" y="2411"/>
                  </a:lnTo>
                  <a:lnTo>
                    <a:pt x="1555" y="2605"/>
                  </a:lnTo>
                  <a:cubicBezTo>
                    <a:pt x="1578" y="2620"/>
                    <a:pt x="1607" y="2620"/>
                    <a:pt x="1630" y="2605"/>
                  </a:cubicBezTo>
                  <a:lnTo>
                    <a:pt x="1920" y="2411"/>
                  </a:lnTo>
                  <a:lnTo>
                    <a:pt x="2212" y="2605"/>
                  </a:lnTo>
                  <a:cubicBezTo>
                    <a:pt x="2223" y="2613"/>
                    <a:pt x="2236" y="2617"/>
                    <a:pt x="2249" y="2617"/>
                  </a:cubicBezTo>
                  <a:cubicBezTo>
                    <a:pt x="2260" y="2617"/>
                    <a:pt x="2271" y="2614"/>
                    <a:pt x="2281" y="2609"/>
                  </a:cubicBezTo>
                  <a:cubicBezTo>
                    <a:pt x="2303" y="2597"/>
                    <a:pt x="2316" y="2574"/>
                    <a:pt x="2316" y="2550"/>
                  </a:cubicBezTo>
                  <a:lnTo>
                    <a:pt x="2315" y="136"/>
                  </a:lnTo>
                  <a:lnTo>
                    <a:pt x="2467" y="136"/>
                  </a:lnTo>
                  <a:cubicBezTo>
                    <a:pt x="2504" y="136"/>
                    <a:pt x="2534" y="106"/>
                    <a:pt x="2534" y="69"/>
                  </a:cubicBezTo>
                  <a:cubicBezTo>
                    <a:pt x="2534" y="32"/>
                    <a:pt x="2504" y="0"/>
                    <a:pt x="2467" y="0"/>
                  </a:cubicBezTo>
                  <a:close/>
                  <a:moveTo>
                    <a:pt x="2183" y="2423"/>
                  </a:moveTo>
                  <a:lnTo>
                    <a:pt x="1958" y="2273"/>
                  </a:lnTo>
                  <a:cubicBezTo>
                    <a:pt x="1935" y="2258"/>
                    <a:pt x="1906" y="2258"/>
                    <a:pt x="1883" y="2273"/>
                  </a:cubicBezTo>
                  <a:lnTo>
                    <a:pt x="1593" y="2468"/>
                  </a:lnTo>
                  <a:lnTo>
                    <a:pt x="1301" y="2273"/>
                  </a:lnTo>
                  <a:cubicBezTo>
                    <a:pt x="1278" y="2258"/>
                    <a:pt x="1249" y="2258"/>
                    <a:pt x="1227" y="2273"/>
                  </a:cubicBezTo>
                  <a:lnTo>
                    <a:pt x="936" y="2467"/>
                  </a:lnTo>
                  <a:lnTo>
                    <a:pt x="644" y="2273"/>
                  </a:lnTo>
                  <a:cubicBezTo>
                    <a:pt x="621" y="2258"/>
                    <a:pt x="592" y="2258"/>
                    <a:pt x="570" y="2273"/>
                  </a:cubicBezTo>
                  <a:lnTo>
                    <a:pt x="346" y="2422"/>
                  </a:lnTo>
                  <a:lnTo>
                    <a:pt x="346" y="134"/>
                  </a:lnTo>
                  <a:lnTo>
                    <a:pt x="2182" y="134"/>
                  </a:lnTo>
                  <a:lnTo>
                    <a:pt x="2183" y="24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00">
              <a:extLst>
                <a:ext uri="{FF2B5EF4-FFF2-40B4-BE49-F238E27FC236}">
                  <a16:creationId xmlns:a16="http://schemas.microsoft.com/office/drawing/2014/main" id="{8B831997-EA65-421F-A800-CD2B31535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976" y="5427663"/>
              <a:ext cx="171450" cy="28575"/>
            </a:xfrm>
            <a:custGeom>
              <a:avLst/>
              <a:gdLst>
                <a:gd name="T0" fmla="*/ 67 w 835"/>
                <a:gd name="T1" fmla="*/ 134 h 134"/>
                <a:gd name="T2" fmla="*/ 768 w 835"/>
                <a:gd name="T3" fmla="*/ 134 h 134"/>
                <a:gd name="T4" fmla="*/ 835 w 835"/>
                <a:gd name="T5" fmla="*/ 67 h 134"/>
                <a:gd name="T6" fmla="*/ 768 w 835"/>
                <a:gd name="T7" fmla="*/ 0 h 134"/>
                <a:gd name="T8" fmla="*/ 67 w 835"/>
                <a:gd name="T9" fmla="*/ 0 h 134"/>
                <a:gd name="T10" fmla="*/ 0 w 835"/>
                <a:gd name="T11" fmla="*/ 67 h 134"/>
                <a:gd name="T12" fmla="*/ 67 w 835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5" h="134">
                  <a:moveTo>
                    <a:pt x="67" y="134"/>
                  </a:moveTo>
                  <a:lnTo>
                    <a:pt x="768" y="134"/>
                  </a:lnTo>
                  <a:cubicBezTo>
                    <a:pt x="805" y="134"/>
                    <a:pt x="835" y="104"/>
                    <a:pt x="835" y="67"/>
                  </a:cubicBezTo>
                  <a:cubicBezTo>
                    <a:pt x="835" y="30"/>
                    <a:pt x="805" y="0"/>
                    <a:pt x="768" y="0"/>
                  </a:cubicBez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29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01">
              <a:extLst>
                <a:ext uri="{FF2B5EF4-FFF2-40B4-BE49-F238E27FC236}">
                  <a16:creationId xmlns:a16="http://schemas.microsoft.com/office/drawing/2014/main" id="{66B404D7-8370-4D51-9678-EF3716B81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976" y="5475288"/>
              <a:ext cx="136525" cy="28575"/>
            </a:xfrm>
            <a:custGeom>
              <a:avLst/>
              <a:gdLst>
                <a:gd name="T0" fmla="*/ 67 w 660"/>
                <a:gd name="T1" fmla="*/ 134 h 134"/>
                <a:gd name="T2" fmla="*/ 593 w 660"/>
                <a:gd name="T3" fmla="*/ 134 h 134"/>
                <a:gd name="T4" fmla="*/ 660 w 660"/>
                <a:gd name="T5" fmla="*/ 67 h 134"/>
                <a:gd name="T6" fmla="*/ 593 w 660"/>
                <a:gd name="T7" fmla="*/ 0 h 134"/>
                <a:gd name="T8" fmla="*/ 67 w 660"/>
                <a:gd name="T9" fmla="*/ 0 h 134"/>
                <a:gd name="T10" fmla="*/ 0 w 660"/>
                <a:gd name="T11" fmla="*/ 67 h 134"/>
                <a:gd name="T12" fmla="*/ 67 w 660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0" h="134">
                  <a:moveTo>
                    <a:pt x="67" y="134"/>
                  </a:moveTo>
                  <a:lnTo>
                    <a:pt x="593" y="134"/>
                  </a:lnTo>
                  <a:cubicBezTo>
                    <a:pt x="629" y="134"/>
                    <a:pt x="660" y="103"/>
                    <a:pt x="660" y="67"/>
                  </a:cubicBezTo>
                  <a:cubicBezTo>
                    <a:pt x="660" y="30"/>
                    <a:pt x="629" y="0"/>
                    <a:pt x="593" y="0"/>
                  </a:cubicBez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3"/>
                    <a:pt x="29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02">
              <a:extLst>
                <a:ext uri="{FF2B5EF4-FFF2-40B4-BE49-F238E27FC236}">
                  <a16:creationId xmlns:a16="http://schemas.microsoft.com/office/drawing/2014/main" id="{9B2753FB-C706-4128-B7AC-F2C11CF9F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76" y="5427663"/>
              <a:ext cx="63500" cy="28575"/>
            </a:xfrm>
            <a:custGeom>
              <a:avLst/>
              <a:gdLst>
                <a:gd name="T0" fmla="*/ 67 w 309"/>
                <a:gd name="T1" fmla="*/ 134 h 134"/>
                <a:gd name="T2" fmla="*/ 242 w 309"/>
                <a:gd name="T3" fmla="*/ 134 h 134"/>
                <a:gd name="T4" fmla="*/ 309 w 309"/>
                <a:gd name="T5" fmla="*/ 67 h 134"/>
                <a:gd name="T6" fmla="*/ 242 w 309"/>
                <a:gd name="T7" fmla="*/ 0 h 134"/>
                <a:gd name="T8" fmla="*/ 67 w 309"/>
                <a:gd name="T9" fmla="*/ 0 h 134"/>
                <a:gd name="T10" fmla="*/ 0 w 309"/>
                <a:gd name="T11" fmla="*/ 67 h 134"/>
                <a:gd name="T12" fmla="*/ 67 w 309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134">
                  <a:moveTo>
                    <a:pt x="67" y="134"/>
                  </a:moveTo>
                  <a:lnTo>
                    <a:pt x="242" y="134"/>
                  </a:lnTo>
                  <a:cubicBezTo>
                    <a:pt x="279" y="134"/>
                    <a:pt x="309" y="104"/>
                    <a:pt x="309" y="67"/>
                  </a:cubicBezTo>
                  <a:cubicBezTo>
                    <a:pt x="309" y="30"/>
                    <a:pt x="279" y="0"/>
                    <a:pt x="242" y="0"/>
                  </a:cubicBez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03">
              <a:extLst>
                <a:ext uri="{FF2B5EF4-FFF2-40B4-BE49-F238E27FC236}">
                  <a16:creationId xmlns:a16="http://schemas.microsoft.com/office/drawing/2014/main" id="{044A074C-58C6-4493-915D-04C16B6A36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76" y="5475288"/>
              <a:ext cx="63500" cy="28575"/>
            </a:xfrm>
            <a:custGeom>
              <a:avLst/>
              <a:gdLst>
                <a:gd name="T0" fmla="*/ 67 w 309"/>
                <a:gd name="T1" fmla="*/ 134 h 134"/>
                <a:gd name="T2" fmla="*/ 242 w 309"/>
                <a:gd name="T3" fmla="*/ 134 h 134"/>
                <a:gd name="T4" fmla="*/ 309 w 309"/>
                <a:gd name="T5" fmla="*/ 67 h 134"/>
                <a:gd name="T6" fmla="*/ 242 w 309"/>
                <a:gd name="T7" fmla="*/ 0 h 134"/>
                <a:gd name="T8" fmla="*/ 67 w 309"/>
                <a:gd name="T9" fmla="*/ 0 h 134"/>
                <a:gd name="T10" fmla="*/ 0 w 309"/>
                <a:gd name="T11" fmla="*/ 67 h 134"/>
                <a:gd name="T12" fmla="*/ 67 w 309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134">
                  <a:moveTo>
                    <a:pt x="67" y="134"/>
                  </a:moveTo>
                  <a:lnTo>
                    <a:pt x="242" y="134"/>
                  </a:lnTo>
                  <a:cubicBezTo>
                    <a:pt x="279" y="134"/>
                    <a:pt x="309" y="103"/>
                    <a:pt x="309" y="67"/>
                  </a:cubicBezTo>
                  <a:cubicBezTo>
                    <a:pt x="309" y="30"/>
                    <a:pt x="279" y="0"/>
                    <a:pt x="242" y="0"/>
                  </a:cubicBez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3"/>
                    <a:pt x="30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04">
              <a:extLst>
                <a:ext uri="{FF2B5EF4-FFF2-40B4-BE49-F238E27FC236}">
                  <a16:creationId xmlns:a16="http://schemas.microsoft.com/office/drawing/2014/main" id="{737A4687-70C2-4EC6-BACB-863F2F9FD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976" y="5318126"/>
              <a:ext cx="171450" cy="26988"/>
            </a:xfrm>
            <a:custGeom>
              <a:avLst/>
              <a:gdLst>
                <a:gd name="T0" fmla="*/ 67 w 835"/>
                <a:gd name="T1" fmla="*/ 134 h 134"/>
                <a:gd name="T2" fmla="*/ 768 w 835"/>
                <a:gd name="T3" fmla="*/ 134 h 134"/>
                <a:gd name="T4" fmla="*/ 835 w 835"/>
                <a:gd name="T5" fmla="*/ 67 h 134"/>
                <a:gd name="T6" fmla="*/ 768 w 835"/>
                <a:gd name="T7" fmla="*/ 0 h 134"/>
                <a:gd name="T8" fmla="*/ 67 w 835"/>
                <a:gd name="T9" fmla="*/ 0 h 134"/>
                <a:gd name="T10" fmla="*/ 0 w 835"/>
                <a:gd name="T11" fmla="*/ 67 h 134"/>
                <a:gd name="T12" fmla="*/ 67 w 835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5" h="134">
                  <a:moveTo>
                    <a:pt x="67" y="134"/>
                  </a:moveTo>
                  <a:lnTo>
                    <a:pt x="768" y="134"/>
                  </a:lnTo>
                  <a:cubicBezTo>
                    <a:pt x="805" y="134"/>
                    <a:pt x="835" y="104"/>
                    <a:pt x="835" y="67"/>
                  </a:cubicBezTo>
                  <a:cubicBezTo>
                    <a:pt x="835" y="31"/>
                    <a:pt x="805" y="0"/>
                    <a:pt x="768" y="0"/>
                  </a:cubicBezTo>
                  <a:lnTo>
                    <a:pt x="67" y="0"/>
                  </a:lnTo>
                  <a:cubicBezTo>
                    <a:pt x="30" y="0"/>
                    <a:pt x="0" y="31"/>
                    <a:pt x="0" y="67"/>
                  </a:cubicBezTo>
                  <a:cubicBezTo>
                    <a:pt x="0" y="104"/>
                    <a:pt x="29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05">
              <a:extLst>
                <a:ext uri="{FF2B5EF4-FFF2-40B4-BE49-F238E27FC236}">
                  <a16:creationId xmlns:a16="http://schemas.microsoft.com/office/drawing/2014/main" id="{67AAAADB-12B3-40A2-8D55-85F65F095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976" y="5365751"/>
              <a:ext cx="136525" cy="26988"/>
            </a:xfrm>
            <a:custGeom>
              <a:avLst/>
              <a:gdLst>
                <a:gd name="T0" fmla="*/ 67 w 660"/>
                <a:gd name="T1" fmla="*/ 134 h 134"/>
                <a:gd name="T2" fmla="*/ 593 w 660"/>
                <a:gd name="T3" fmla="*/ 134 h 134"/>
                <a:gd name="T4" fmla="*/ 660 w 660"/>
                <a:gd name="T5" fmla="*/ 67 h 134"/>
                <a:gd name="T6" fmla="*/ 593 w 660"/>
                <a:gd name="T7" fmla="*/ 0 h 134"/>
                <a:gd name="T8" fmla="*/ 67 w 660"/>
                <a:gd name="T9" fmla="*/ 0 h 134"/>
                <a:gd name="T10" fmla="*/ 0 w 660"/>
                <a:gd name="T11" fmla="*/ 67 h 134"/>
                <a:gd name="T12" fmla="*/ 67 w 660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0" h="134">
                  <a:moveTo>
                    <a:pt x="67" y="134"/>
                  </a:moveTo>
                  <a:lnTo>
                    <a:pt x="593" y="134"/>
                  </a:lnTo>
                  <a:cubicBezTo>
                    <a:pt x="629" y="134"/>
                    <a:pt x="660" y="103"/>
                    <a:pt x="660" y="67"/>
                  </a:cubicBezTo>
                  <a:cubicBezTo>
                    <a:pt x="660" y="30"/>
                    <a:pt x="629" y="0"/>
                    <a:pt x="593" y="0"/>
                  </a:cubicBez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3"/>
                    <a:pt x="29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06">
              <a:extLst>
                <a:ext uri="{FF2B5EF4-FFF2-40B4-BE49-F238E27FC236}">
                  <a16:creationId xmlns:a16="http://schemas.microsoft.com/office/drawing/2014/main" id="{91BAA6E1-9514-4D28-9146-27AD5801C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76" y="5318126"/>
              <a:ext cx="63500" cy="26988"/>
            </a:xfrm>
            <a:custGeom>
              <a:avLst/>
              <a:gdLst>
                <a:gd name="T0" fmla="*/ 67 w 309"/>
                <a:gd name="T1" fmla="*/ 134 h 134"/>
                <a:gd name="T2" fmla="*/ 242 w 309"/>
                <a:gd name="T3" fmla="*/ 134 h 134"/>
                <a:gd name="T4" fmla="*/ 309 w 309"/>
                <a:gd name="T5" fmla="*/ 67 h 134"/>
                <a:gd name="T6" fmla="*/ 242 w 309"/>
                <a:gd name="T7" fmla="*/ 0 h 134"/>
                <a:gd name="T8" fmla="*/ 67 w 309"/>
                <a:gd name="T9" fmla="*/ 0 h 134"/>
                <a:gd name="T10" fmla="*/ 0 w 309"/>
                <a:gd name="T11" fmla="*/ 67 h 134"/>
                <a:gd name="T12" fmla="*/ 67 w 309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134">
                  <a:moveTo>
                    <a:pt x="67" y="134"/>
                  </a:moveTo>
                  <a:lnTo>
                    <a:pt x="242" y="134"/>
                  </a:lnTo>
                  <a:cubicBezTo>
                    <a:pt x="279" y="134"/>
                    <a:pt x="309" y="104"/>
                    <a:pt x="309" y="67"/>
                  </a:cubicBezTo>
                  <a:cubicBezTo>
                    <a:pt x="309" y="31"/>
                    <a:pt x="279" y="0"/>
                    <a:pt x="242" y="0"/>
                  </a:cubicBezTo>
                  <a:lnTo>
                    <a:pt x="67" y="0"/>
                  </a:lnTo>
                  <a:cubicBezTo>
                    <a:pt x="30" y="0"/>
                    <a:pt x="0" y="31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07">
              <a:extLst>
                <a:ext uri="{FF2B5EF4-FFF2-40B4-BE49-F238E27FC236}">
                  <a16:creationId xmlns:a16="http://schemas.microsoft.com/office/drawing/2014/main" id="{A4DE0173-E723-47A3-AFD2-8F5EB499E2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76" y="5365751"/>
              <a:ext cx="63500" cy="26988"/>
            </a:xfrm>
            <a:custGeom>
              <a:avLst/>
              <a:gdLst>
                <a:gd name="T0" fmla="*/ 67 w 309"/>
                <a:gd name="T1" fmla="*/ 134 h 134"/>
                <a:gd name="T2" fmla="*/ 242 w 309"/>
                <a:gd name="T3" fmla="*/ 134 h 134"/>
                <a:gd name="T4" fmla="*/ 309 w 309"/>
                <a:gd name="T5" fmla="*/ 67 h 134"/>
                <a:gd name="T6" fmla="*/ 242 w 309"/>
                <a:gd name="T7" fmla="*/ 0 h 134"/>
                <a:gd name="T8" fmla="*/ 67 w 309"/>
                <a:gd name="T9" fmla="*/ 0 h 134"/>
                <a:gd name="T10" fmla="*/ 0 w 309"/>
                <a:gd name="T11" fmla="*/ 67 h 134"/>
                <a:gd name="T12" fmla="*/ 67 w 309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134">
                  <a:moveTo>
                    <a:pt x="67" y="134"/>
                  </a:moveTo>
                  <a:lnTo>
                    <a:pt x="242" y="134"/>
                  </a:lnTo>
                  <a:cubicBezTo>
                    <a:pt x="279" y="134"/>
                    <a:pt x="309" y="103"/>
                    <a:pt x="309" y="67"/>
                  </a:cubicBezTo>
                  <a:cubicBezTo>
                    <a:pt x="309" y="30"/>
                    <a:pt x="279" y="0"/>
                    <a:pt x="242" y="0"/>
                  </a:cubicBez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3"/>
                    <a:pt x="30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08">
              <a:extLst>
                <a:ext uri="{FF2B5EF4-FFF2-40B4-BE49-F238E27FC236}">
                  <a16:creationId xmlns:a16="http://schemas.microsoft.com/office/drawing/2014/main" id="{014A23BE-55B6-4275-8B76-16D152587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976" y="5540376"/>
              <a:ext cx="171450" cy="26988"/>
            </a:xfrm>
            <a:custGeom>
              <a:avLst/>
              <a:gdLst>
                <a:gd name="T0" fmla="*/ 67 w 835"/>
                <a:gd name="T1" fmla="*/ 134 h 134"/>
                <a:gd name="T2" fmla="*/ 768 w 835"/>
                <a:gd name="T3" fmla="*/ 134 h 134"/>
                <a:gd name="T4" fmla="*/ 835 w 835"/>
                <a:gd name="T5" fmla="*/ 67 h 134"/>
                <a:gd name="T6" fmla="*/ 768 w 835"/>
                <a:gd name="T7" fmla="*/ 0 h 134"/>
                <a:gd name="T8" fmla="*/ 67 w 835"/>
                <a:gd name="T9" fmla="*/ 0 h 134"/>
                <a:gd name="T10" fmla="*/ 0 w 835"/>
                <a:gd name="T11" fmla="*/ 67 h 134"/>
                <a:gd name="T12" fmla="*/ 67 w 835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5" h="134">
                  <a:moveTo>
                    <a:pt x="67" y="134"/>
                  </a:moveTo>
                  <a:lnTo>
                    <a:pt x="768" y="134"/>
                  </a:lnTo>
                  <a:cubicBezTo>
                    <a:pt x="805" y="134"/>
                    <a:pt x="835" y="104"/>
                    <a:pt x="835" y="67"/>
                  </a:cubicBezTo>
                  <a:cubicBezTo>
                    <a:pt x="835" y="30"/>
                    <a:pt x="805" y="0"/>
                    <a:pt x="768" y="0"/>
                  </a:cubicBez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29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09">
              <a:extLst>
                <a:ext uri="{FF2B5EF4-FFF2-40B4-BE49-F238E27FC236}">
                  <a16:creationId xmlns:a16="http://schemas.microsoft.com/office/drawing/2014/main" id="{76E02C14-1FDD-476D-A310-4625189A4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976" y="5588001"/>
              <a:ext cx="136525" cy="26988"/>
            </a:xfrm>
            <a:custGeom>
              <a:avLst/>
              <a:gdLst>
                <a:gd name="T0" fmla="*/ 67 w 660"/>
                <a:gd name="T1" fmla="*/ 134 h 134"/>
                <a:gd name="T2" fmla="*/ 593 w 660"/>
                <a:gd name="T3" fmla="*/ 134 h 134"/>
                <a:gd name="T4" fmla="*/ 660 w 660"/>
                <a:gd name="T5" fmla="*/ 67 h 134"/>
                <a:gd name="T6" fmla="*/ 593 w 660"/>
                <a:gd name="T7" fmla="*/ 0 h 134"/>
                <a:gd name="T8" fmla="*/ 67 w 660"/>
                <a:gd name="T9" fmla="*/ 0 h 134"/>
                <a:gd name="T10" fmla="*/ 0 w 660"/>
                <a:gd name="T11" fmla="*/ 67 h 134"/>
                <a:gd name="T12" fmla="*/ 67 w 660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0" h="134">
                  <a:moveTo>
                    <a:pt x="67" y="134"/>
                  </a:moveTo>
                  <a:lnTo>
                    <a:pt x="593" y="134"/>
                  </a:lnTo>
                  <a:cubicBezTo>
                    <a:pt x="629" y="134"/>
                    <a:pt x="660" y="104"/>
                    <a:pt x="660" y="67"/>
                  </a:cubicBezTo>
                  <a:cubicBezTo>
                    <a:pt x="660" y="30"/>
                    <a:pt x="629" y="0"/>
                    <a:pt x="593" y="0"/>
                  </a:cubicBez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29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10">
              <a:extLst>
                <a:ext uri="{FF2B5EF4-FFF2-40B4-BE49-F238E27FC236}">
                  <a16:creationId xmlns:a16="http://schemas.microsoft.com/office/drawing/2014/main" id="{2152A2FA-D0F3-4B53-BD07-D02B7698B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76" y="5540376"/>
              <a:ext cx="63500" cy="26988"/>
            </a:xfrm>
            <a:custGeom>
              <a:avLst/>
              <a:gdLst>
                <a:gd name="T0" fmla="*/ 67 w 309"/>
                <a:gd name="T1" fmla="*/ 134 h 134"/>
                <a:gd name="T2" fmla="*/ 242 w 309"/>
                <a:gd name="T3" fmla="*/ 134 h 134"/>
                <a:gd name="T4" fmla="*/ 309 w 309"/>
                <a:gd name="T5" fmla="*/ 67 h 134"/>
                <a:gd name="T6" fmla="*/ 242 w 309"/>
                <a:gd name="T7" fmla="*/ 0 h 134"/>
                <a:gd name="T8" fmla="*/ 67 w 309"/>
                <a:gd name="T9" fmla="*/ 0 h 134"/>
                <a:gd name="T10" fmla="*/ 0 w 309"/>
                <a:gd name="T11" fmla="*/ 67 h 134"/>
                <a:gd name="T12" fmla="*/ 67 w 309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134">
                  <a:moveTo>
                    <a:pt x="67" y="134"/>
                  </a:moveTo>
                  <a:lnTo>
                    <a:pt x="242" y="134"/>
                  </a:lnTo>
                  <a:cubicBezTo>
                    <a:pt x="279" y="134"/>
                    <a:pt x="309" y="104"/>
                    <a:pt x="309" y="67"/>
                  </a:cubicBezTo>
                  <a:cubicBezTo>
                    <a:pt x="309" y="30"/>
                    <a:pt x="279" y="0"/>
                    <a:pt x="242" y="0"/>
                  </a:cubicBez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11">
              <a:extLst>
                <a:ext uri="{FF2B5EF4-FFF2-40B4-BE49-F238E27FC236}">
                  <a16:creationId xmlns:a16="http://schemas.microsoft.com/office/drawing/2014/main" id="{A3D35106-7C80-474E-A726-59C644538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76" y="5588001"/>
              <a:ext cx="63500" cy="26988"/>
            </a:xfrm>
            <a:custGeom>
              <a:avLst/>
              <a:gdLst>
                <a:gd name="T0" fmla="*/ 67 w 309"/>
                <a:gd name="T1" fmla="*/ 134 h 134"/>
                <a:gd name="T2" fmla="*/ 242 w 309"/>
                <a:gd name="T3" fmla="*/ 134 h 134"/>
                <a:gd name="T4" fmla="*/ 309 w 309"/>
                <a:gd name="T5" fmla="*/ 67 h 134"/>
                <a:gd name="T6" fmla="*/ 242 w 309"/>
                <a:gd name="T7" fmla="*/ 0 h 134"/>
                <a:gd name="T8" fmla="*/ 67 w 309"/>
                <a:gd name="T9" fmla="*/ 0 h 134"/>
                <a:gd name="T10" fmla="*/ 0 w 309"/>
                <a:gd name="T11" fmla="*/ 67 h 134"/>
                <a:gd name="T12" fmla="*/ 67 w 309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134">
                  <a:moveTo>
                    <a:pt x="67" y="134"/>
                  </a:moveTo>
                  <a:lnTo>
                    <a:pt x="242" y="134"/>
                  </a:lnTo>
                  <a:cubicBezTo>
                    <a:pt x="279" y="134"/>
                    <a:pt x="309" y="104"/>
                    <a:pt x="309" y="67"/>
                  </a:cubicBezTo>
                  <a:cubicBezTo>
                    <a:pt x="309" y="30"/>
                    <a:pt x="279" y="0"/>
                    <a:pt x="242" y="0"/>
                  </a:cubicBez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8" name="Group 307">
            <a:extLst>
              <a:ext uri="{FF2B5EF4-FFF2-40B4-BE49-F238E27FC236}">
                <a16:creationId xmlns:a16="http://schemas.microsoft.com/office/drawing/2014/main" id="{BFCBD205-67D7-47CD-A63E-32C67FF9422D}"/>
              </a:ext>
            </a:extLst>
          </p:cNvPr>
          <p:cNvGrpSpPr/>
          <p:nvPr/>
        </p:nvGrpSpPr>
        <p:grpSpPr>
          <a:xfrm>
            <a:off x="5544916" y="3997009"/>
            <a:ext cx="386293" cy="374898"/>
            <a:chOff x="5372101" y="4149726"/>
            <a:chExt cx="538163" cy="522288"/>
          </a:xfrm>
          <a:solidFill>
            <a:srgbClr val="FE0000"/>
          </a:solidFill>
        </p:grpSpPr>
        <p:sp>
          <p:nvSpPr>
            <p:cNvPr id="209" name="Freeform 153">
              <a:extLst>
                <a:ext uri="{FF2B5EF4-FFF2-40B4-BE49-F238E27FC236}">
                  <a16:creationId xmlns:a16="http://schemas.microsoft.com/office/drawing/2014/main" id="{AD8FA91B-1BA5-41FF-98E4-38635F74A5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9126" y="4422776"/>
              <a:ext cx="211138" cy="249238"/>
            </a:xfrm>
            <a:custGeom>
              <a:avLst/>
              <a:gdLst>
                <a:gd name="T0" fmla="*/ 963 w 1028"/>
                <a:gd name="T1" fmla="*/ 508 h 1217"/>
                <a:gd name="T2" fmla="*/ 863 w 1028"/>
                <a:gd name="T3" fmla="*/ 508 h 1217"/>
                <a:gd name="T4" fmla="*/ 863 w 1028"/>
                <a:gd name="T5" fmla="*/ 349 h 1217"/>
                <a:gd name="T6" fmla="*/ 514 w 1028"/>
                <a:gd name="T7" fmla="*/ 0 h 1217"/>
                <a:gd name="T8" fmla="*/ 165 w 1028"/>
                <a:gd name="T9" fmla="*/ 349 h 1217"/>
                <a:gd name="T10" fmla="*/ 230 w 1028"/>
                <a:gd name="T11" fmla="*/ 414 h 1217"/>
                <a:gd name="T12" fmla="*/ 294 w 1028"/>
                <a:gd name="T13" fmla="*/ 349 h 1217"/>
                <a:gd name="T14" fmla="*/ 514 w 1028"/>
                <a:gd name="T15" fmla="*/ 129 h 1217"/>
                <a:gd name="T16" fmla="*/ 734 w 1028"/>
                <a:gd name="T17" fmla="*/ 349 h 1217"/>
                <a:gd name="T18" fmla="*/ 734 w 1028"/>
                <a:gd name="T19" fmla="*/ 508 h 1217"/>
                <a:gd name="T20" fmla="*/ 65 w 1028"/>
                <a:gd name="T21" fmla="*/ 508 h 1217"/>
                <a:gd name="T22" fmla="*/ 0 w 1028"/>
                <a:gd name="T23" fmla="*/ 573 h 1217"/>
                <a:gd name="T24" fmla="*/ 0 w 1028"/>
                <a:gd name="T25" fmla="*/ 1152 h 1217"/>
                <a:gd name="T26" fmla="*/ 65 w 1028"/>
                <a:gd name="T27" fmla="*/ 1217 h 1217"/>
                <a:gd name="T28" fmla="*/ 964 w 1028"/>
                <a:gd name="T29" fmla="*/ 1217 h 1217"/>
                <a:gd name="T30" fmla="*/ 1028 w 1028"/>
                <a:gd name="T31" fmla="*/ 1152 h 1217"/>
                <a:gd name="T32" fmla="*/ 1028 w 1028"/>
                <a:gd name="T33" fmla="*/ 573 h 1217"/>
                <a:gd name="T34" fmla="*/ 963 w 1028"/>
                <a:gd name="T35" fmla="*/ 508 h 1217"/>
                <a:gd name="T36" fmla="*/ 899 w 1028"/>
                <a:gd name="T37" fmla="*/ 1088 h 1217"/>
                <a:gd name="T38" fmla="*/ 129 w 1028"/>
                <a:gd name="T39" fmla="*/ 1088 h 1217"/>
                <a:gd name="T40" fmla="*/ 129 w 1028"/>
                <a:gd name="T41" fmla="*/ 637 h 1217"/>
                <a:gd name="T42" fmla="*/ 899 w 1028"/>
                <a:gd name="T43" fmla="*/ 637 h 1217"/>
                <a:gd name="T44" fmla="*/ 899 w 1028"/>
                <a:gd name="T45" fmla="*/ 1088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8" h="1217">
                  <a:moveTo>
                    <a:pt x="963" y="508"/>
                  </a:moveTo>
                  <a:lnTo>
                    <a:pt x="863" y="508"/>
                  </a:lnTo>
                  <a:lnTo>
                    <a:pt x="863" y="349"/>
                  </a:lnTo>
                  <a:cubicBezTo>
                    <a:pt x="863" y="157"/>
                    <a:pt x="706" y="0"/>
                    <a:pt x="514" y="0"/>
                  </a:cubicBezTo>
                  <a:cubicBezTo>
                    <a:pt x="322" y="0"/>
                    <a:pt x="165" y="157"/>
                    <a:pt x="165" y="349"/>
                  </a:cubicBezTo>
                  <a:cubicBezTo>
                    <a:pt x="165" y="385"/>
                    <a:pt x="194" y="414"/>
                    <a:pt x="230" y="414"/>
                  </a:cubicBezTo>
                  <a:cubicBezTo>
                    <a:pt x="265" y="414"/>
                    <a:pt x="294" y="385"/>
                    <a:pt x="294" y="349"/>
                  </a:cubicBezTo>
                  <a:cubicBezTo>
                    <a:pt x="294" y="228"/>
                    <a:pt x="393" y="129"/>
                    <a:pt x="514" y="129"/>
                  </a:cubicBezTo>
                  <a:cubicBezTo>
                    <a:pt x="635" y="129"/>
                    <a:pt x="734" y="228"/>
                    <a:pt x="734" y="349"/>
                  </a:cubicBezTo>
                  <a:lnTo>
                    <a:pt x="734" y="508"/>
                  </a:lnTo>
                  <a:lnTo>
                    <a:pt x="65" y="508"/>
                  </a:lnTo>
                  <a:cubicBezTo>
                    <a:pt x="29" y="508"/>
                    <a:pt x="0" y="537"/>
                    <a:pt x="0" y="573"/>
                  </a:cubicBezTo>
                  <a:lnTo>
                    <a:pt x="0" y="1152"/>
                  </a:lnTo>
                  <a:cubicBezTo>
                    <a:pt x="0" y="1188"/>
                    <a:pt x="29" y="1217"/>
                    <a:pt x="65" y="1217"/>
                  </a:cubicBezTo>
                  <a:lnTo>
                    <a:pt x="964" y="1217"/>
                  </a:lnTo>
                  <a:cubicBezTo>
                    <a:pt x="999" y="1217"/>
                    <a:pt x="1028" y="1188"/>
                    <a:pt x="1028" y="1152"/>
                  </a:cubicBezTo>
                  <a:lnTo>
                    <a:pt x="1028" y="573"/>
                  </a:lnTo>
                  <a:cubicBezTo>
                    <a:pt x="1028" y="537"/>
                    <a:pt x="999" y="508"/>
                    <a:pt x="963" y="508"/>
                  </a:cubicBezTo>
                  <a:close/>
                  <a:moveTo>
                    <a:pt x="899" y="1088"/>
                  </a:moveTo>
                  <a:lnTo>
                    <a:pt x="129" y="1088"/>
                  </a:lnTo>
                  <a:lnTo>
                    <a:pt x="129" y="637"/>
                  </a:lnTo>
                  <a:lnTo>
                    <a:pt x="899" y="637"/>
                  </a:lnTo>
                  <a:lnTo>
                    <a:pt x="899" y="10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54">
              <a:extLst>
                <a:ext uri="{FF2B5EF4-FFF2-40B4-BE49-F238E27FC236}">
                  <a16:creationId xmlns:a16="http://schemas.microsoft.com/office/drawing/2014/main" id="{901892C0-DD72-4389-87EE-E59F1F64E2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2101" y="4149726"/>
              <a:ext cx="446088" cy="465138"/>
            </a:xfrm>
            <a:custGeom>
              <a:avLst/>
              <a:gdLst>
                <a:gd name="T0" fmla="*/ 1429 w 2166"/>
                <a:gd name="T1" fmla="*/ 2130 h 2258"/>
                <a:gd name="T2" fmla="*/ 129 w 2166"/>
                <a:gd name="T3" fmla="*/ 2130 h 2258"/>
                <a:gd name="T4" fmla="*/ 129 w 2166"/>
                <a:gd name="T5" fmla="*/ 688 h 2258"/>
                <a:gd name="T6" fmla="*/ 2038 w 2166"/>
                <a:gd name="T7" fmla="*/ 688 h 2258"/>
                <a:gd name="T8" fmla="*/ 2038 w 2166"/>
                <a:gd name="T9" fmla="*/ 1164 h 2258"/>
                <a:gd name="T10" fmla="*/ 2102 w 2166"/>
                <a:gd name="T11" fmla="*/ 1229 h 2258"/>
                <a:gd name="T12" fmla="*/ 2166 w 2166"/>
                <a:gd name="T13" fmla="*/ 1164 h 2258"/>
                <a:gd name="T14" fmla="*/ 2166 w 2166"/>
                <a:gd name="T15" fmla="*/ 624 h 2258"/>
                <a:gd name="T16" fmla="*/ 2166 w 2166"/>
                <a:gd name="T17" fmla="*/ 618 h 2258"/>
                <a:gd name="T18" fmla="*/ 2166 w 2166"/>
                <a:gd name="T19" fmla="*/ 616 h 2258"/>
                <a:gd name="T20" fmla="*/ 2165 w 2166"/>
                <a:gd name="T21" fmla="*/ 612 h 2258"/>
                <a:gd name="T22" fmla="*/ 2165 w 2166"/>
                <a:gd name="T23" fmla="*/ 609 h 2258"/>
                <a:gd name="T24" fmla="*/ 2164 w 2166"/>
                <a:gd name="T25" fmla="*/ 606 h 2258"/>
                <a:gd name="T26" fmla="*/ 2164 w 2166"/>
                <a:gd name="T27" fmla="*/ 604 h 2258"/>
                <a:gd name="T28" fmla="*/ 2163 w 2166"/>
                <a:gd name="T29" fmla="*/ 601 h 2258"/>
                <a:gd name="T30" fmla="*/ 2162 w 2166"/>
                <a:gd name="T31" fmla="*/ 598 h 2258"/>
                <a:gd name="T32" fmla="*/ 2160 w 2166"/>
                <a:gd name="T33" fmla="*/ 595 h 2258"/>
                <a:gd name="T34" fmla="*/ 2159 w 2166"/>
                <a:gd name="T35" fmla="*/ 593 h 2258"/>
                <a:gd name="T36" fmla="*/ 2156 w 2166"/>
                <a:gd name="T37" fmla="*/ 588 h 2258"/>
                <a:gd name="T38" fmla="*/ 2155 w 2166"/>
                <a:gd name="T39" fmla="*/ 586 h 2258"/>
                <a:gd name="T40" fmla="*/ 2154 w 2166"/>
                <a:gd name="T41" fmla="*/ 584 h 2258"/>
                <a:gd name="T42" fmla="*/ 1713 w 2166"/>
                <a:gd name="T43" fmla="*/ 25 h 2258"/>
                <a:gd name="T44" fmla="*/ 1663 w 2166"/>
                <a:gd name="T45" fmla="*/ 0 h 2258"/>
                <a:gd name="T46" fmla="*/ 505 w 2166"/>
                <a:gd name="T47" fmla="*/ 0 h 2258"/>
                <a:gd name="T48" fmla="*/ 455 w 2166"/>
                <a:gd name="T49" fmla="*/ 25 h 2258"/>
                <a:gd name="T50" fmla="*/ 15 w 2166"/>
                <a:gd name="T51" fmla="*/ 584 h 2258"/>
                <a:gd name="T52" fmla="*/ 13 w 2166"/>
                <a:gd name="T53" fmla="*/ 586 h 2258"/>
                <a:gd name="T54" fmla="*/ 12 w 2166"/>
                <a:gd name="T55" fmla="*/ 587 h 2258"/>
                <a:gd name="T56" fmla="*/ 9 w 2166"/>
                <a:gd name="T57" fmla="*/ 592 h 2258"/>
                <a:gd name="T58" fmla="*/ 8 w 2166"/>
                <a:gd name="T59" fmla="*/ 594 h 2258"/>
                <a:gd name="T60" fmla="*/ 6 w 2166"/>
                <a:gd name="T61" fmla="*/ 598 h 2258"/>
                <a:gd name="T62" fmla="*/ 5 w 2166"/>
                <a:gd name="T63" fmla="*/ 600 h 2258"/>
                <a:gd name="T64" fmla="*/ 4 w 2166"/>
                <a:gd name="T65" fmla="*/ 603 h 2258"/>
                <a:gd name="T66" fmla="*/ 3 w 2166"/>
                <a:gd name="T67" fmla="*/ 606 h 2258"/>
                <a:gd name="T68" fmla="*/ 2 w 2166"/>
                <a:gd name="T69" fmla="*/ 609 h 2258"/>
                <a:gd name="T70" fmla="*/ 2 w 2166"/>
                <a:gd name="T71" fmla="*/ 612 h 2258"/>
                <a:gd name="T72" fmla="*/ 1 w 2166"/>
                <a:gd name="T73" fmla="*/ 615 h 2258"/>
                <a:gd name="T74" fmla="*/ 1 w 2166"/>
                <a:gd name="T75" fmla="*/ 618 h 2258"/>
                <a:gd name="T76" fmla="*/ 0 w 2166"/>
                <a:gd name="T77" fmla="*/ 623 h 2258"/>
                <a:gd name="T78" fmla="*/ 0 w 2166"/>
                <a:gd name="T79" fmla="*/ 2193 h 2258"/>
                <a:gd name="T80" fmla="*/ 65 w 2166"/>
                <a:gd name="T81" fmla="*/ 2258 h 2258"/>
                <a:gd name="T82" fmla="*/ 1429 w 2166"/>
                <a:gd name="T83" fmla="*/ 2258 h 2258"/>
                <a:gd name="T84" fmla="*/ 1493 w 2166"/>
                <a:gd name="T85" fmla="*/ 2193 h 2258"/>
                <a:gd name="T86" fmla="*/ 1429 w 2166"/>
                <a:gd name="T87" fmla="*/ 2130 h 2258"/>
                <a:gd name="T88" fmla="*/ 1969 w 2166"/>
                <a:gd name="T89" fmla="*/ 560 h 2258"/>
                <a:gd name="T90" fmla="*/ 1148 w 2166"/>
                <a:gd name="T91" fmla="*/ 560 h 2258"/>
                <a:gd name="T92" fmla="*/ 1148 w 2166"/>
                <a:gd name="T93" fmla="*/ 130 h 2258"/>
                <a:gd name="T94" fmla="*/ 1631 w 2166"/>
                <a:gd name="T95" fmla="*/ 130 h 2258"/>
                <a:gd name="T96" fmla="*/ 1969 w 2166"/>
                <a:gd name="T97" fmla="*/ 560 h 2258"/>
                <a:gd name="T98" fmla="*/ 536 w 2166"/>
                <a:gd name="T99" fmla="*/ 130 h 2258"/>
                <a:gd name="T100" fmla="*/ 1019 w 2166"/>
                <a:gd name="T101" fmla="*/ 130 h 2258"/>
                <a:gd name="T102" fmla="*/ 1019 w 2166"/>
                <a:gd name="T103" fmla="*/ 560 h 2258"/>
                <a:gd name="T104" fmla="*/ 198 w 2166"/>
                <a:gd name="T105" fmla="*/ 560 h 2258"/>
                <a:gd name="T106" fmla="*/ 536 w 2166"/>
                <a:gd name="T107" fmla="*/ 13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66" h="2258">
                  <a:moveTo>
                    <a:pt x="1429" y="2130"/>
                  </a:moveTo>
                  <a:lnTo>
                    <a:pt x="129" y="2130"/>
                  </a:lnTo>
                  <a:lnTo>
                    <a:pt x="129" y="688"/>
                  </a:lnTo>
                  <a:lnTo>
                    <a:pt x="2038" y="688"/>
                  </a:lnTo>
                  <a:lnTo>
                    <a:pt x="2038" y="1164"/>
                  </a:lnTo>
                  <a:cubicBezTo>
                    <a:pt x="2038" y="1200"/>
                    <a:pt x="2067" y="1229"/>
                    <a:pt x="2102" y="1229"/>
                  </a:cubicBezTo>
                  <a:cubicBezTo>
                    <a:pt x="2137" y="1229"/>
                    <a:pt x="2166" y="1200"/>
                    <a:pt x="2166" y="1164"/>
                  </a:cubicBezTo>
                  <a:lnTo>
                    <a:pt x="2166" y="624"/>
                  </a:lnTo>
                  <a:cubicBezTo>
                    <a:pt x="2166" y="622"/>
                    <a:pt x="2166" y="620"/>
                    <a:pt x="2166" y="618"/>
                  </a:cubicBezTo>
                  <a:cubicBezTo>
                    <a:pt x="2166" y="618"/>
                    <a:pt x="2166" y="616"/>
                    <a:pt x="2166" y="616"/>
                  </a:cubicBezTo>
                  <a:cubicBezTo>
                    <a:pt x="2166" y="615"/>
                    <a:pt x="2165" y="613"/>
                    <a:pt x="2165" y="612"/>
                  </a:cubicBezTo>
                  <a:cubicBezTo>
                    <a:pt x="2165" y="611"/>
                    <a:pt x="2165" y="611"/>
                    <a:pt x="2165" y="609"/>
                  </a:cubicBezTo>
                  <a:cubicBezTo>
                    <a:pt x="2165" y="608"/>
                    <a:pt x="2164" y="607"/>
                    <a:pt x="2164" y="606"/>
                  </a:cubicBezTo>
                  <a:cubicBezTo>
                    <a:pt x="2164" y="605"/>
                    <a:pt x="2164" y="605"/>
                    <a:pt x="2164" y="604"/>
                  </a:cubicBezTo>
                  <a:cubicBezTo>
                    <a:pt x="2163" y="602"/>
                    <a:pt x="2163" y="601"/>
                    <a:pt x="2163" y="601"/>
                  </a:cubicBezTo>
                  <a:cubicBezTo>
                    <a:pt x="2162" y="600"/>
                    <a:pt x="2162" y="599"/>
                    <a:pt x="2162" y="598"/>
                  </a:cubicBezTo>
                  <a:cubicBezTo>
                    <a:pt x="2161" y="597"/>
                    <a:pt x="2161" y="596"/>
                    <a:pt x="2160" y="595"/>
                  </a:cubicBezTo>
                  <a:cubicBezTo>
                    <a:pt x="2159" y="594"/>
                    <a:pt x="2159" y="593"/>
                    <a:pt x="2159" y="593"/>
                  </a:cubicBezTo>
                  <a:cubicBezTo>
                    <a:pt x="2158" y="591"/>
                    <a:pt x="2157" y="590"/>
                    <a:pt x="2156" y="588"/>
                  </a:cubicBezTo>
                  <a:cubicBezTo>
                    <a:pt x="2156" y="587"/>
                    <a:pt x="2156" y="587"/>
                    <a:pt x="2155" y="586"/>
                  </a:cubicBezTo>
                  <a:cubicBezTo>
                    <a:pt x="2155" y="585"/>
                    <a:pt x="2154" y="585"/>
                    <a:pt x="2154" y="584"/>
                  </a:cubicBezTo>
                  <a:lnTo>
                    <a:pt x="1713" y="25"/>
                  </a:lnTo>
                  <a:cubicBezTo>
                    <a:pt x="1701" y="9"/>
                    <a:pt x="1683" y="0"/>
                    <a:pt x="1663" y="0"/>
                  </a:cubicBezTo>
                  <a:lnTo>
                    <a:pt x="505" y="0"/>
                  </a:lnTo>
                  <a:cubicBezTo>
                    <a:pt x="485" y="0"/>
                    <a:pt x="467" y="9"/>
                    <a:pt x="455" y="25"/>
                  </a:cubicBezTo>
                  <a:lnTo>
                    <a:pt x="15" y="584"/>
                  </a:lnTo>
                  <a:cubicBezTo>
                    <a:pt x="14" y="584"/>
                    <a:pt x="14" y="585"/>
                    <a:pt x="13" y="586"/>
                  </a:cubicBezTo>
                  <a:cubicBezTo>
                    <a:pt x="12" y="586"/>
                    <a:pt x="12" y="587"/>
                    <a:pt x="12" y="587"/>
                  </a:cubicBezTo>
                  <a:cubicBezTo>
                    <a:pt x="11" y="589"/>
                    <a:pt x="10" y="590"/>
                    <a:pt x="9" y="592"/>
                  </a:cubicBezTo>
                  <a:cubicBezTo>
                    <a:pt x="9" y="593"/>
                    <a:pt x="8" y="593"/>
                    <a:pt x="8" y="594"/>
                  </a:cubicBezTo>
                  <a:cubicBezTo>
                    <a:pt x="7" y="596"/>
                    <a:pt x="7" y="597"/>
                    <a:pt x="6" y="598"/>
                  </a:cubicBezTo>
                  <a:cubicBezTo>
                    <a:pt x="6" y="599"/>
                    <a:pt x="6" y="599"/>
                    <a:pt x="5" y="600"/>
                  </a:cubicBezTo>
                  <a:cubicBezTo>
                    <a:pt x="4" y="601"/>
                    <a:pt x="4" y="602"/>
                    <a:pt x="4" y="603"/>
                  </a:cubicBezTo>
                  <a:cubicBezTo>
                    <a:pt x="3" y="604"/>
                    <a:pt x="3" y="605"/>
                    <a:pt x="3" y="606"/>
                  </a:cubicBezTo>
                  <a:cubicBezTo>
                    <a:pt x="2" y="607"/>
                    <a:pt x="2" y="608"/>
                    <a:pt x="2" y="609"/>
                  </a:cubicBezTo>
                  <a:cubicBezTo>
                    <a:pt x="2" y="610"/>
                    <a:pt x="2" y="611"/>
                    <a:pt x="2" y="612"/>
                  </a:cubicBezTo>
                  <a:cubicBezTo>
                    <a:pt x="2" y="613"/>
                    <a:pt x="1" y="614"/>
                    <a:pt x="1" y="615"/>
                  </a:cubicBezTo>
                  <a:cubicBezTo>
                    <a:pt x="1" y="616"/>
                    <a:pt x="1" y="617"/>
                    <a:pt x="1" y="618"/>
                  </a:cubicBezTo>
                  <a:cubicBezTo>
                    <a:pt x="1" y="620"/>
                    <a:pt x="0" y="621"/>
                    <a:pt x="0" y="623"/>
                  </a:cubicBezTo>
                  <a:lnTo>
                    <a:pt x="0" y="2193"/>
                  </a:lnTo>
                  <a:cubicBezTo>
                    <a:pt x="0" y="2229"/>
                    <a:pt x="29" y="2258"/>
                    <a:pt x="65" y="2258"/>
                  </a:cubicBezTo>
                  <a:lnTo>
                    <a:pt x="1429" y="2258"/>
                  </a:lnTo>
                  <a:cubicBezTo>
                    <a:pt x="1464" y="2258"/>
                    <a:pt x="1493" y="2229"/>
                    <a:pt x="1493" y="2193"/>
                  </a:cubicBezTo>
                  <a:cubicBezTo>
                    <a:pt x="1494" y="2159"/>
                    <a:pt x="1465" y="2130"/>
                    <a:pt x="1429" y="2130"/>
                  </a:cubicBezTo>
                  <a:close/>
                  <a:moveTo>
                    <a:pt x="1969" y="560"/>
                  </a:moveTo>
                  <a:lnTo>
                    <a:pt x="1148" y="560"/>
                  </a:lnTo>
                  <a:lnTo>
                    <a:pt x="1148" y="130"/>
                  </a:lnTo>
                  <a:lnTo>
                    <a:pt x="1631" y="130"/>
                  </a:lnTo>
                  <a:lnTo>
                    <a:pt x="1969" y="560"/>
                  </a:lnTo>
                  <a:close/>
                  <a:moveTo>
                    <a:pt x="536" y="130"/>
                  </a:moveTo>
                  <a:lnTo>
                    <a:pt x="1019" y="130"/>
                  </a:lnTo>
                  <a:lnTo>
                    <a:pt x="1019" y="560"/>
                  </a:lnTo>
                  <a:lnTo>
                    <a:pt x="198" y="560"/>
                  </a:lnTo>
                  <a:lnTo>
                    <a:pt x="536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22C78332-A58E-49C0-B1EC-03C84A446A7D}"/>
              </a:ext>
            </a:extLst>
          </p:cNvPr>
          <p:cNvGrpSpPr/>
          <p:nvPr/>
        </p:nvGrpSpPr>
        <p:grpSpPr>
          <a:xfrm>
            <a:off x="5544916" y="3317675"/>
            <a:ext cx="386292" cy="227901"/>
            <a:chOff x="5338764" y="3267076"/>
            <a:chExt cx="538162" cy="317500"/>
          </a:xfrm>
          <a:solidFill>
            <a:srgbClr val="FE0000"/>
          </a:solidFill>
        </p:grpSpPr>
        <p:sp>
          <p:nvSpPr>
            <p:cNvPr id="74" name="Freeform 18">
              <a:extLst>
                <a:ext uri="{FF2B5EF4-FFF2-40B4-BE49-F238E27FC236}">
                  <a16:creationId xmlns:a16="http://schemas.microsoft.com/office/drawing/2014/main" id="{77DCE5A2-55EA-491C-9A82-4E3B12029A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89576" y="3267076"/>
              <a:ext cx="387350" cy="317500"/>
            </a:xfrm>
            <a:custGeom>
              <a:avLst/>
              <a:gdLst>
                <a:gd name="T0" fmla="*/ 1519 w 1884"/>
                <a:gd name="T1" fmla="*/ 432 h 1544"/>
                <a:gd name="T2" fmla="*/ 1284 w 1884"/>
                <a:gd name="T3" fmla="*/ 308 h 1544"/>
                <a:gd name="T4" fmla="*/ 1283 w 1884"/>
                <a:gd name="T5" fmla="*/ 302 h 1544"/>
                <a:gd name="T6" fmla="*/ 1282 w 1884"/>
                <a:gd name="T7" fmla="*/ 296 h 1544"/>
                <a:gd name="T8" fmla="*/ 1281 w 1884"/>
                <a:gd name="T9" fmla="*/ 291 h 1544"/>
                <a:gd name="T10" fmla="*/ 1279 w 1884"/>
                <a:gd name="T11" fmla="*/ 285 h 1544"/>
                <a:gd name="T12" fmla="*/ 1276 w 1884"/>
                <a:gd name="T13" fmla="*/ 279 h 1544"/>
                <a:gd name="T14" fmla="*/ 1273 w 1884"/>
                <a:gd name="T15" fmla="*/ 274 h 1544"/>
                <a:gd name="T16" fmla="*/ 1269 w 1884"/>
                <a:gd name="T17" fmla="*/ 269 h 1544"/>
                <a:gd name="T18" fmla="*/ 1265 w 1884"/>
                <a:gd name="T19" fmla="*/ 264 h 1544"/>
                <a:gd name="T20" fmla="*/ 976 w 1884"/>
                <a:gd name="T21" fmla="*/ 0 h 1544"/>
                <a:gd name="T22" fmla="*/ 308 w 1884"/>
                <a:gd name="T23" fmla="*/ 0 h 1544"/>
                <a:gd name="T24" fmla="*/ 19 w 1884"/>
                <a:gd name="T25" fmla="*/ 262 h 1544"/>
                <a:gd name="T26" fmla="*/ 14 w 1884"/>
                <a:gd name="T27" fmla="*/ 267 h 1544"/>
                <a:gd name="T28" fmla="*/ 11 w 1884"/>
                <a:gd name="T29" fmla="*/ 272 h 1544"/>
                <a:gd name="T30" fmla="*/ 7 w 1884"/>
                <a:gd name="T31" fmla="*/ 277 h 1544"/>
                <a:gd name="T32" fmla="*/ 5 w 1884"/>
                <a:gd name="T33" fmla="*/ 282 h 1544"/>
                <a:gd name="T34" fmla="*/ 3 w 1884"/>
                <a:gd name="T35" fmla="*/ 288 h 1544"/>
                <a:gd name="T36" fmla="*/ 1 w 1884"/>
                <a:gd name="T37" fmla="*/ 294 h 1544"/>
                <a:gd name="T38" fmla="*/ 0 w 1884"/>
                <a:gd name="T39" fmla="*/ 300 h 1544"/>
                <a:gd name="T40" fmla="*/ 0 w 1884"/>
                <a:gd name="T41" fmla="*/ 306 h 1544"/>
                <a:gd name="T42" fmla="*/ 64 w 1884"/>
                <a:gd name="T43" fmla="*/ 1393 h 1544"/>
                <a:gd name="T44" fmla="*/ 429 w 1884"/>
                <a:gd name="T45" fmla="*/ 1544 h 1544"/>
                <a:gd name="T46" fmla="*/ 1219 w 1884"/>
                <a:gd name="T47" fmla="*/ 1393 h 1544"/>
                <a:gd name="T48" fmla="*/ 1501 w 1884"/>
                <a:gd name="T49" fmla="*/ 1544 h 1544"/>
                <a:gd name="T50" fmla="*/ 1819 w 1884"/>
                <a:gd name="T51" fmla="*/ 1393 h 1544"/>
                <a:gd name="T52" fmla="*/ 1884 w 1884"/>
                <a:gd name="T53" fmla="*/ 848 h 1544"/>
                <a:gd name="T54" fmla="*/ 1064 w 1884"/>
                <a:gd name="T55" fmla="*/ 244 h 1544"/>
                <a:gd name="T56" fmla="*/ 699 w 1884"/>
                <a:gd name="T57" fmla="*/ 129 h 1544"/>
                <a:gd name="T58" fmla="*/ 1064 w 1884"/>
                <a:gd name="T59" fmla="*/ 244 h 1544"/>
                <a:gd name="T60" fmla="*/ 569 w 1884"/>
                <a:gd name="T61" fmla="*/ 129 h 1544"/>
                <a:gd name="T62" fmla="*/ 221 w 1884"/>
                <a:gd name="T63" fmla="*/ 243 h 1544"/>
                <a:gd name="T64" fmla="*/ 129 w 1884"/>
                <a:gd name="T65" fmla="*/ 373 h 1544"/>
                <a:gd name="T66" fmla="*/ 1155 w 1884"/>
                <a:gd name="T67" fmla="*/ 497 h 1544"/>
                <a:gd name="T68" fmla="*/ 617 w 1884"/>
                <a:gd name="T69" fmla="*/ 1265 h 1544"/>
                <a:gd name="T70" fmla="*/ 430 w 1884"/>
                <a:gd name="T71" fmla="*/ 1144 h 1544"/>
                <a:gd name="T72" fmla="*/ 236 w 1884"/>
                <a:gd name="T73" fmla="*/ 1265 h 1544"/>
                <a:gd name="T74" fmla="*/ 129 w 1884"/>
                <a:gd name="T75" fmla="*/ 373 h 1544"/>
                <a:gd name="T76" fmla="*/ 358 w 1884"/>
                <a:gd name="T77" fmla="*/ 1345 h 1544"/>
                <a:gd name="T78" fmla="*/ 501 w 1884"/>
                <a:gd name="T79" fmla="*/ 1345 h 1544"/>
                <a:gd name="T80" fmla="*/ 1501 w 1884"/>
                <a:gd name="T81" fmla="*/ 1417 h 1544"/>
                <a:gd name="T82" fmla="*/ 1501 w 1884"/>
                <a:gd name="T83" fmla="*/ 1273 h 1544"/>
                <a:gd name="T84" fmla="*/ 1501 w 1884"/>
                <a:gd name="T85" fmla="*/ 1417 h 1544"/>
                <a:gd name="T86" fmla="*/ 1686 w 1884"/>
                <a:gd name="T87" fmla="*/ 1265 h 1544"/>
                <a:gd name="T88" fmla="*/ 1317 w 1884"/>
                <a:gd name="T89" fmla="*/ 1265 h 1544"/>
                <a:gd name="T90" fmla="*/ 1284 w 1884"/>
                <a:gd name="T91" fmla="*/ 562 h 1544"/>
                <a:gd name="T92" fmla="*/ 1755 w 1884"/>
                <a:gd name="T93" fmla="*/ 850 h 1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84" h="1544">
                  <a:moveTo>
                    <a:pt x="1779" y="541"/>
                  </a:moveTo>
                  <a:cubicBezTo>
                    <a:pt x="1714" y="471"/>
                    <a:pt x="1622" y="432"/>
                    <a:pt x="1519" y="432"/>
                  </a:cubicBezTo>
                  <a:lnTo>
                    <a:pt x="1284" y="432"/>
                  </a:lnTo>
                  <a:lnTo>
                    <a:pt x="1284" y="308"/>
                  </a:lnTo>
                  <a:lnTo>
                    <a:pt x="1284" y="308"/>
                  </a:lnTo>
                  <a:cubicBezTo>
                    <a:pt x="1284" y="306"/>
                    <a:pt x="1284" y="304"/>
                    <a:pt x="1283" y="302"/>
                  </a:cubicBezTo>
                  <a:cubicBezTo>
                    <a:pt x="1283" y="301"/>
                    <a:pt x="1283" y="300"/>
                    <a:pt x="1283" y="300"/>
                  </a:cubicBezTo>
                  <a:cubicBezTo>
                    <a:pt x="1283" y="299"/>
                    <a:pt x="1282" y="298"/>
                    <a:pt x="1282" y="296"/>
                  </a:cubicBezTo>
                  <a:cubicBezTo>
                    <a:pt x="1282" y="295"/>
                    <a:pt x="1282" y="294"/>
                    <a:pt x="1282" y="293"/>
                  </a:cubicBezTo>
                  <a:cubicBezTo>
                    <a:pt x="1282" y="292"/>
                    <a:pt x="1281" y="291"/>
                    <a:pt x="1281" y="291"/>
                  </a:cubicBezTo>
                  <a:cubicBezTo>
                    <a:pt x="1281" y="289"/>
                    <a:pt x="1281" y="288"/>
                    <a:pt x="1280" y="287"/>
                  </a:cubicBezTo>
                  <a:cubicBezTo>
                    <a:pt x="1280" y="286"/>
                    <a:pt x="1280" y="285"/>
                    <a:pt x="1279" y="285"/>
                  </a:cubicBezTo>
                  <a:cubicBezTo>
                    <a:pt x="1279" y="284"/>
                    <a:pt x="1278" y="283"/>
                    <a:pt x="1278" y="282"/>
                  </a:cubicBezTo>
                  <a:cubicBezTo>
                    <a:pt x="1277" y="281"/>
                    <a:pt x="1277" y="280"/>
                    <a:pt x="1276" y="279"/>
                  </a:cubicBezTo>
                  <a:cubicBezTo>
                    <a:pt x="1276" y="278"/>
                    <a:pt x="1275" y="278"/>
                    <a:pt x="1275" y="277"/>
                  </a:cubicBezTo>
                  <a:cubicBezTo>
                    <a:pt x="1274" y="275"/>
                    <a:pt x="1274" y="274"/>
                    <a:pt x="1273" y="274"/>
                  </a:cubicBezTo>
                  <a:cubicBezTo>
                    <a:pt x="1273" y="273"/>
                    <a:pt x="1272" y="272"/>
                    <a:pt x="1271" y="271"/>
                  </a:cubicBezTo>
                  <a:cubicBezTo>
                    <a:pt x="1270" y="271"/>
                    <a:pt x="1270" y="270"/>
                    <a:pt x="1269" y="269"/>
                  </a:cubicBezTo>
                  <a:cubicBezTo>
                    <a:pt x="1268" y="267"/>
                    <a:pt x="1267" y="266"/>
                    <a:pt x="1266" y="265"/>
                  </a:cubicBezTo>
                  <a:cubicBezTo>
                    <a:pt x="1266" y="265"/>
                    <a:pt x="1266" y="265"/>
                    <a:pt x="1265" y="264"/>
                  </a:cubicBezTo>
                  <a:lnTo>
                    <a:pt x="1021" y="18"/>
                  </a:lnTo>
                  <a:cubicBezTo>
                    <a:pt x="1009" y="6"/>
                    <a:pt x="993" y="0"/>
                    <a:pt x="976" y="0"/>
                  </a:cubicBezTo>
                  <a:lnTo>
                    <a:pt x="976" y="0"/>
                  </a:lnTo>
                  <a:lnTo>
                    <a:pt x="308" y="0"/>
                  </a:lnTo>
                  <a:cubicBezTo>
                    <a:pt x="291" y="0"/>
                    <a:pt x="275" y="7"/>
                    <a:pt x="262" y="18"/>
                  </a:cubicBezTo>
                  <a:lnTo>
                    <a:pt x="19" y="262"/>
                  </a:lnTo>
                  <a:cubicBezTo>
                    <a:pt x="19" y="262"/>
                    <a:pt x="19" y="262"/>
                    <a:pt x="18" y="263"/>
                  </a:cubicBezTo>
                  <a:cubicBezTo>
                    <a:pt x="17" y="264"/>
                    <a:pt x="15" y="265"/>
                    <a:pt x="14" y="267"/>
                  </a:cubicBezTo>
                  <a:cubicBezTo>
                    <a:pt x="14" y="267"/>
                    <a:pt x="13" y="268"/>
                    <a:pt x="13" y="269"/>
                  </a:cubicBezTo>
                  <a:cubicBezTo>
                    <a:pt x="12" y="270"/>
                    <a:pt x="11" y="271"/>
                    <a:pt x="11" y="272"/>
                  </a:cubicBezTo>
                  <a:cubicBezTo>
                    <a:pt x="10" y="273"/>
                    <a:pt x="10" y="274"/>
                    <a:pt x="9" y="274"/>
                  </a:cubicBezTo>
                  <a:cubicBezTo>
                    <a:pt x="8" y="275"/>
                    <a:pt x="8" y="276"/>
                    <a:pt x="7" y="277"/>
                  </a:cubicBezTo>
                  <a:cubicBezTo>
                    <a:pt x="7" y="278"/>
                    <a:pt x="6" y="279"/>
                    <a:pt x="6" y="280"/>
                  </a:cubicBezTo>
                  <a:cubicBezTo>
                    <a:pt x="5" y="281"/>
                    <a:pt x="5" y="281"/>
                    <a:pt x="5" y="282"/>
                  </a:cubicBezTo>
                  <a:cubicBezTo>
                    <a:pt x="4" y="284"/>
                    <a:pt x="4" y="285"/>
                    <a:pt x="4" y="285"/>
                  </a:cubicBezTo>
                  <a:cubicBezTo>
                    <a:pt x="3" y="286"/>
                    <a:pt x="3" y="287"/>
                    <a:pt x="3" y="288"/>
                  </a:cubicBezTo>
                  <a:cubicBezTo>
                    <a:pt x="2" y="289"/>
                    <a:pt x="2" y="291"/>
                    <a:pt x="2" y="291"/>
                  </a:cubicBezTo>
                  <a:cubicBezTo>
                    <a:pt x="1" y="292"/>
                    <a:pt x="1" y="293"/>
                    <a:pt x="1" y="294"/>
                  </a:cubicBezTo>
                  <a:cubicBezTo>
                    <a:pt x="1" y="295"/>
                    <a:pt x="1" y="296"/>
                    <a:pt x="1" y="298"/>
                  </a:cubicBezTo>
                  <a:cubicBezTo>
                    <a:pt x="1" y="299"/>
                    <a:pt x="0" y="300"/>
                    <a:pt x="0" y="300"/>
                  </a:cubicBezTo>
                  <a:cubicBezTo>
                    <a:pt x="0" y="302"/>
                    <a:pt x="0" y="305"/>
                    <a:pt x="0" y="306"/>
                  </a:cubicBezTo>
                  <a:lnTo>
                    <a:pt x="0" y="306"/>
                  </a:lnTo>
                  <a:lnTo>
                    <a:pt x="0" y="1328"/>
                  </a:lnTo>
                  <a:cubicBezTo>
                    <a:pt x="0" y="1364"/>
                    <a:pt x="29" y="1393"/>
                    <a:pt x="64" y="1393"/>
                  </a:cubicBezTo>
                  <a:lnTo>
                    <a:pt x="235" y="1393"/>
                  </a:lnTo>
                  <a:cubicBezTo>
                    <a:pt x="257" y="1480"/>
                    <a:pt x="336" y="1544"/>
                    <a:pt x="429" y="1544"/>
                  </a:cubicBezTo>
                  <a:cubicBezTo>
                    <a:pt x="523" y="1544"/>
                    <a:pt x="602" y="1480"/>
                    <a:pt x="624" y="1393"/>
                  </a:cubicBezTo>
                  <a:lnTo>
                    <a:pt x="1219" y="1393"/>
                  </a:lnTo>
                  <a:lnTo>
                    <a:pt x="1306" y="1393"/>
                  </a:lnTo>
                  <a:cubicBezTo>
                    <a:pt x="1328" y="1480"/>
                    <a:pt x="1407" y="1544"/>
                    <a:pt x="1501" y="1544"/>
                  </a:cubicBezTo>
                  <a:cubicBezTo>
                    <a:pt x="1594" y="1544"/>
                    <a:pt x="1673" y="1480"/>
                    <a:pt x="1695" y="1393"/>
                  </a:cubicBezTo>
                  <a:lnTo>
                    <a:pt x="1819" y="1393"/>
                  </a:lnTo>
                  <a:cubicBezTo>
                    <a:pt x="1855" y="1393"/>
                    <a:pt x="1884" y="1364"/>
                    <a:pt x="1884" y="1328"/>
                  </a:cubicBezTo>
                  <a:lnTo>
                    <a:pt x="1884" y="848"/>
                  </a:lnTo>
                  <a:cubicBezTo>
                    <a:pt x="1884" y="722"/>
                    <a:pt x="1848" y="615"/>
                    <a:pt x="1779" y="541"/>
                  </a:cubicBezTo>
                  <a:close/>
                  <a:moveTo>
                    <a:pt x="1064" y="244"/>
                  </a:moveTo>
                  <a:lnTo>
                    <a:pt x="699" y="244"/>
                  </a:lnTo>
                  <a:lnTo>
                    <a:pt x="699" y="129"/>
                  </a:lnTo>
                  <a:lnTo>
                    <a:pt x="949" y="129"/>
                  </a:lnTo>
                  <a:lnTo>
                    <a:pt x="1064" y="244"/>
                  </a:lnTo>
                  <a:close/>
                  <a:moveTo>
                    <a:pt x="335" y="129"/>
                  </a:moveTo>
                  <a:lnTo>
                    <a:pt x="569" y="129"/>
                  </a:lnTo>
                  <a:lnTo>
                    <a:pt x="569" y="243"/>
                  </a:lnTo>
                  <a:lnTo>
                    <a:pt x="221" y="243"/>
                  </a:lnTo>
                  <a:lnTo>
                    <a:pt x="335" y="129"/>
                  </a:lnTo>
                  <a:close/>
                  <a:moveTo>
                    <a:pt x="129" y="373"/>
                  </a:moveTo>
                  <a:lnTo>
                    <a:pt x="1155" y="373"/>
                  </a:lnTo>
                  <a:lnTo>
                    <a:pt x="1155" y="497"/>
                  </a:lnTo>
                  <a:lnTo>
                    <a:pt x="1155" y="1265"/>
                  </a:lnTo>
                  <a:lnTo>
                    <a:pt x="617" y="1265"/>
                  </a:lnTo>
                  <a:cubicBezTo>
                    <a:pt x="616" y="1265"/>
                    <a:pt x="615" y="1265"/>
                    <a:pt x="614" y="1265"/>
                  </a:cubicBezTo>
                  <a:cubicBezTo>
                    <a:pt x="583" y="1194"/>
                    <a:pt x="512" y="1144"/>
                    <a:pt x="430" y="1144"/>
                  </a:cubicBezTo>
                  <a:cubicBezTo>
                    <a:pt x="347" y="1144"/>
                    <a:pt x="276" y="1194"/>
                    <a:pt x="245" y="1266"/>
                  </a:cubicBezTo>
                  <a:cubicBezTo>
                    <a:pt x="242" y="1265"/>
                    <a:pt x="240" y="1265"/>
                    <a:pt x="236" y="1265"/>
                  </a:cubicBezTo>
                  <a:lnTo>
                    <a:pt x="129" y="1265"/>
                  </a:lnTo>
                  <a:lnTo>
                    <a:pt x="129" y="373"/>
                  </a:lnTo>
                  <a:close/>
                  <a:moveTo>
                    <a:pt x="430" y="1417"/>
                  </a:moveTo>
                  <a:cubicBezTo>
                    <a:pt x="390" y="1417"/>
                    <a:pt x="358" y="1384"/>
                    <a:pt x="358" y="1345"/>
                  </a:cubicBezTo>
                  <a:cubicBezTo>
                    <a:pt x="358" y="1306"/>
                    <a:pt x="390" y="1273"/>
                    <a:pt x="430" y="1273"/>
                  </a:cubicBezTo>
                  <a:cubicBezTo>
                    <a:pt x="469" y="1273"/>
                    <a:pt x="501" y="1306"/>
                    <a:pt x="501" y="1345"/>
                  </a:cubicBezTo>
                  <a:cubicBezTo>
                    <a:pt x="501" y="1384"/>
                    <a:pt x="469" y="1417"/>
                    <a:pt x="430" y="1417"/>
                  </a:cubicBezTo>
                  <a:close/>
                  <a:moveTo>
                    <a:pt x="1501" y="1417"/>
                  </a:moveTo>
                  <a:cubicBezTo>
                    <a:pt x="1462" y="1417"/>
                    <a:pt x="1429" y="1384"/>
                    <a:pt x="1429" y="1345"/>
                  </a:cubicBezTo>
                  <a:cubicBezTo>
                    <a:pt x="1429" y="1306"/>
                    <a:pt x="1462" y="1273"/>
                    <a:pt x="1501" y="1273"/>
                  </a:cubicBezTo>
                  <a:cubicBezTo>
                    <a:pt x="1540" y="1273"/>
                    <a:pt x="1573" y="1306"/>
                    <a:pt x="1573" y="1345"/>
                  </a:cubicBezTo>
                  <a:cubicBezTo>
                    <a:pt x="1573" y="1384"/>
                    <a:pt x="1541" y="1417"/>
                    <a:pt x="1501" y="1417"/>
                  </a:cubicBezTo>
                  <a:close/>
                  <a:moveTo>
                    <a:pt x="1755" y="1265"/>
                  </a:moveTo>
                  <a:lnTo>
                    <a:pt x="1686" y="1265"/>
                  </a:lnTo>
                  <a:cubicBezTo>
                    <a:pt x="1655" y="1194"/>
                    <a:pt x="1584" y="1144"/>
                    <a:pt x="1502" y="1144"/>
                  </a:cubicBezTo>
                  <a:cubicBezTo>
                    <a:pt x="1419" y="1144"/>
                    <a:pt x="1348" y="1194"/>
                    <a:pt x="1317" y="1265"/>
                  </a:cubicBezTo>
                  <a:lnTo>
                    <a:pt x="1284" y="1265"/>
                  </a:lnTo>
                  <a:lnTo>
                    <a:pt x="1284" y="562"/>
                  </a:lnTo>
                  <a:lnTo>
                    <a:pt x="1520" y="562"/>
                  </a:lnTo>
                  <a:cubicBezTo>
                    <a:pt x="1668" y="562"/>
                    <a:pt x="1755" y="669"/>
                    <a:pt x="1755" y="850"/>
                  </a:cubicBezTo>
                  <a:lnTo>
                    <a:pt x="1755" y="1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9">
              <a:extLst>
                <a:ext uri="{FF2B5EF4-FFF2-40B4-BE49-F238E27FC236}">
                  <a16:creationId xmlns:a16="http://schemas.microsoft.com/office/drawing/2014/main" id="{2677735F-513D-4CB6-A632-D3C63951C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8451" y="3370263"/>
              <a:ext cx="100013" cy="26988"/>
            </a:xfrm>
            <a:custGeom>
              <a:avLst/>
              <a:gdLst>
                <a:gd name="T0" fmla="*/ 419 w 484"/>
                <a:gd name="T1" fmla="*/ 0 h 129"/>
                <a:gd name="T2" fmla="*/ 65 w 484"/>
                <a:gd name="T3" fmla="*/ 0 h 129"/>
                <a:gd name="T4" fmla="*/ 0 w 484"/>
                <a:gd name="T5" fmla="*/ 65 h 129"/>
                <a:gd name="T6" fmla="*/ 65 w 484"/>
                <a:gd name="T7" fmla="*/ 129 h 129"/>
                <a:gd name="T8" fmla="*/ 419 w 484"/>
                <a:gd name="T9" fmla="*/ 129 h 129"/>
                <a:gd name="T10" fmla="*/ 484 w 484"/>
                <a:gd name="T11" fmla="*/ 65 h 129"/>
                <a:gd name="T12" fmla="*/ 419 w 484"/>
                <a:gd name="T1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4" h="129">
                  <a:moveTo>
                    <a:pt x="419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29"/>
                    <a:pt x="65" y="129"/>
                  </a:cubicBezTo>
                  <a:lnTo>
                    <a:pt x="419" y="129"/>
                  </a:lnTo>
                  <a:cubicBezTo>
                    <a:pt x="454" y="129"/>
                    <a:pt x="484" y="100"/>
                    <a:pt x="484" y="65"/>
                  </a:cubicBezTo>
                  <a:cubicBezTo>
                    <a:pt x="484" y="29"/>
                    <a:pt x="454" y="0"/>
                    <a:pt x="4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0">
              <a:extLst>
                <a:ext uri="{FF2B5EF4-FFF2-40B4-BE49-F238E27FC236}">
                  <a16:creationId xmlns:a16="http://schemas.microsoft.com/office/drawing/2014/main" id="{A1676876-536A-43EE-8057-83BD383A4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8764" y="3422651"/>
              <a:ext cx="139700" cy="26988"/>
            </a:xfrm>
            <a:custGeom>
              <a:avLst/>
              <a:gdLst>
                <a:gd name="T0" fmla="*/ 615 w 680"/>
                <a:gd name="T1" fmla="*/ 0 h 130"/>
                <a:gd name="T2" fmla="*/ 64 w 680"/>
                <a:gd name="T3" fmla="*/ 0 h 130"/>
                <a:gd name="T4" fmla="*/ 0 w 680"/>
                <a:gd name="T5" fmla="*/ 65 h 130"/>
                <a:gd name="T6" fmla="*/ 64 w 680"/>
                <a:gd name="T7" fmla="*/ 130 h 130"/>
                <a:gd name="T8" fmla="*/ 615 w 680"/>
                <a:gd name="T9" fmla="*/ 130 h 130"/>
                <a:gd name="T10" fmla="*/ 680 w 680"/>
                <a:gd name="T11" fmla="*/ 65 h 130"/>
                <a:gd name="T12" fmla="*/ 615 w 680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0" h="130">
                  <a:moveTo>
                    <a:pt x="615" y="0"/>
                  </a:moveTo>
                  <a:lnTo>
                    <a:pt x="64" y="0"/>
                  </a:lnTo>
                  <a:cubicBezTo>
                    <a:pt x="29" y="0"/>
                    <a:pt x="0" y="30"/>
                    <a:pt x="0" y="65"/>
                  </a:cubicBezTo>
                  <a:cubicBezTo>
                    <a:pt x="0" y="101"/>
                    <a:pt x="29" y="130"/>
                    <a:pt x="64" y="130"/>
                  </a:cubicBezTo>
                  <a:lnTo>
                    <a:pt x="615" y="130"/>
                  </a:lnTo>
                  <a:cubicBezTo>
                    <a:pt x="650" y="130"/>
                    <a:pt x="680" y="101"/>
                    <a:pt x="680" y="65"/>
                  </a:cubicBezTo>
                  <a:cubicBezTo>
                    <a:pt x="680" y="30"/>
                    <a:pt x="650" y="0"/>
                    <a:pt x="6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1">
              <a:extLst>
                <a:ext uri="{FF2B5EF4-FFF2-40B4-BE49-F238E27FC236}">
                  <a16:creationId xmlns:a16="http://schemas.microsoft.com/office/drawing/2014/main" id="{0C91BE92-5A1B-4A29-9F1F-7B1CC2D49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8451" y="3473451"/>
              <a:ext cx="100013" cy="26988"/>
            </a:xfrm>
            <a:custGeom>
              <a:avLst/>
              <a:gdLst>
                <a:gd name="T0" fmla="*/ 419 w 484"/>
                <a:gd name="T1" fmla="*/ 0 h 129"/>
                <a:gd name="T2" fmla="*/ 65 w 484"/>
                <a:gd name="T3" fmla="*/ 0 h 129"/>
                <a:gd name="T4" fmla="*/ 0 w 484"/>
                <a:gd name="T5" fmla="*/ 65 h 129"/>
                <a:gd name="T6" fmla="*/ 65 w 484"/>
                <a:gd name="T7" fmla="*/ 129 h 129"/>
                <a:gd name="T8" fmla="*/ 419 w 484"/>
                <a:gd name="T9" fmla="*/ 129 h 129"/>
                <a:gd name="T10" fmla="*/ 484 w 484"/>
                <a:gd name="T11" fmla="*/ 65 h 129"/>
                <a:gd name="T12" fmla="*/ 419 w 484"/>
                <a:gd name="T1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4" h="129">
                  <a:moveTo>
                    <a:pt x="419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29"/>
                    <a:pt x="65" y="129"/>
                  </a:cubicBezTo>
                  <a:lnTo>
                    <a:pt x="419" y="129"/>
                  </a:lnTo>
                  <a:cubicBezTo>
                    <a:pt x="454" y="129"/>
                    <a:pt x="484" y="100"/>
                    <a:pt x="484" y="65"/>
                  </a:cubicBezTo>
                  <a:cubicBezTo>
                    <a:pt x="484" y="29"/>
                    <a:pt x="454" y="0"/>
                    <a:pt x="4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B306277D-CF67-4C15-A5CB-52D4B17E725C}"/>
              </a:ext>
            </a:extLst>
          </p:cNvPr>
          <p:cNvGrpSpPr/>
          <p:nvPr/>
        </p:nvGrpSpPr>
        <p:grpSpPr>
          <a:xfrm>
            <a:off x="5564858" y="2486784"/>
            <a:ext cx="346410" cy="386293"/>
            <a:chOff x="5381626" y="2209800"/>
            <a:chExt cx="482600" cy="538163"/>
          </a:xfrm>
          <a:solidFill>
            <a:srgbClr val="FE0000"/>
          </a:solidFill>
        </p:grpSpPr>
        <p:sp>
          <p:nvSpPr>
            <p:cNvPr id="22" name="Freeform 220">
              <a:extLst>
                <a:ext uri="{FF2B5EF4-FFF2-40B4-BE49-F238E27FC236}">
                  <a16:creationId xmlns:a16="http://schemas.microsoft.com/office/drawing/2014/main" id="{39155076-2A52-4E62-B73E-9376E5BF8D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1026" y="2506663"/>
              <a:ext cx="203200" cy="241300"/>
            </a:xfrm>
            <a:custGeom>
              <a:avLst/>
              <a:gdLst>
                <a:gd name="T0" fmla="*/ 928 w 993"/>
                <a:gd name="T1" fmla="*/ 488 h 1174"/>
                <a:gd name="T2" fmla="*/ 834 w 993"/>
                <a:gd name="T3" fmla="*/ 488 h 1174"/>
                <a:gd name="T4" fmla="*/ 834 w 993"/>
                <a:gd name="T5" fmla="*/ 338 h 1174"/>
                <a:gd name="T6" fmla="*/ 496 w 993"/>
                <a:gd name="T7" fmla="*/ 0 h 1174"/>
                <a:gd name="T8" fmla="*/ 158 w 993"/>
                <a:gd name="T9" fmla="*/ 338 h 1174"/>
                <a:gd name="T10" fmla="*/ 223 w 993"/>
                <a:gd name="T11" fmla="*/ 402 h 1174"/>
                <a:gd name="T12" fmla="*/ 287 w 993"/>
                <a:gd name="T13" fmla="*/ 338 h 1174"/>
                <a:gd name="T14" fmla="*/ 496 w 993"/>
                <a:gd name="T15" fmla="*/ 129 h 1174"/>
                <a:gd name="T16" fmla="*/ 706 w 993"/>
                <a:gd name="T17" fmla="*/ 338 h 1174"/>
                <a:gd name="T18" fmla="*/ 706 w 993"/>
                <a:gd name="T19" fmla="*/ 488 h 1174"/>
                <a:gd name="T20" fmla="*/ 64 w 993"/>
                <a:gd name="T21" fmla="*/ 488 h 1174"/>
                <a:gd name="T22" fmla="*/ 0 w 993"/>
                <a:gd name="T23" fmla="*/ 553 h 1174"/>
                <a:gd name="T24" fmla="*/ 0 w 993"/>
                <a:gd name="T25" fmla="*/ 1110 h 1174"/>
                <a:gd name="T26" fmla="*/ 64 w 993"/>
                <a:gd name="T27" fmla="*/ 1174 h 1174"/>
                <a:gd name="T28" fmla="*/ 928 w 993"/>
                <a:gd name="T29" fmla="*/ 1174 h 1174"/>
                <a:gd name="T30" fmla="*/ 993 w 993"/>
                <a:gd name="T31" fmla="*/ 1110 h 1174"/>
                <a:gd name="T32" fmla="*/ 993 w 993"/>
                <a:gd name="T33" fmla="*/ 553 h 1174"/>
                <a:gd name="T34" fmla="*/ 928 w 993"/>
                <a:gd name="T35" fmla="*/ 488 h 1174"/>
                <a:gd name="T36" fmla="*/ 864 w 993"/>
                <a:gd name="T37" fmla="*/ 1045 h 1174"/>
                <a:gd name="T38" fmla="*/ 129 w 993"/>
                <a:gd name="T39" fmla="*/ 1045 h 1174"/>
                <a:gd name="T40" fmla="*/ 129 w 993"/>
                <a:gd name="T41" fmla="*/ 617 h 1174"/>
                <a:gd name="T42" fmla="*/ 864 w 993"/>
                <a:gd name="T43" fmla="*/ 617 h 1174"/>
                <a:gd name="T44" fmla="*/ 864 w 993"/>
                <a:gd name="T45" fmla="*/ 1045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93" h="1174">
                  <a:moveTo>
                    <a:pt x="928" y="488"/>
                  </a:moveTo>
                  <a:lnTo>
                    <a:pt x="834" y="488"/>
                  </a:lnTo>
                  <a:lnTo>
                    <a:pt x="834" y="338"/>
                  </a:lnTo>
                  <a:cubicBezTo>
                    <a:pt x="834" y="152"/>
                    <a:pt x="683" y="0"/>
                    <a:pt x="496" y="0"/>
                  </a:cubicBezTo>
                  <a:cubicBezTo>
                    <a:pt x="310" y="0"/>
                    <a:pt x="158" y="151"/>
                    <a:pt x="158" y="338"/>
                  </a:cubicBezTo>
                  <a:cubicBezTo>
                    <a:pt x="158" y="373"/>
                    <a:pt x="187" y="402"/>
                    <a:pt x="223" y="402"/>
                  </a:cubicBezTo>
                  <a:cubicBezTo>
                    <a:pt x="258" y="402"/>
                    <a:pt x="287" y="373"/>
                    <a:pt x="287" y="338"/>
                  </a:cubicBezTo>
                  <a:cubicBezTo>
                    <a:pt x="287" y="223"/>
                    <a:pt x="381" y="129"/>
                    <a:pt x="496" y="129"/>
                  </a:cubicBezTo>
                  <a:cubicBezTo>
                    <a:pt x="612" y="129"/>
                    <a:pt x="706" y="223"/>
                    <a:pt x="706" y="338"/>
                  </a:cubicBezTo>
                  <a:lnTo>
                    <a:pt x="706" y="488"/>
                  </a:lnTo>
                  <a:lnTo>
                    <a:pt x="64" y="488"/>
                  </a:lnTo>
                  <a:cubicBezTo>
                    <a:pt x="29" y="488"/>
                    <a:pt x="0" y="517"/>
                    <a:pt x="0" y="553"/>
                  </a:cubicBezTo>
                  <a:lnTo>
                    <a:pt x="0" y="1110"/>
                  </a:lnTo>
                  <a:cubicBezTo>
                    <a:pt x="0" y="1145"/>
                    <a:pt x="29" y="1174"/>
                    <a:pt x="64" y="1174"/>
                  </a:cubicBezTo>
                  <a:lnTo>
                    <a:pt x="928" y="1174"/>
                  </a:lnTo>
                  <a:cubicBezTo>
                    <a:pt x="964" y="1174"/>
                    <a:pt x="993" y="1145"/>
                    <a:pt x="993" y="1110"/>
                  </a:cubicBezTo>
                  <a:lnTo>
                    <a:pt x="993" y="553"/>
                  </a:lnTo>
                  <a:cubicBezTo>
                    <a:pt x="993" y="517"/>
                    <a:pt x="964" y="488"/>
                    <a:pt x="928" y="488"/>
                  </a:cubicBezTo>
                  <a:close/>
                  <a:moveTo>
                    <a:pt x="864" y="1045"/>
                  </a:moveTo>
                  <a:lnTo>
                    <a:pt x="129" y="1045"/>
                  </a:lnTo>
                  <a:lnTo>
                    <a:pt x="129" y="617"/>
                  </a:lnTo>
                  <a:lnTo>
                    <a:pt x="864" y="617"/>
                  </a:lnTo>
                  <a:lnTo>
                    <a:pt x="864" y="10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1">
              <a:extLst>
                <a:ext uri="{FF2B5EF4-FFF2-40B4-BE49-F238E27FC236}">
                  <a16:creationId xmlns:a16="http://schemas.microsoft.com/office/drawing/2014/main" id="{7B919005-51CB-4553-88DD-A44872C43B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1626" y="2209800"/>
              <a:ext cx="390525" cy="508000"/>
            </a:xfrm>
            <a:custGeom>
              <a:avLst/>
              <a:gdLst>
                <a:gd name="T0" fmla="*/ 1409 w 1899"/>
                <a:gd name="T1" fmla="*/ 887 h 2471"/>
                <a:gd name="T2" fmla="*/ 1474 w 1899"/>
                <a:gd name="T3" fmla="*/ 822 h 2471"/>
                <a:gd name="T4" fmla="*/ 1474 w 1899"/>
                <a:gd name="T5" fmla="*/ 610 h 2471"/>
                <a:gd name="T6" fmla="*/ 1710 w 1899"/>
                <a:gd name="T7" fmla="*/ 610 h 2471"/>
                <a:gd name="T8" fmla="*/ 1767 w 1899"/>
                <a:gd name="T9" fmla="*/ 1248 h 2471"/>
                <a:gd name="T10" fmla="*/ 1837 w 1899"/>
                <a:gd name="T11" fmla="*/ 1306 h 2471"/>
                <a:gd name="T12" fmla="*/ 1895 w 1899"/>
                <a:gd name="T13" fmla="*/ 1236 h 2471"/>
                <a:gd name="T14" fmla="*/ 1834 w 1899"/>
                <a:gd name="T15" fmla="*/ 540 h 2471"/>
                <a:gd name="T16" fmla="*/ 1769 w 1899"/>
                <a:gd name="T17" fmla="*/ 482 h 2471"/>
                <a:gd name="T18" fmla="*/ 1474 w 1899"/>
                <a:gd name="T19" fmla="*/ 482 h 2471"/>
                <a:gd name="T20" fmla="*/ 988 w 1899"/>
                <a:gd name="T21" fmla="*/ 0 h 2471"/>
                <a:gd name="T22" fmla="*/ 502 w 1899"/>
                <a:gd name="T23" fmla="*/ 482 h 2471"/>
                <a:gd name="T24" fmla="*/ 206 w 1899"/>
                <a:gd name="T25" fmla="*/ 482 h 2471"/>
                <a:gd name="T26" fmla="*/ 142 w 1899"/>
                <a:gd name="T27" fmla="*/ 540 h 2471"/>
                <a:gd name="T28" fmla="*/ 0 w 1899"/>
                <a:gd name="T29" fmla="*/ 2139 h 2471"/>
                <a:gd name="T30" fmla="*/ 0 w 1899"/>
                <a:gd name="T31" fmla="*/ 2145 h 2471"/>
                <a:gd name="T32" fmla="*/ 368 w 1899"/>
                <a:gd name="T33" fmla="*/ 2471 h 2471"/>
                <a:gd name="T34" fmla="*/ 1175 w 1899"/>
                <a:gd name="T35" fmla="*/ 2471 h 2471"/>
                <a:gd name="T36" fmla="*/ 1240 w 1899"/>
                <a:gd name="T37" fmla="*/ 2406 h 2471"/>
                <a:gd name="T38" fmla="*/ 1175 w 1899"/>
                <a:gd name="T39" fmla="*/ 2342 h 2471"/>
                <a:gd name="T40" fmla="*/ 367 w 1899"/>
                <a:gd name="T41" fmla="*/ 2342 h 2471"/>
                <a:gd name="T42" fmla="*/ 128 w 1899"/>
                <a:gd name="T43" fmla="*/ 2147 h 2471"/>
                <a:gd name="T44" fmla="*/ 265 w 1899"/>
                <a:gd name="T45" fmla="*/ 610 h 2471"/>
                <a:gd name="T46" fmla="*/ 502 w 1899"/>
                <a:gd name="T47" fmla="*/ 610 h 2471"/>
                <a:gd name="T48" fmla="*/ 502 w 1899"/>
                <a:gd name="T49" fmla="*/ 822 h 2471"/>
                <a:gd name="T50" fmla="*/ 566 w 1899"/>
                <a:gd name="T51" fmla="*/ 886 h 2471"/>
                <a:gd name="T52" fmla="*/ 630 w 1899"/>
                <a:gd name="T53" fmla="*/ 822 h 2471"/>
                <a:gd name="T54" fmla="*/ 630 w 1899"/>
                <a:gd name="T55" fmla="*/ 610 h 2471"/>
                <a:gd name="T56" fmla="*/ 1345 w 1899"/>
                <a:gd name="T57" fmla="*/ 610 h 2471"/>
                <a:gd name="T58" fmla="*/ 1345 w 1899"/>
                <a:gd name="T59" fmla="*/ 822 h 2471"/>
                <a:gd name="T60" fmla="*/ 1409 w 1899"/>
                <a:gd name="T61" fmla="*/ 887 h 2471"/>
                <a:gd name="T62" fmla="*/ 987 w 1899"/>
                <a:gd name="T63" fmla="*/ 128 h 2471"/>
                <a:gd name="T64" fmla="*/ 1344 w 1899"/>
                <a:gd name="T65" fmla="*/ 481 h 2471"/>
                <a:gd name="T66" fmla="*/ 630 w 1899"/>
                <a:gd name="T67" fmla="*/ 481 h 2471"/>
                <a:gd name="T68" fmla="*/ 987 w 1899"/>
                <a:gd name="T69" fmla="*/ 128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99" h="2471">
                  <a:moveTo>
                    <a:pt x="1409" y="887"/>
                  </a:moveTo>
                  <a:cubicBezTo>
                    <a:pt x="1445" y="887"/>
                    <a:pt x="1474" y="858"/>
                    <a:pt x="1474" y="822"/>
                  </a:cubicBezTo>
                  <a:lnTo>
                    <a:pt x="1474" y="610"/>
                  </a:lnTo>
                  <a:lnTo>
                    <a:pt x="1710" y="610"/>
                  </a:lnTo>
                  <a:lnTo>
                    <a:pt x="1767" y="1248"/>
                  </a:lnTo>
                  <a:cubicBezTo>
                    <a:pt x="1770" y="1283"/>
                    <a:pt x="1801" y="1309"/>
                    <a:pt x="1837" y="1306"/>
                  </a:cubicBezTo>
                  <a:cubicBezTo>
                    <a:pt x="1872" y="1303"/>
                    <a:pt x="1899" y="1272"/>
                    <a:pt x="1895" y="1236"/>
                  </a:cubicBezTo>
                  <a:lnTo>
                    <a:pt x="1834" y="540"/>
                  </a:lnTo>
                  <a:cubicBezTo>
                    <a:pt x="1831" y="507"/>
                    <a:pt x="1803" y="482"/>
                    <a:pt x="1769" y="482"/>
                  </a:cubicBezTo>
                  <a:lnTo>
                    <a:pt x="1474" y="482"/>
                  </a:lnTo>
                  <a:cubicBezTo>
                    <a:pt x="1471" y="216"/>
                    <a:pt x="1255" y="0"/>
                    <a:pt x="988" y="0"/>
                  </a:cubicBezTo>
                  <a:cubicBezTo>
                    <a:pt x="721" y="0"/>
                    <a:pt x="504" y="216"/>
                    <a:pt x="502" y="482"/>
                  </a:cubicBezTo>
                  <a:lnTo>
                    <a:pt x="206" y="482"/>
                  </a:lnTo>
                  <a:cubicBezTo>
                    <a:pt x="173" y="482"/>
                    <a:pt x="145" y="507"/>
                    <a:pt x="142" y="540"/>
                  </a:cubicBezTo>
                  <a:lnTo>
                    <a:pt x="0" y="2139"/>
                  </a:lnTo>
                  <a:cubicBezTo>
                    <a:pt x="0" y="2141"/>
                    <a:pt x="0" y="2143"/>
                    <a:pt x="0" y="2145"/>
                  </a:cubicBezTo>
                  <a:cubicBezTo>
                    <a:pt x="0" y="2325"/>
                    <a:pt x="165" y="2471"/>
                    <a:pt x="368" y="2471"/>
                  </a:cubicBezTo>
                  <a:lnTo>
                    <a:pt x="1175" y="2471"/>
                  </a:lnTo>
                  <a:cubicBezTo>
                    <a:pt x="1211" y="2471"/>
                    <a:pt x="1240" y="2442"/>
                    <a:pt x="1240" y="2406"/>
                  </a:cubicBezTo>
                  <a:cubicBezTo>
                    <a:pt x="1240" y="2371"/>
                    <a:pt x="1211" y="2342"/>
                    <a:pt x="1175" y="2342"/>
                  </a:cubicBezTo>
                  <a:lnTo>
                    <a:pt x="367" y="2342"/>
                  </a:lnTo>
                  <a:cubicBezTo>
                    <a:pt x="237" y="2342"/>
                    <a:pt x="130" y="2255"/>
                    <a:pt x="128" y="2147"/>
                  </a:cubicBezTo>
                  <a:lnTo>
                    <a:pt x="265" y="610"/>
                  </a:lnTo>
                  <a:lnTo>
                    <a:pt x="502" y="610"/>
                  </a:lnTo>
                  <a:lnTo>
                    <a:pt x="502" y="822"/>
                  </a:lnTo>
                  <a:cubicBezTo>
                    <a:pt x="502" y="857"/>
                    <a:pt x="531" y="886"/>
                    <a:pt x="566" y="886"/>
                  </a:cubicBezTo>
                  <a:cubicBezTo>
                    <a:pt x="601" y="886"/>
                    <a:pt x="630" y="857"/>
                    <a:pt x="630" y="822"/>
                  </a:cubicBezTo>
                  <a:lnTo>
                    <a:pt x="630" y="610"/>
                  </a:lnTo>
                  <a:lnTo>
                    <a:pt x="1345" y="610"/>
                  </a:lnTo>
                  <a:lnTo>
                    <a:pt x="1345" y="822"/>
                  </a:lnTo>
                  <a:cubicBezTo>
                    <a:pt x="1345" y="858"/>
                    <a:pt x="1374" y="887"/>
                    <a:pt x="1409" y="887"/>
                  </a:cubicBezTo>
                  <a:close/>
                  <a:moveTo>
                    <a:pt x="987" y="128"/>
                  </a:moveTo>
                  <a:cubicBezTo>
                    <a:pt x="1183" y="128"/>
                    <a:pt x="1343" y="287"/>
                    <a:pt x="1344" y="481"/>
                  </a:cubicBezTo>
                  <a:lnTo>
                    <a:pt x="630" y="481"/>
                  </a:lnTo>
                  <a:cubicBezTo>
                    <a:pt x="633" y="287"/>
                    <a:pt x="792" y="128"/>
                    <a:pt x="987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92C8A7A9-9CA8-4298-BF59-9371727C382B}"/>
              </a:ext>
            </a:extLst>
          </p:cNvPr>
          <p:cNvGrpSpPr/>
          <p:nvPr/>
        </p:nvGrpSpPr>
        <p:grpSpPr>
          <a:xfrm>
            <a:off x="5568846" y="973142"/>
            <a:ext cx="338434" cy="386293"/>
            <a:chOff x="5410201" y="7938"/>
            <a:chExt cx="471488" cy="538163"/>
          </a:xfrm>
          <a:solidFill>
            <a:srgbClr val="FE0000"/>
          </a:solidFill>
        </p:grpSpPr>
        <p:sp>
          <p:nvSpPr>
            <p:cNvPr id="139" name="Freeform 83">
              <a:extLst>
                <a:ext uri="{FF2B5EF4-FFF2-40B4-BE49-F238E27FC236}">
                  <a16:creationId xmlns:a16="http://schemas.microsoft.com/office/drawing/2014/main" id="{6ADAEC80-7AA5-4BBC-AF7E-FA612B983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0376" y="233363"/>
              <a:ext cx="211138" cy="182563"/>
            </a:xfrm>
            <a:custGeom>
              <a:avLst/>
              <a:gdLst>
                <a:gd name="T0" fmla="*/ 981 w 1022"/>
                <a:gd name="T1" fmla="*/ 766 h 887"/>
                <a:gd name="T2" fmla="*/ 576 w 1022"/>
                <a:gd name="T3" fmla="*/ 532 h 887"/>
                <a:gd name="T4" fmla="*/ 576 w 1022"/>
                <a:gd name="T5" fmla="*/ 65 h 887"/>
                <a:gd name="T6" fmla="*/ 511 w 1022"/>
                <a:gd name="T7" fmla="*/ 0 h 887"/>
                <a:gd name="T8" fmla="*/ 446 w 1022"/>
                <a:gd name="T9" fmla="*/ 65 h 887"/>
                <a:gd name="T10" fmla="*/ 446 w 1022"/>
                <a:gd name="T11" fmla="*/ 532 h 887"/>
                <a:gd name="T12" fmla="*/ 42 w 1022"/>
                <a:gd name="T13" fmla="*/ 766 h 887"/>
                <a:gd name="T14" fmla="*/ 18 w 1022"/>
                <a:gd name="T15" fmla="*/ 854 h 887"/>
                <a:gd name="T16" fmla="*/ 74 w 1022"/>
                <a:gd name="T17" fmla="*/ 887 h 887"/>
                <a:gd name="T18" fmla="*/ 107 w 1022"/>
                <a:gd name="T19" fmla="*/ 878 h 887"/>
                <a:gd name="T20" fmla="*/ 511 w 1022"/>
                <a:gd name="T21" fmla="*/ 645 h 887"/>
                <a:gd name="T22" fmla="*/ 916 w 1022"/>
                <a:gd name="T23" fmla="*/ 878 h 887"/>
                <a:gd name="T24" fmla="*/ 948 w 1022"/>
                <a:gd name="T25" fmla="*/ 887 h 887"/>
                <a:gd name="T26" fmla="*/ 1004 w 1022"/>
                <a:gd name="T27" fmla="*/ 854 h 887"/>
                <a:gd name="T28" fmla="*/ 981 w 1022"/>
                <a:gd name="T29" fmla="*/ 766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22" h="887">
                  <a:moveTo>
                    <a:pt x="981" y="766"/>
                  </a:moveTo>
                  <a:lnTo>
                    <a:pt x="576" y="532"/>
                  </a:lnTo>
                  <a:lnTo>
                    <a:pt x="576" y="65"/>
                  </a:lnTo>
                  <a:cubicBezTo>
                    <a:pt x="576" y="30"/>
                    <a:pt x="547" y="0"/>
                    <a:pt x="511" y="0"/>
                  </a:cubicBezTo>
                  <a:cubicBezTo>
                    <a:pt x="476" y="0"/>
                    <a:pt x="446" y="30"/>
                    <a:pt x="446" y="65"/>
                  </a:cubicBezTo>
                  <a:lnTo>
                    <a:pt x="446" y="532"/>
                  </a:lnTo>
                  <a:lnTo>
                    <a:pt x="42" y="766"/>
                  </a:lnTo>
                  <a:cubicBezTo>
                    <a:pt x="11" y="784"/>
                    <a:pt x="0" y="824"/>
                    <a:pt x="18" y="854"/>
                  </a:cubicBezTo>
                  <a:cubicBezTo>
                    <a:pt x="30" y="876"/>
                    <a:pt x="52" y="887"/>
                    <a:pt x="74" y="887"/>
                  </a:cubicBezTo>
                  <a:cubicBezTo>
                    <a:pt x="85" y="887"/>
                    <a:pt x="96" y="884"/>
                    <a:pt x="107" y="878"/>
                  </a:cubicBezTo>
                  <a:lnTo>
                    <a:pt x="511" y="645"/>
                  </a:lnTo>
                  <a:lnTo>
                    <a:pt x="916" y="878"/>
                  </a:lnTo>
                  <a:cubicBezTo>
                    <a:pt x="926" y="884"/>
                    <a:pt x="937" y="887"/>
                    <a:pt x="948" y="887"/>
                  </a:cubicBezTo>
                  <a:cubicBezTo>
                    <a:pt x="970" y="887"/>
                    <a:pt x="992" y="875"/>
                    <a:pt x="1004" y="854"/>
                  </a:cubicBezTo>
                  <a:cubicBezTo>
                    <a:pt x="1022" y="824"/>
                    <a:pt x="1011" y="784"/>
                    <a:pt x="981" y="7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84">
              <a:extLst>
                <a:ext uri="{FF2B5EF4-FFF2-40B4-BE49-F238E27FC236}">
                  <a16:creationId xmlns:a16="http://schemas.microsoft.com/office/drawing/2014/main" id="{14000245-36E1-4950-AD2F-3E8EC5655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9589" y="7938"/>
              <a:ext cx="112713" cy="203200"/>
            </a:xfrm>
            <a:custGeom>
              <a:avLst/>
              <a:gdLst>
                <a:gd name="T0" fmla="*/ 209 w 551"/>
                <a:gd name="T1" fmla="*/ 557 h 986"/>
                <a:gd name="T2" fmla="*/ 342 w 551"/>
                <a:gd name="T3" fmla="*/ 557 h 986"/>
                <a:gd name="T4" fmla="*/ 421 w 551"/>
                <a:gd name="T5" fmla="*/ 637 h 986"/>
                <a:gd name="T6" fmla="*/ 342 w 551"/>
                <a:gd name="T7" fmla="*/ 717 h 986"/>
                <a:gd name="T8" fmla="*/ 104 w 551"/>
                <a:gd name="T9" fmla="*/ 717 h 986"/>
                <a:gd name="T10" fmla="*/ 39 w 551"/>
                <a:gd name="T11" fmla="*/ 782 h 986"/>
                <a:gd name="T12" fmla="*/ 104 w 551"/>
                <a:gd name="T13" fmla="*/ 847 h 986"/>
                <a:gd name="T14" fmla="*/ 210 w 551"/>
                <a:gd name="T15" fmla="*/ 847 h 986"/>
                <a:gd name="T16" fmla="*/ 210 w 551"/>
                <a:gd name="T17" fmla="*/ 922 h 986"/>
                <a:gd name="T18" fmla="*/ 275 w 551"/>
                <a:gd name="T19" fmla="*/ 986 h 986"/>
                <a:gd name="T20" fmla="*/ 340 w 551"/>
                <a:gd name="T21" fmla="*/ 922 h 986"/>
                <a:gd name="T22" fmla="*/ 340 w 551"/>
                <a:gd name="T23" fmla="*/ 847 h 986"/>
                <a:gd name="T24" fmla="*/ 343 w 551"/>
                <a:gd name="T25" fmla="*/ 847 h 986"/>
                <a:gd name="T26" fmla="*/ 344 w 551"/>
                <a:gd name="T27" fmla="*/ 847 h 986"/>
                <a:gd name="T28" fmla="*/ 551 w 551"/>
                <a:gd name="T29" fmla="*/ 637 h 986"/>
                <a:gd name="T30" fmla="*/ 342 w 551"/>
                <a:gd name="T31" fmla="*/ 428 h 986"/>
                <a:gd name="T32" fmla="*/ 209 w 551"/>
                <a:gd name="T33" fmla="*/ 428 h 986"/>
                <a:gd name="T34" fmla="*/ 130 w 551"/>
                <a:gd name="T35" fmla="*/ 348 h 986"/>
                <a:gd name="T36" fmla="*/ 209 w 551"/>
                <a:gd name="T37" fmla="*/ 268 h 986"/>
                <a:gd name="T38" fmla="*/ 442 w 551"/>
                <a:gd name="T39" fmla="*/ 268 h 986"/>
                <a:gd name="T40" fmla="*/ 507 w 551"/>
                <a:gd name="T41" fmla="*/ 204 h 986"/>
                <a:gd name="T42" fmla="*/ 442 w 551"/>
                <a:gd name="T43" fmla="*/ 139 h 986"/>
                <a:gd name="T44" fmla="*/ 340 w 551"/>
                <a:gd name="T45" fmla="*/ 139 h 986"/>
                <a:gd name="T46" fmla="*/ 340 w 551"/>
                <a:gd name="T47" fmla="*/ 65 h 986"/>
                <a:gd name="T48" fmla="*/ 275 w 551"/>
                <a:gd name="T49" fmla="*/ 0 h 986"/>
                <a:gd name="T50" fmla="*/ 210 w 551"/>
                <a:gd name="T51" fmla="*/ 65 h 986"/>
                <a:gd name="T52" fmla="*/ 210 w 551"/>
                <a:gd name="T53" fmla="*/ 138 h 986"/>
                <a:gd name="T54" fmla="*/ 209 w 551"/>
                <a:gd name="T55" fmla="*/ 138 h 986"/>
                <a:gd name="T56" fmla="*/ 0 w 551"/>
                <a:gd name="T57" fmla="*/ 348 h 986"/>
                <a:gd name="T58" fmla="*/ 209 w 551"/>
                <a:gd name="T59" fmla="*/ 557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51" h="986">
                  <a:moveTo>
                    <a:pt x="209" y="557"/>
                  </a:moveTo>
                  <a:lnTo>
                    <a:pt x="342" y="557"/>
                  </a:lnTo>
                  <a:cubicBezTo>
                    <a:pt x="386" y="557"/>
                    <a:pt x="421" y="594"/>
                    <a:pt x="421" y="637"/>
                  </a:cubicBezTo>
                  <a:cubicBezTo>
                    <a:pt x="421" y="681"/>
                    <a:pt x="385" y="717"/>
                    <a:pt x="342" y="717"/>
                  </a:cubicBezTo>
                  <a:lnTo>
                    <a:pt x="104" y="717"/>
                  </a:lnTo>
                  <a:cubicBezTo>
                    <a:pt x="69" y="717"/>
                    <a:pt x="39" y="746"/>
                    <a:pt x="39" y="782"/>
                  </a:cubicBezTo>
                  <a:cubicBezTo>
                    <a:pt x="39" y="817"/>
                    <a:pt x="69" y="847"/>
                    <a:pt x="104" y="847"/>
                  </a:cubicBezTo>
                  <a:lnTo>
                    <a:pt x="210" y="847"/>
                  </a:lnTo>
                  <a:lnTo>
                    <a:pt x="210" y="922"/>
                  </a:lnTo>
                  <a:cubicBezTo>
                    <a:pt x="210" y="957"/>
                    <a:pt x="240" y="986"/>
                    <a:pt x="275" y="986"/>
                  </a:cubicBezTo>
                  <a:cubicBezTo>
                    <a:pt x="311" y="986"/>
                    <a:pt x="340" y="957"/>
                    <a:pt x="340" y="922"/>
                  </a:cubicBezTo>
                  <a:lnTo>
                    <a:pt x="340" y="847"/>
                  </a:lnTo>
                  <a:lnTo>
                    <a:pt x="343" y="847"/>
                  </a:lnTo>
                  <a:cubicBezTo>
                    <a:pt x="343" y="847"/>
                    <a:pt x="344" y="847"/>
                    <a:pt x="344" y="847"/>
                  </a:cubicBezTo>
                  <a:cubicBezTo>
                    <a:pt x="459" y="845"/>
                    <a:pt x="551" y="752"/>
                    <a:pt x="551" y="637"/>
                  </a:cubicBezTo>
                  <a:cubicBezTo>
                    <a:pt x="551" y="522"/>
                    <a:pt x="457" y="428"/>
                    <a:pt x="342" y="428"/>
                  </a:cubicBezTo>
                  <a:lnTo>
                    <a:pt x="209" y="428"/>
                  </a:lnTo>
                  <a:cubicBezTo>
                    <a:pt x="165" y="428"/>
                    <a:pt x="130" y="392"/>
                    <a:pt x="130" y="348"/>
                  </a:cubicBezTo>
                  <a:cubicBezTo>
                    <a:pt x="130" y="304"/>
                    <a:pt x="166" y="268"/>
                    <a:pt x="209" y="268"/>
                  </a:cubicBezTo>
                  <a:lnTo>
                    <a:pt x="442" y="268"/>
                  </a:lnTo>
                  <a:cubicBezTo>
                    <a:pt x="478" y="268"/>
                    <a:pt x="507" y="239"/>
                    <a:pt x="507" y="204"/>
                  </a:cubicBezTo>
                  <a:cubicBezTo>
                    <a:pt x="507" y="168"/>
                    <a:pt x="478" y="139"/>
                    <a:pt x="442" y="139"/>
                  </a:cubicBezTo>
                  <a:lnTo>
                    <a:pt x="340" y="139"/>
                  </a:lnTo>
                  <a:lnTo>
                    <a:pt x="340" y="65"/>
                  </a:lnTo>
                  <a:cubicBezTo>
                    <a:pt x="340" y="29"/>
                    <a:pt x="311" y="0"/>
                    <a:pt x="275" y="0"/>
                  </a:cubicBezTo>
                  <a:cubicBezTo>
                    <a:pt x="240" y="0"/>
                    <a:pt x="210" y="29"/>
                    <a:pt x="210" y="65"/>
                  </a:cubicBezTo>
                  <a:lnTo>
                    <a:pt x="210" y="138"/>
                  </a:lnTo>
                  <a:lnTo>
                    <a:pt x="209" y="138"/>
                  </a:lnTo>
                  <a:cubicBezTo>
                    <a:pt x="94" y="138"/>
                    <a:pt x="0" y="232"/>
                    <a:pt x="0" y="348"/>
                  </a:cubicBezTo>
                  <a:cubicBezTo>
                    <a:pt x="0" y="463"/>
                    <a:pt x="94" y="557"/>
                    <a:pt x="209" y="5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85">
              <a:extLst>
                <a:ext uri="{FF2B5EF4-FFF2-40B4-BE49-F238E27FC236}">
                  <a16:creationId xmlns:a16="http://schemas.microsoft.com/office/drawing/2014/main" id="{595668EF-B37E-4B00-8FED-8855B7D58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8976" y="328613"/>
              <a:ext cx="112713" cy="203200"/>
            </a:xfrm>
            <a:custGeom>
              <a:avLst/>
              <a:gdLst>
                <a:gd name="T0" fmla="*/ 341 w 551"/>
                <a:gd name="T1" fmla="*/ 427 h 986"/>
                <a:gd name="T2" fmla="*/ 209 w 551"/>
                <a:gd name="T3" fmla="*/ 427 h 986"/>
                <a:gd name="T4" fmla="*/ 129 w 551"/>
                <a:gd name="T5" fmla="*/ 347 h 986"/>
                <a:gd name="T6" fmla="*/ 209 w 551"/>
                <a:gd name="T7" fmla="*/ 268 h 986"/>
                <a:gd name="T8" fmla="*/ 442 w 551"/>
                <a:gd name="T9" fmla="*/ 268 h 986"/>
                <a:gd name="T10" fmla="*/ 506 w 551"/>
                <a:gd name="T11" fmla="*/ 203 h 986"/>
                <a:gd name="T12" fmla="*/ 442 w 551"/>
                <a:gd name="T13" fmla="*/ 138 h 986"/>
                <a:gd name="T14" fmla="*/ 340 w 551"/>
                <a:gd name="T15" fmla="*/ 138 h 986"/>
                <a:gd name="T16" fmla="*/ 340 w 551"/>
                <a:gd name="T17" fmla="*/ 65 h 986"/>
                <a:gd name="T18" fmla="*/ 275 w 551"/>
                <a:gd name="T19" fmla="*/ 0 h 986"/>
                <a:gd name="T20" fmla="*/ 210 w 551"/>
                <a:gd name="T21" fmla="*/ 65 h 986"/>
                <a:gd name="T22" fmla="*/ 210 w 551"/>
                <a:gd name="T23" fmla="*/ 138 h 986"/>
                <a:gd name="T24" fmla="*/ 209 w 551"/>
                <a:gd name="T25" fmla="*/ 138 h 986"/>
                <a:gd name="T26" fmla="*/ 0 w 551"/>
                <a:gd name="T27" fmla="*/ 347 h 986"/>
                <a:gd name="T28" fmla="*/ 209 w 551"/>
                <a:gd name="T29" fmla="*/ 557 h 986"/>
                <a:gd name="T30" fmla="*/ 341 w 551"/>
                <a:gd name="T31" fmla="*/ 557 h 986"/>
                <a:gd name="T32" fmla="*/ 421 w 551"/>
                <a:gd name="T33" fmla="*/ 637 h 986"/>
                <a:gd name="T34" fmla="*/ 341 w 551"/>
                <a:gd name="T35" fmla="*/ 716 h 986"/>
                <a:gd name="T36" fmla="*/ 104 w 551"/>
                <a:gd name="T37" fmla="*/ 716 h 986"/>
                <a:gd name="T38" fmla="*/ 39 w 551"/>
                <a:gd name="T39" fmla="*/ 781 h 986"/>
                <a:gd name="T40" fmla="*/ 104 w 551"/>
                <a:gd name="T41" fmla="*/ 846 h 986"/>
                <a:gd name="T42" fmla="*/ 210 w 551"/>
                <a:gd name="T43" fmla="*/ 846 h 986"/>
                <a:gd name="T44" fmla="*/ 210 w 551"/>
                <a:gd name="T45" fmla="*/ 921 h 986"/>
                <a:gd name="T46" fmla="*/ 275 w 551"/>
                <a:gd name="T47" fmla="*/ 986 h 986"/>
                <a:gd name="T48" fmla="*/ 340 w 551"/>
                <a:gd name="T49" fmla="*/ 921 h 986"/>
                <a:gd name="T50" fmla="*/ 340 w 551"/>
                <a:gd name="T51" fmla="*/ 846 h 986"/>
                <a:gd name="T52" fmla="*/ 342 w 551"/>
                <a:gd name="T53" fmla="*/ 846 h 986"/>
                <a:gd name="T54" fmla="*/ 344 w 551"/>
                <a:gd name="T55" fmla="*/ 846 h 986"/>
                <a:gd name="T56" fmla="*/ 551 w 551"/>
                <a:gd name="T57" fmla="*/ 637 h 986"/>
                <a:gd name="T58" fmla="*/ 341 w 551"/>
                <a:gd name="T59" fmla="*/ 427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51" h="986">
                  <a:moveTo>
                    <a:pt x="341" y="427"/>
                  </a:moveTo>
                  <a:lnTo>
                    <a:pt x="209" y="427"/>
                  </a:lnTo>
                  <a:cubicBezTo>
                    <a:pt x="164" y="427"/>
                    <a:pt x="129" y="391"/>
                    <a:pt x="129" y="347"/>
                  </a:cubicBezTo>
                  <a:cubicBezTo>
                    <a:pt x="129" y="304"/>
                    <a:pt x="165" y="268"/>
                    <a:pt x="209" y="268"/>
                  </a:cubicBezTo>
                  <a:lnTo>
                    <a:pt x="442" y="268"/>
                  </a:lnTo>
                  <a:cubicBezTo>
                    <a:pt x="477" y="268"/>
                    <a:pt x="506" y="238"/>
                    <a:pt x="506" y="203"/>
                  </a:cubicBezTo>
                  <a:cubicBezTo>
                    <a:pt x="506" y="167"/>
                    <a:pt x="477" y="138"/>
                    <a:pt x="442" y="138"/>
                  </a:cubicBezTo>
                  <a:lnTo>
                    <a:pt x="340" y="138"/>
                  </a:lnTo>
                  <a:lnTo>
                    <a:pt x="340" y="65"/>
                  </a:lnTo>
                  <a:cubicBezTo>
                    <a:pt x="340" y="29"/>
                    <a:pt x="311" y="0"/>
                    <a:pt x="275" y="0"/>
                  </a:cubicBezTo>
                  <a:cubicBezTo>
                    <a:pt x="239" y="0"/>
                    <a:pt x="210" y="29"/>
                    <a:pt x="210" y="65"/>
                  </a:cubicBezTo>
                  <a:lnTo>
                    <a:pt x="210" y="138"/>
                  </a:lnTo>
                  <a:lnTo>
                    <a:pt x="209" y="138"/>
                  </a:lnTo>
                  <a:cubicBezTo>
                    <a:pt x="94" y="138"/>
                    <a:pt x="0" y="232"/>
                    <a:pt x="0" y="347"/>
                  </a:cubicBezTo>
                  <a:cubicBezTo>
                    <a:pt x="0" y="463"/>
                    <a:pt x="94" y="557"/>
                    <a:pt x="209" y="557"/>
                  </a:cubicBezTo>
                  <a:lnTo>
                    <a:pt x="341" y="557"/>
                  </a:lnTo>
                  <a:cubicBezTo>
                    <a:pt x="386" y="557"/>
                    <a:pt x="421" y="593"/>
                    <a:pt x="421" y="637"/>
                  </a:cubicBezTo>
                  <a:cubicBezTo>
                    <a:pt x="421" y="680"/>
                    <a:pt x="385" y="716"/>
                    <a:pt x="341" y="716"/>
                  </a:cubicBezTo>
                  <a:lnTo>
                    <a:pt x="104" y="716"/>
                  </a:lnTo>
                  <a:cubicBezTo>
                    <a:pt x="68" y="716"/>
                    <a:pt x="39" y="746"/>
                    <a:pt x="39" y="781"/>
                  </a:cubicBezTo>
                  <a:cubicBezTo>
                    <a:pt x="39" y="817"/>
                    <a:pt x="68" y="846"/>
                    <a:pt x="104" y="846"/>
                  </a:cubicBezTo>
                  <a:lnTo>
                    <a:pt x="210" y="846"/>
                  </a:lnTo>
                  <a:lnTo>
                    <a:pt x="210" y="921"/>
                  </a:lnTo>
                  <a:cubicBezTo>
                    <a:pt x="210" y="956"/>
                    <a:pt x="239" y="986"/>
                    <a:pt x="275" y="986"/>
                  </a:cubicBezTo>
                  <a:cubicBezTo>
                    <a:pt x="311" y="986"/>
                    <a:pt x="340" y="956"/>
                    <a:pt x="340" y="921"/>
                  </a:cubicBezTo>
                  <a:lnTo>
                    <a:pt x="340" y="846"/>
                  </a:lnTo>
                  <a:lnTo>
                    <a:pt x="342" y="846"/>
                  </a:lnTo>
                  <a:cubicBezTo>
                    <a:pt x="343" y="846"/>
                    <a:pt x="343" y="846"/>
                    <a:pt x="344" y="846"/>
                  </a:cubicBezTo>
                  <a:cubicBezTo>
                    <a:pt x="458" y="844"/>
                    <a:pt x="551" y="751"/>
                    <a:pt x="551" y="637"/>
                  </a:cubicBezTo>
                  <a:cubicBezTo>
                    <a:pt x="550" y="521"/>
                    <a:pt x="456" y="427"/>
                    <a:pt x="341" y="4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86">
              <a:extLst>
                <a:ext uri="{FF2B5EF4-FFF2-40B4-BE49-F238E27FC236}">
                  <a16:creationId xmlns:a16="http://schemas.microsoft.com/office/drawing/2014/main" id="{4863A795-E138-4CC0-A803-2CD026499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201" y="342901"/>
              <a:ext cx="114300" cy="203200"/>
            </a:xfrm>
            <a:custGeom>
              <a:avLst/>
              <a:gdLst>
                <a:gd name="T0" fmla="*/ 341 w 551"/>
                <a:gd name="T1" fmla="*/ 427 h 985"/>
                <a:gd name="T2" fmla="*/ 209 w 551"/>
                <a:gd name="T3" fmla="*/ 427 h 985"/>
                <a:gd name="T4" fmla="*/ 129 w 551"/>
                <a:gd name="T5" fmla="*/ 347 h 985"/>
                <a:gd name="T6" fmla="*/ 209 w 551"/>
                <a:gd name="T7" fmla="*/ 267 h 985"/>
                <a:gd name="T8" fmla="*/ 442 w 551"/>
                <a:gd name="T9" fmla="*/ 267 h 985"/>
                <a:gd name="T10" fmla="*/ 507 w 551"/>
                <a:gd name="T11" fmla="*/ 202 h 985"/>
                <a:gd name="T12" fmla="*/ 442 w 551"/>
                <a:gd name="T13" fmla="*/ 138 h 985"/>
                <a:gd name="T14" fmla="*/ 340 w 551"/>
                <a:gd name="T15" fmla="*/ 138 h 985"/>
                <a:gd name="T16" fmla="*/ 340 w 551"/>
                <a:gd name="T17" fmla="*/ 64 h 985"/>
                <a:gd name="T18" fmla="*/ 275 w 551"/>
                <a:gd name="T19" fmla="*/ 0 h 985"/>
                <a:gd name="T20" fmla="*/ 210 w 551"/>
                <a:gd name="T21" fmla="*/ 64 h 985"/>
                <a:gd name="T22" fmla="*/ 210 w 551"/>
                <a:gd name="T23" fmla="*/ 138 h 985"/>
                <a:gd name="T24" fmla="*/ 209 w 551"/>
                <a:gd name="T25" fmla="*/ 138 h 985"/>
                <a:gd name="T26" fmla="*/ 0 w 551"/>
                <a:gd name="T27" fmla="*/ 347 h 985"/>
                <a:gd name="T28" fmla="*/ 209 w 551"/>
                <a:gd name="T29" fmla="*/ 556 h 985"/>
                <a:gd name="T30" fmla="*/ 341 w 551"/>
                <a:gd name="T31" fmla="*/ 556 h 985"/>
                <a:gd name="T32" fmla="*/ 421 w 551"/>
                <a:gd name="T33" fmla="*/ 636 h 985"/>
                <a:gd name="T34" fmla="*/ 341 w 551"/>
                <a:gd name="T35" fmla="*/ 716 h 985"/>
                <a:gd name="T36" fmla="*/ 104 w 551"/>
                <a:gd name="T37" fmla="*/ 716 h 985"/>
                <a:gd name="T38" fmla="*/ 39 w 551"/>
                <a:gd name="T39" fmla="*/ 781 h 985"/>
                <a:gd name="T40" fmla="*/ 104 w 551"/>
                <a:gd name="T41" fmla="*/ 845 h 985"/>
                <a:gd name="T42" fmla="*/ 210 w 551"/>
                <a:gd name="T43" fmla="*/ 845 h 985"/>
                <a:gd name="T44" fmla="*/ 210 w 551"/>
                <a:gd name="T45" fmla="*/ 920 h 985"/>
                <a:gd name="T46" fmla="*/ 275 w 551"/>
                <a:gd name="T47" fmla="*/ 985 h 985"/>
                <a:gd name="T48" fmla="*/ 340 w 551"/>
                <a:gd name="T49" fmla="*/ 920 h 985"/>
                <a:gd name="T50" fmla="*/ 340 w 551"/>
                <a:gd name="T51" fmla="*/ 845 h 985"/>
                <a:gd name="T52" fmla="*/ 342 w 551"/>
                <a:gd name="T53" fmla="*/ 845 h 985"/>
                <a:gd name="T54" fmla="*/ 344 w 551"/>
                <a:gd name="T55" fmla="*/ 845 h 985"/>
                <a:gd name="T56" fmla="*/ 551 w 551"/>
                <a:gd name="T57" fmla="*/ 636 h 985"/>
                <a:gd name="T58" fmla="*/ 341 w 551"/>
                <a:gd name="T59" fmla="*/ 427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51" h="985">
                  <a:moveTo>
                    <a:pt x="341" y="427"/>
                  </a:moveTo>
                  <a:lnTo>
                    <a:pt x="209" y="427"/>
                  </a:lnTo>
                  <a:cubicBezTo>
                    <a:pt x="164" y="427"/>
                    <a:pt x="129" y="391"/>
                    <a:pt x="129" y="347"/>
                  </a:cubicBezTo>
                  <a:cubicBezTo>
                    <a:pt x="129" y="303"/>
                    <a:pt x="165" y="267"/>
                    <a:pt x="209" y="267"/>
                  </a:cubicBezTo>
                  <a:lnTo>
                    <a:pt x="442" y="267"/>
                  </a:lnTo>
                  <a:cubicBezTo>
                    <a:pt x="477" y="267"/>
                    <a:pt x="507" y="238"/>
                    <a:pt x="507" y="202"/>
                  </a:cubicBezTo>
                  <a:cubicBezTo>
                    <a:pt x="507" y="167"/>
                    <a:pt x="477" y="138"/>
                    <a:pt x="442" y="138"/>
                  </a:cubicBezTo>
                  <a:lnTo>
                    <a:pt x="340" y="138"/>
                  </a:lnTo>
                  <a:lnTo>
                    <a:pt x="340" y="64"/>
                  </a:lnTo>
                  <a:cubicBezTo>
                    <a:pt x="340" y="29"/>
                    <a:pt x="311" y="0"/>
                    <a:pt x="275" y="0"/>
                  </a:cubicBezTo>
                  <a:cubicBezTo>
                    <a:pt x="239" y="0"/>
                    <a:pt x="210" y="29"/>
                    <a:pt x="210" y="64"/>
                  </a:cubicBezTo>
                  <a:lnTo>
                    <a:pt x="210" y="138"/>
                  </a:lnTo>
                  <a:lnTo>
                    <a:pt x="209" y="138"/>
                  </a:lnTo>
                  <a:cubicBezTo>
                    <a:pt x="94" y="138"/>
                    <a:pt x="0" y="232"/>
                    <a:pt x="0" y="347"/>
                  </a:cubicBezTo>
                  <a:cubicBezTo>
                    <a:pt x="0" y="462"/>
                    <a:pt x="94" y="556"/>
                    <a:pt x="209" y="556"/>
                  </a:cubicBezTo>
                  <a:lnTo>
                    <a:pt x="341" y="556"/>
                  </a:lnTo>
                  <a:cubicBezTo>
                    <a:pt x="386" y="556"/>
                    <a:pt x="421" y="592"/>
                    <a:pt x="421" y="636"/>
                  </a:cubicBezTo>
                  <a:cubicBezTo>
                    <a:pt x="421" y="680"/>
                    <a:pt x="385" y="716"/>
                    <a:pt x="341" y="716"/>
                  </a:cubicBezTo>
                  <a:lnTo>
                    <a:pt x="104" y="716"/>
                  </a:lnTo>
                  <a:cubicBezTo>
                    <a:pt x="68" y="716"/>
                    <a:pt x="39" y="745"/>
                    <a:pt x="39" y="781"/>
                  </a:cubicBezTo>
                  <a:cubicBezTo>
                    <a:pt x="39" y="816"/>
                    <a:pt x="68" y="845"/>
                    <a:pt x="104" y="845"/>
                  </a:cubicBezTo>
                  <a:lnTo>
                    <a:pt x="210" y="845"/>
                  </a:lnTo>
                  <a:lnTo>
                    <a:pt x="210" y="920"/>
                  </a:lnTo>
                  <a:cubicBezTo>
                    <a:pt x="210" y="956"/>
                    <a:pt x="239" y="985"/>
                    <a:pt x="275" y="985"/>
                  </a:cubicBezTo>
                  <a:cubicBezTo>
                    <a:pt x="311" y="985"/>
                    <a:pt x="340" y="956"/>
                    <a:pt x="340" y="920"/>
                  </a:cubicBezTo>
                  <a:lnTo>
                    <a:pt x="340" y="845"/>
                  </a:lnTo>
                  <a:lnTo>
                    <a:pt x="342" y="845"/>
                  </a:lnTo>
                  <a:cubicBezTo>
                    <a:pt x="343" y="845"/>
                    <a:pt x="344" y="845"/>
                    <a:pt x="344" y="845"/>
                  </a:cubicBezTo>
                  <a:cubicBezTo>
                    <a:pt x="458" y="844"/>
                    <a:pt x="551" y="751"/>
                    <a:pt x="551" y="636"/>
                  </a:cubicBezTo>
                  <a:cubicBezTo>
                    <a:pt x="550" y="521"/>
                    <a:pt x="456" y="427"/>
                    <a:pt x="341" y="4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8" name="Group 327">
            <a:extLst>
              <a:ext uri="{FF2B5EF4-FFF2-40B4-BE49-F238E27FC236}">
                <a16:creationId xmlns:a16="http://schemas.microsoft.com/office/drawing/2014/main" id="{B1DD3877-5922-45DA-8613-3D8163578CB6}"/>
              </a:ext>
            </a:extLst>
          </p:cNvPr>
          <p:cNvGrpSpPr/>
          <p:nvPr/>
        </p:nvGrpSpPr>
        <p:grpSpPr>
          <a:xfrm>
            <a:off x="5558020" y="5496979"/>
            <a:ext cx="360084" cy="387432"/>
            <a:chOff x="5302251" y="6310313"/>
            <a:chExt cx="501650" cy="539750"/>
          </a:xfrm>
          <a:solidFill>
            <a:srgbClr val="FE0000"/>
          </a:solidFill>
        </p:grpSpPr>
        <p:sp>
          <p:nvSpPr>
            <p:cNvPr id="48" name="Freeform 246">
              <a:extLst>
                <a:ext uri="{FF2B5EF4-FFF2-40B4-BE49-F238E27FC236}">
                  <a16:creationId xmlns:a16="http://schemas.microsoft.com/office/drawing/2014/main" id="{FC03C7E6-02E3-4443-A4AF-DA739039AA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02251" y="6310313"/>
              <a:ext cx="501650" cy="539750"/>
            </a:xfrm>
            <a:custGeom>
              <a:avLst/>
              <a:gdLst>
                <a:gd name="T0" fmla="*/ 2148 w 2439"/>
                <a:gd name="T1" fmla="*/ 1726 h 2625"/>
                <a:gd name="T2" fmla="*/ 2439 w 2439"/>
                <a:gd name="T3" fmla="*/ 825 h 2625"/>
                <a:gd name="T4" fmla="*/ 2309 w 2439"/>
                <a:gd name="T5" fmla="*/ 825 h 2625"/>
                <a:gd name="T6" fmla="*/ 2148 w 2439"/>
                <a:gd name="T7" fmla="*/ 1596 h 2625"/>
                <a:gd name="T8" fmla="*/ 537 w 2439"/>
                <a:gd name="T9" fmla="*/ 1435 h 2625"/>
                <a:gd name="T10" fmla="*/ 537 w 2439"/>
                <a:gd name="T11" fmla="*/ 673 h 2625"/>
                <a:gd name="T12" fmla="*/ 537 w 2439"/>
                <a:gd name="T13" fmla="*/ 242 h 2625"/>
                <a:gd name="T14" fmla="*/ 536 w 2439"/>
                <a:gd name="T15" fmla="*/ 234 h 2625"/>
                <a:gd name="T16" fmla="*/ 535 w 2439"/>
                <a:gd name="T17" fmla="*/ 225 h 2625"/>
                <a:gd name="T18" fmla="*/ 533 w 2439"/>
                <a:gd name="T19" fmla="*/ 219 h 2625"/>
                <a:gd name="T20" fmla="*/ 530 w 2439"/>
                <a:gd name="T21" fmla="*/ 214 h 2625"/>
                <a:gd name="T22" fmla="*/ 528 w 2439"/>
                <a:gd name="T23" fmla="*/ 208 h 2625"/>
                <a:gd name="T24" fmla="*/ 525 w 2439"/>
                <a:gd name="T25" fmla="*/ 204 h 2625"/>
                <a:gd name="T26" fmla="*/ 521 w 2439"/>
                <a:gd name="T27" fmla="*/ 200 h 2625"/>
                <a:gd name="T28" fmla="*/ 516 w 2439"/>
                <a:gd name="T29" fmla="*/ 195 h 2625"/>
                <a:gd name="T30" fmla="*/ 512 w 2439"/>
                <a:gd name="T31" fmla="*/ 192 h 2625"/>
                <a:gd name="T32" fmla="*/ 505 w 2439"/>
                <a:gd name="T33" fmla="*/ 187 h 2625"/>
                <a:gd name="T34" fmla="*/ 497 w 2439"/>
                <a:gd name="T35" fmla="*/ 183 h 2625"/>
                <a:gd name="T36" fmla="*/ 14 w 2439"/>
                <a:gd name="T37" fmla="*/ 49 h 2625"/>
                <a:gd name="T38" fmla="*/ 407 w 2439"/>
                <a:gd name="T39" fmla="*/ 285 h 2625"/>
                <a:gd name="T40" fmla="*/ 407 w 2439"/>
                <a:gd name="T41" fmla="*/ 673 h 2625"/>
                <a:gd name="T42" fmla="*/ 407 w 2439"/>
                <a:gd name="T43" fmla="*/ 1435 h 2625"/>
                <a:gd name="T44" fmla="*/ 673 w 2439"/>
                <a:gd name="T45" fmla="*/ 2179 h 2625"/>
                <a:gd name="T46" fmla="*/ 912 w 2439"/>
                <a:gd name="T47" fmla="*/ 2625 h 2625"/>
                <a:gd name="T48" fmla="*/ 1152 w 2439"/>
                <a:gd name="T49" fmla="*/ 2180 h 2625"/>
                <a:gd name="T50" fmla="*/ 1792 w 2439"/>
                <a:gd name="T51" fmla="*/ 2338 h 2625"/>
                <a:gd name="T52" fmla="*/ 2366 w 2439"/>
                <a:gd name="T53" fmla="*/ 2338 h 2625"/>
                <a:gd name="T54" fmla="*/ 698 w 2439"/>
                <a:gd name="T55" fmla="*/ 2051 h 2625"/>
                <a:gd name="T56" fmla="*/ 537 w 2439"/>
                <a:gd name="T57" fmla="*/ 1677 h 2625"/>
                <a:gd name="T58" fmla="*/ 1069 w 2439"/>
                <a:gd name="T59" fmla="*/ 2338 h 2625"/>
                <a:gd name="T60" fmla="*/ 754 w 2439"/>
                <a:gd name="T61" fmla="*/ 2338 h 2625"/>
                <a:gd name="T62" fmla="*/ 1069 w 2439"/>
                <a:gd name="T63" fmla="*/ 2338 h 2625"/>
                <a:gd name="T64" fmla="*/ 2078 w 2439"/>
                <a:gd name="T65" fmla="*/ 2496 h 2625"/>
                <a:gd name="T66" fmla="*/ 2078 w 2439"/>
                <a:gd name="T67" fmla="*/ 2180 h 2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9" h="2625">
                  <a:moveTo>
                    <a:pt x="698" y="1726"/>
                  </a:moveTo>
                  <a:lnTo>
                    <a:pt x="2148" y="1726"/>
                  </a:lnTo>
                  <a:cubicBezTo>
                    <a:pt x="2309" y="1726"/>
                    <a:pt x="2439" y="1596"/>
                    <a:pt x="2439" y="1436"/>
                  </a:cubicBezTo>
                  <a:lnTo>
                    <a:pt x="2439" y="825"/>
                  </a:lnTo>
                  <a:cubicBezTo>
                    <a:pt x="2439" y="789"/>
                    <a:pt x="2409" y="760"/>
                    <a:pt x="2374" y="760"/>
                  </a:cubicBezTo>
                  <a:cubicBezTo>
                    <a:pt x="2338" y="760"/>
                    <a:pt x="2309" y="789"/>
                    <a:pt x="2309" y="825"/>
                  </a:cubicBezTo>
                  <a:lnTo>
                    <a:pt x="2309" y="1435"/>
                  </a:lnTo>
                  <a:cubicBezTo>
                    <a:pt x="2309" y="1525"/>
                    <a:pt x="2237" y="1596"/>
                    <a:pt x="2148" y="1596"/>
                  </a:cubicBezTo>
                  <a:lnTo>
                    <a:pt x="698" y="1596"/>
                  </a:lnTo>
                  <a:cubicBezTo>
                    <a:pt x="609" y="1596"/>
                    <a:pt x="537" y="1524"/>
                    <a:pt x="537" y="1435"/>
                  </a:cubicBezTo>
                  <a:lnTo>
                    <a:pt x="537" y="1076"/>
                  </a:lnTo>
                  <a:lnTo>
                    <a:pt x="537" y="673"/>
                  </a:lnTo>
                  <a:lnTo>
                    <a:pt x="537" y="621"/>
                  </a:lnTo>
                  <a:lnTo>
                    <a:pt x="537" y="242"/>
                  </a:lnTo>
                  <a:cubicBezTo>
                    <a:pt x="537" y="240"/>
                    <a:pt x="537" y="237"/>
                    <a:pt x="536" y="235"/>
                  </a:cubicBezTo>
                  <a:cubicBezTo>
                    <a:pt x="536" y="235"/>
                    <a:pt x="536" y="234"/>
                    <a:pt x="536" y="234"/>
                  </a:cubicBezTo>
                  <a:cubicBezTo>
                    <a:pt x="536" y="232"/>
                    <a:pt x="536" y="230"/>
                    <a:pt x="536" y="229"/>
                  </a:cubicBezTo>
                  <a:cubicBezTo>
                    <a:pt x="536" y="228"/>
                    <a:pt x="535" y="227"/>
                    <a:pt x="535" y="225"/>
                  </a:cubicBezTo>
                  <a:cubicBezTo>
                    <a:pt x="535" y="225"/>
                    <a:pt x="534" y="224"/>
                    <a:pt x="534" y="223"/>
                  </a:cubicBezTo>
                  <a:cubicBezTo>
                    <a:pt x="534" y="222"/>
                    <a:pt x="533" y="221"/>
                    <a:pt x="533" y="219"/>
                  </a:cubicBezTo>
                  <a:cubicBezTo>
                    <a:pt x="533" y="218"/>
                    <a:pt x="532" y="218"/>
                    <a:pt x="532" y="217"/>
                  </a:cubicBezTo>
                  <a:cubicBezTo>
                    <a:pt x="532" y="216"/>
                    <a:pt x="531" y="215"/>
                    <a:pt x="530" y="214"/>
                  </a:cubicBezTo>
                  <a:cubicBezTo>
                    <a:pt x="530" y="213"/>
                    <a:pt x="530" y="213"/>
                    <a:pt x="529" y="211"/>
                  </a:cubicBezTo>
                  <a:cubicBezTo>
                    <a:pt x="529" y="210"/>
                    <a:pt x="528" y="209"/>
                    <a:pt x="528" y="208"/>
                  </a:cubicBezTo>
                  <a:cubicBezTo>
                    <a:pt x="527" y="208"/>
                    <a:pt x="527" y="207"/>
                    <a:pt x="526" y="206"/>
                  </a:cubicBezTo>
                  <a:cubicBezTo>
                    <a:pt x="526" y="206"/>
                    <a:pt x="525" y="204"/>
                    <a:pt x="525" y="204"/>
                  </a:cubicBezTo>
                  <a:cubicBezTo>
                    <a:pt x="524" y="203"/>
                    <a:pt x="523" y="202"/>
                    <a:pt x="522" y="201"/>
                  </a:cubicBezTo>
                  <a:cubicBezTo>
                    <a:pt x="522" y="201"/>
                    <a:pt x="521" y="200"/>
                    <a:pt x="521" y="200"/>
                  </a:cubicBezTo>
                  <a:cubicBezTo>
                    <a:pt x="520" y="199"/>
                    <a:pt x="519" y="197"/>
                    <a:pt x="518" y="196"/>
                  </a:cubicBezTo>
                  <a:cubicBezTo>
                    <a:pt x="518" y="196"/>
                    <a:pt x="517" y="195"/>
                    <a:pt x="516" y="195"/>
                  </a:cubicBezTo>
                  <a:cubicBezTo>
                    <a:pt x="515" y="194"/>
                    <a:pt x="514" y="193"/>
                    <a:pt x="513" y="193"/>
                  </a:cubicBezTo>
                  <a:cubicBezTo>
                    <a:pt x="513" y="192"/>
                    <a:pt x="512" y="192"/>
                    <a:pt x="512" y="192"/>
                  </a:cubicBezTo>
                  <a:cubicBezTo>
                    <a:pt x="511" y="190"/>
                    <a:pt x="509" y="190"/>
                    <a:pt x="508" y="189"/>
                  </a:cubicBezTo>
                  <a:cubicBezTo>
                    <a:pt x="507" y="188"/>
                    <a:pt x="506" y="188"/>
                    <a:pt x="505" y="187"/>
                  </a:cubicBezTo>
                  <a:cubicBezTo>
                    <a:pt x="504" y="187"/>
                    <a:pt x="503" y="187"/>
                    <a:pt x="503" y="186"/>
                  </a:cubicBezTo>
                  <a:cubicBezTo>
                    <a:pt x="501" y="185"/>
                    <a:pt x="499" y="184"/>
                    <a:pt x="497" y="183"/>
                  </a:cubicBezTo>
                  <a:lnTo>
                    <a:pt x="98" y="14"/>
                  </a:lnTo>
                  <a:cubicBezTo>
                    <a:pt x="65" y="0"/>
                    <a:pt x="28" y="16"/>
                    <a:pt x="14" y="49"/>
                  </a:cubicBezTo>
                  <a:cubicBezTo>
                    <a:pt x="0" y="81"/>
                    <a:pt x="15" y="119"/>
                    <a:pt x="48" y="133"/>
                  </a:cubicBezTo>
                  <a:lnTo>
                    <a:pt x="407" y="285"/>
                  </a:lnTo>
                  <a:lnTo>
                    <a:pt x="407" y="621"/>
                  </a:lnTo>
                  <a:lnTo>
                    <a:pt x="407" y="673"/>
                  </a:lnTo>
                  <a:lnTo>
                    <a:pt x="407" y="1076"/>
                  </a:lnTo>
                  <a:lnTo>
                    <a:pt x="407" y="1435"/>
                  </a:lnTo>
                  <a:lnTo>
                    <a:pt x="407" y="1890"/>
                  </a:lnTo>
                  <a:cubicBezTo>
                    <a:pt x="407" y="2042"/>
                    <a:pt x="524" y="2167"/>
                    <a:pt x="673" y="2179"/>
                  </a:cubicBezTo>
                  <a:cubicBezTo>
                    <a:pt x="643" y="2225"/>
                    <a:pt x="625" y="2279"/>
                    <a:pt x="625" y="2338"/>
                  </a:cubicBezTo>
                  <a:cubicBezTo>
                    <a:pt x="625" y="2496"/>
                    <a:pt x="754" y="2625"/>
                    <a:pt x="912" y="2625"/>
                  </a:cubicBezTo>
                  <a:cubicBezTo>
                    <a:pt x="1070" y="2625"/>
                    <a:pt x="1199" y="2496"/>
                    <a:pt x="1199" y="2338"/>
                  </a:cubicBezTo>
                  <a:cubicBezTo>
                    <a:pt x="1199" y="2280"/>
                    <a:pt x="1182" y="2226"/>
                    <a:pt x="1152" y="2180"/>
                  </a:cubicBezTo>
                  <a:lnTo>
                    <a:pt x="1839" y="2180"/>
                  </a:lnTo>
                  <a:cubicBezTo>
                    <a:pt x="1809" y="2226"/>
                    <a:pt x="1792" y="2280"/>
                    <a:pt x="1792" y="2338"/>
                  </a:cubicBezTo>
                  <a:cubicBezTo>
                    <a:pt x="1792" y="2496"/>
                    <a:pt x="1921" y="2625"/>
                    <a:pt x="2079" y="2625"/>
                  </a:cubicBezTo>
                  <a:cubicBezTo>
                    <a:pt x="2237" y="2625"/>
                    <a:pt x="2366" y="2496"/>
                    <a:pt x="2366" y="2338"/>
                  </a:cubicBezTo>
                  <a:cubicBezTo>
                    <a:pt x="2366" y="2180"/>
                    <a:pt x="2237" y="2051"/>
                    <a:pt x="2079" y="2051"/>
                  </a:cubicBezTo>
                  <a:lnTo>
                    <a:pt x="698" y="2051"/>
                  </a:lnTo>
                  <a:cubicBezTo>
                    <a:pt x="609" y="2051"/>
                    <a:pt x="537" y="1979"/>
                    <a:pt x="537" y="1890"/>
                  </a:cubicBezTo>
                  <a:lnTo>
                    <a:pt x="537" y="1677"/>
                  </a:lnTo>
                  <a:cubicBezTo>
                    <a:pt x="583" y="1708"/>
                    <a:pt x="638" y="1726"/>
                    <a:pt x="698" y="1726"/>
                  </a:cubicBezTo>
                  <a:close/>
                  <a:moveTo>
                    <a:pt x="1069" y="2338"/>
                  </a:moveTo>
                  <a:cubicBezTo>
                    <a:pt x="1069" y="2425"/>
                    <a:pt x="999" y="2496"/>
                    <a:pt x="912" y="2496"/>
                  </a:cubicBezTo>
                  <a:cubicBezTo>
                    <a:pt x="825" y="2496"/>
                    <a:pt x="754" y="2425"/>
                    <a:pt x="754" y="2338"/>
                  </a:cubicBezTo>
                  <a:cubicBezTo>
                    <a:pt x="754" y="2251"/>
                    <a:pt x="825" y="2180"/>
                    <a:pt x="912" y="2180"/>
                  </a:cubicBezTo>
                  <a:cubicBezTo>
                    <a:pt x="999" y="2180"/>
                    <a:pt x="1069" y="2251"/>
                    <a:pt x="1069" y="2338"/>
                  </a:cubicBezTo>
                  <a:close/>
                  <a:moveTo>
                    <a:pt x="2236" y="2338"/>
                  </a:moveTo>
                  <a:cubicBezTo>
                    <a:pt x="2236" y="2425"/>
                    <a:pt x="2165" y="2496"/>
                    <a:pt x="2078" y="2496"/>
                  </a:cubicBezTo>
                  <a:cubicBezTo>
                    <a:pt x="1991" y="2496"/>
                    <a:pt x="1921" y="2425"/>
                    <a:pt x="1921" y="2338"/>
                  </a:cubicBezTo>
                  <a:cubicBezTo>
                    <a:pt x="1921" y="2251"/>
                    <a:pt x="1991" y="2180"/>
                    <a:pt x="2078" y="2180"/>
                  </a:cubicBezTo>
                  <a:cubicBezTo>
                    <a:pt x="2165" y="2180"/>
                    <a:pt x="2236" y="2251"/>
                    <a:pt x="2236" y="23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47">
              <a:extLst>
                <a:ext uri="{FF2B5EF4-FFF2-40B4-BE49-F238E27FC236}">
                  <a16:creationId xmlns:a16="http://schemas.microsoft.com/office/drawing/2014/main" id="{9B103695-3056-4DDA-91B1-64E831E38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438" y="6448425"/>
              <a:ext cx="125413" cy="125413"/>
            </a:xfrm>
            <a:custGeom>
              <a:avLst/>
              <a:gdLst>
                <a:gd name="T0" fmla="*/ 26 w 616"/>
                <a:gd name="T1" fmla="*/ 590 h 609"/>
                <a:gd name="T2" fmla="*/ 71 w 616"/>
                <a:gd name="T3" fmla="*/ 609 h 609"/>
                <a:gd name="T4" fmla="*/ 117 w 616"/>
                <a:gd name="T5" fmla="*/ 590 h 609"/>
                <a:gd name="T6" fmla="*/ 308 w 616"/>
                <a:gd name="T7" fmla="*/ 399 h 609"/>
                <a:gd name="T8" fmla="*/ 499 w 616"/>
                <a:gd name="T9" fmla="*/ 590 h 609"/>
                <a:gd name="T10" fmla="*/ 545 w 616"/>
                <a:gd name="T11" fmla="*/ 609 h 609"/>
                <a:gd name="T12" fmla="*/ 591 w 616"/>
                <a:gd name="T13" fmla="*/ 590 h 609"/>
                <a:gd name="T14" fmla="*/ 591 w 616"/>
                <a:gd name="T15" fmla="*/ 499 h 609"/>
                <a:gd name="T16" fmla="*/ 400 w 616"/>
                <a:gd name="T17" fmla="*/ 308 h 609"/>
                <a:gd name="T18" fmla="*/ 591 w 616"/>
                <a:gd name="T19" fmla="*/ 117 h 609"/>
                <a:gd name="T20" fmla="*/ 591 w 616"/>
                <a:gd name="T21" fmla="*/ 25 h 609"/>
                <a:gd name="T22" fmla="*/ 499 w 616"/>
                <a:gd name="T23" fmla="*/ 25 h 609"/>
                <a:gd name="T24" fmla="*/ 308 w 616"/>
                <a:gd name="T25" fmla="*/ 216 h 609"/>
                <a:gd name="T26" fmla="*/ 117 w 616"/>
                <a:gd name="T27" fmla="*/ 25 h 609"/>
                <a:gd name="T28" fmla="*/ 26 w 616"/>
                <a:gd name="T29" fmla="*/ 25 h 609"/>
                <a:gd name="T30" fmla="*/ 26 w 616"/>
                <a:gd name="T31" fmla="*/ 117 h 609"/>
                <a:gd name="T32" fmla="*/ 217 w 616"/>
                <a:gd name="T33" fmla="*/ 308 h 609"/>
                <a:gd name="T34" fmla="*/ 26 w 616"/>
                <a:gd name="T35" fmla="*/ 499 h 609"/>
                <a:gd name="T36" fmla="*/ 26 w 616"/>
                <a:gd name="T37" fmla="*/ 59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6" h="609">
                  <a:moveTo>
                    <a:pt x="26" y="590"/>
                  </a:moveTo>
                  <a:cubicBezTo>
                    <a:pt x="38" y="603"/>
                    <a:pt x="55" y="609"/>
                    <a:pt x="71" y="609"/>
                  </a:cubicBezTo>
                  <a:cubicBezTo>
                    <a:pt x="88" y="609"/>
                    <a:pt x="104" y="603"/>
                    <a:pt x="117" y="590"/>
                  </a:cubicBezTo>
                  <a:lnTo>
                    <a:pt x="308" y="399"/>
                  </a:lnTo>
                  <a:lnTo>
                    <a:pt x="499" y="590"/>
                  </a:lnTo>
                  <a:cubicBezTo>
                    <a:pt x="512" y="603"/>
                    <a:pt x="528" y="609"/>
                    <a:pt x="545" y="609"/>
                  </a:cubicBezTo>
                  <a:cubicBezTo>
                    <a:pt x="562" y="609"/>
                    <a:pt x="578" y="603"/>
                    <a:pt x="591" y="590"/>
                  </a:cubicBezTo>
                  <a:cubicBezTo>
                    <a:pt x="616" y="565"/>
                    <a:pt x="616" y="524"/>
                    <a:pt x="591" y="499"/>
                  </a:cubicBezTo>
                  <a:lnTo>
                    <a:pt x="400" y="308"/>
                  </a:lnTo>
                  <a:lnTo>
                    <a:pt x="591" y="117"/>
                  </a:lnTo>
                  <a:cubicBezTo>
                    <a:pt x="616" y="91"/>
                    <a:pt x="616" y="50"/>
                    <a:pt x="591" y="25"/>
                  </a:cubicBezTo>
                  <a:cubicBezTo>
                    <a:pt x="566" y="0"/>
                    <a:pt x="525" y="0"/>
                    <a:pt x="499" y="25"/>
                  </a:cubicBezTo>
                  <a:lnTo>
                    <a:pt x="308" y="216"/>
                  </a:lnTo>
                  <a:lnTo>
                    <a:pt x="117" y="25"/>
                  </a:lnTo>
                  <a:cubicBezTo>
                    <a:pt x="92" y="0"/>
                    <a:pt x="51" y="0"/>
                    <a:pt x="26" y="25"/>
                  </a:cubicBezTo>
                  <a:cubicBezTo>
                    <a:pt x="0" y="50"/>
                    <a:pt x="0" y="91"/>
                    <a:pt x="26" y="117"/>
                  </a:cubicBezTo>
                  <a:lnTo>
                    <a:pt x="217" y="308"/>
                  </a:lnTo>
                  <a:lnTo>
                    <a:pt x="26" y="499"/>
                  </a:lnTo>
                  <a:cubicBezTo>
                    <a:pt x="0" y="525"/>
                    <a:pt x="0" y="566"/>
                    <a:pt x="26" y="5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982043E7-8F1B-4056-9D1D-6EB3E332DA7A}"/>
              </a:ext>
            </a:extLst>
          </p:cNvPr>
          <p:cNvGrpSpPr/>
          <p:nvPr/>
        </p:nvGrpSpPr>
        <p:grpSpPr>
          <a:xfrm>
            <a:off x="5544916" y="1783520"/>
            <a:ext cx="386292" cy="288295"/>
            <a:chOff x="5376864" y="1130301"/>
            <a:chExt cx="538162" cy="401637"/>
          </a:xfrm>
          <a:solidFill>
            <a:srgbClr val="FE0000"/>
          </a:solidFill>
        </p:grpSpPr>
        <p:sp>
          <p:nvSpPr>
            <p:cNvPr id="120" name="Freeform 64">
              <a:extLst>
                <a:ext uri="{FF2B5EF4-FFF2-40B4-BE49-F238E27FC236}">
                  <a16:creationId xmlns:a16="http://schemas.microsoft.com/office/drawing/2014/main" id="{9DE30F3B-E1F5-43D7-9DB1-BAC6E64C84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6864" y="1130301"/>
              <a:ext cx="503238" cy="344488"/>
            </a:xfrm>
            <a:custGeom>
              <a:avLst/>
              <a:gdLst>
                <a:gd name="T0" fmla="*/ 1421 w 2446"/>
                <a:gd name="T1" fmla="*/ 1545 h 1673"/>
                <a:gd name="T2" fmla="*/ 180 w 2446"/>
                <a:gd name="T3" fmla="*/ 1545 h 1673"/>
                <a:gd name="T4" fmla="*/ 128 w 2446"/>
                <a:gd name="T5" fmla="*/ 1493 h 1673"/>
                <a:gd name="T6" fmla="*/ 128 w 2446"/>
                <a:gd name="T7" fmla="*/ 515 h 1673"/>
                <a:gd name="T8" fmla="*/ 2317 w 2446"/>
                <a:gd name="T9" fmla="*/ 515 h 1673"/>
                <a:gd name="T10" fmla="*/ 2317 w 2446"/>
                <a:gd name="T11" fmla="*/ 643 h 1673"/>
                <a:gd name="T12" fmla="*/ 2382 w 2446"/>
                <a:gd name="T13" fmla="*/ 708 h 1673"/>
                <a:gd name="T14" fmla="*/ 2446 w 2446"/>
                <a:gd name="T15" fmla="*/ 643 h 1673"/>
                <a:gd name="T16" fmla="*/ 2446 w 2446"/>
                <a:gd name="T17" fmla="*/ 180 h 1673"/>
                <a:gd name="T18" fmla="*/ 2266 w 2446"/>
                <a:gd name="T19" fmla="*/ 0 h 1673"/>
                <a:gd name="T20" fmla="*/ 180 w 2446"/>
                <a:gd name="T21" fmla="*/ 0 h 1673"/>
                <a:gd name="T22" fmla="*/ 0 w 2446"/>
                <a:gd name="T23" fmla="*/ 180 h 1673"/>
                <a:gd name="T24" fmla="*/ 0 w 2446"/>
                <a:gd name="T25" fmla="*/ 1493 h 1673"/>
                <a:gd name="T26" fmla="*/ 180 w 2446"/>
                <a:gd name="T27" fmla="*/ 1673 h 1673"/>
                <a:gd name="T28" fmla="*/ 1421 w 2446"/>
                <a:gd name="T29" fmla="*/ 1673 h 1673"/>
                <a:gd name="T30" fmla="*/ 1486 w 2446"/>
                <a:gd name="T31" fmla="*/ 1609 h 1673"/>
                <a:gd name="T32" fmla="*/ 1421 w 2446"/>
                <a:gd name="T33" fmla="*/ 1545 h 1673"/>
                <a:gd name="T34" fmla="*/ 180 w 2446"/>
                <a:gd name="T35" fmla="*/ 128 h 1673"/>
                <a:gd name="T36" fmla="*/ 2266 w 2446"/>
                <a:gd name="T37" fmla="*/ 128 h 1673"/>
                <a:gd name="T38" fmla="*/ 2317 w 2446"/>
                <a:gd name="T39" fmla="*/ 180 h 1673"/>
                <a:gd name="T40" fmla="*/ 2317 w 2446"/>
                <a:gd name="T41" fmla="*/ 386 h 1673"/>
                <a:gd name="T42" fmla="*/ 128 w 2446"/>
                <a:gd name="T43" fmla="*/ 386 h 1673"/>
                <a:gd name="T44" fmla="*/ 128 w 2446"/>
                <a:gd name="T45" fmla="*/ 180 h 1673"/>
                <a:gd name="T46" fmla="*/ 180 w 2446"/>
                <a:gd name="T47" fmla="*/ 128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46" h="1673">
                  <a:moveTo>
                    <a:pt x="1421" y="1545"/>
                  </a:moveTo>
                  <a:lnTo>
                    <a:pt x="180" y="1545"/>
                  </a:lnTo>
                  <a:cubicBezTo>
                    <a:pt x="151" y="1545"/>
                    <a:pt x="128" y="1522"/>
                    <a:pt x="128" y="1493"/>
                  </a:cubicBezTo>
                  <a:lnTo>
                    <a:pt x="128" y="515"/>
                  </a:lnTo>
                  <a:lnTo>
                    <a:pt x="2317" y="515"/>
                  </a:lnTo>
                  <a:lnTo>
                    <a:pt x="2317" y="643"/>
                  </a:lnTo>
                  <a:cubicBezTo>
                    <a:pt x="2317" y="679"/>
                    <a:pt x="2346" y="708"/>
                    <a:pt x="2382" y="708"/>
                  </a:cubicBezTo>
                  <a:cubicBezTo>
                    <a:pt x="2417" y="708"/>
                    <a:pt x="2446" y="679"/>
                    <a:pt x="2446" y="643"/>
                  </a:cubicBezTo>
                  <a:lnTo>
                    <a:pt x="2446" y="180"/>
                  </a:lnTo>
                  <a:cubicBezTo>
                    <a:pt x="2446" y="81"/>
                    <a:pt x="2365" y="0"/>
                    <a:pt x="2266" y="0"/>
                  </a:cubicBezTo>
                  <a:lnTo>
                    <a:pt x="180" y="0"/>
                  </a:lnTo>
                  <a:cubicBezTo>
                    <a:pt x="80" y="0"/>
                    <a:pt x="0" y="81"/>
                    <a:pt x="0" y="180"/>
                  </a:cubicBezTo>
                  <a:lnTo>
                    <a:pt x="0" y="1493"/>
                  </a:lnTo>
                  <a:cubicBezTo>
                    <a:pt x="0" y="1592"/>
                    <a:pt x="81" y="1673"/>
                    <a:pt x="180" y="1673"/>
                  </a:cubicBezTo>
                  <a:lnTo>
                    <a:pt x="1421" y="1673"/>
                  </a:lnTo>
                  <a:cubicBezTo>
                    <a:pt x="1457" y="1673"/>
                    <a:pt x="1486" y="1644"/>
                    <a:pt x="1486" y="1609"/>
                  </a:cubicBezTo>
                  <a:cubicBezTo>
                    <a:pt x="1486" y="1574"/>
                    <a:pt x="1457" y="1545"/>
                    <a:pt x="1421" y="1545"/>
                  </a:cubicBezTo>
                  <a:close/>
                  <a:moveTo>
                    <a:pt x="180" y="128"/>
                  </a:moveTo>
                  <a:lnTo>
                    <a:pt x="2266" y="128"/>
                  </a:lnTo>
                  <a:cubicBezTo>
                    <a:pt x="2294" y="128"/>
                    <a:pt x="2317" y="152"/>
                    <a:pt x="2317" y="180"/>
                  </a:cubicBezTo>
                  <a:lnTo>
                    <a:pt x="2317" y="386"/>
                  </a:lnTo>
                  <a:lnTo>
                    <a:pt x="128" y="386"/>
                  </a:lnTo>
                  <a:lnTo>
                    <a:pt x="128" y="180"/>
                  </a:lnTo>
                  <a:cubicBezTo>
                    <a:pt x="128" y="152"/>
                    <a:pt x="151" y="128"/>
                    <a:pt x="180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65">
              <a:extLst>
                <a:ext uri="{FF2B5EF4-FFF2-40B4-BE49-F238E27FC236}">
                  <a16:creationId xmlns:a16="http://schemas.microsoft.com/office/drawing/2014/main" id="{E27A1CE2-6BE3-4861-B747-69E98B733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239" y="1320801"/>
              <a:ext cx="185738" cy="26988"/>
            </a:xfrm>
            <a:custGeom>
              <a:avLst/>
              <a:gdLst>
                <a:gd name="T0" fmla="*/ 901 w 901"/>
                <a:gd name="T1" fmla="*/ 64 h 129"/>
                <a:gd name="T2" fmla="*/ 837 w 901"/>
                <a:gd name="T3" fmla="*/ 0 h 129"/>
                <a:gd name="T4" fmla="*/ 64 w 901"/>
                <a:gd name="T5" fmla="*/ 0 h 129"/>
                <a:gd name="T6" fmla="*/ 0 w 901"/>
                <a:gd name="T7" fmla="*/ 64 h 129"/>
                <a:gd name="T8" fmla="*/ 64 w 901"/>
                <a:gd name="T9" fmla="*/ 129 h 129"/>
                <a:gd name="T10" fmla="*/ 837 w 901"/>
                <a:gd name="T11" fmla="*/ 129 h 129"/>
                <a:gd name="T12" fmla="*/ 901 w 901"/>
                <a:gd name="T13" fmla="*/ 6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1" h="129">
                  <a:moveTo>
                    <a:pt x="901" y="64"/>
                  </a:moveTo>
                  <a:cubicBezTo>
                    <a:pt x="901" y="29"/>
                    <a:pt x="872" y="0"/>
                    <a:pt x="837" y="0"/>
                  </a:cubicBezTo>
                  <a:lnTo>
                    <a:pt x="64" y="0"/>
                  </a:lnTo>
                  <a:cubicBezTo>
                    <a:pt x="28" y="0"/>
                    <a:pt x="0" y="29"/>
                    <a:pt x="0" y="64"/>
                  </a:cubicBezTo>
                  <a:cubicBezTo>
                    <a:pt x="0" y="100"/>
                    <a:pt x="28" y="129"/>
                    <a:pt x="64" y="129"/>
                  </a:cubicBezTo>
                  <a:lnTo>
                    <a:pt x="837" y="129"/>
                  </a:lnTo>
                  <a:cubicBezTo>
                    <a:pt x="872" y="129"/>
                    <a:pt x="901" y="100"/>
                    <a:pt x="901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66">
              <a:extLst>
                <a:ext uri="{FF2B5EF4-FFF2-40B4-BE49-F238E27FC236}">
                  <a16:creationId xmlns:a16="http://schemas.microsoft.com/office/drawing/2014/main" id="{5D3286CF-DF1F-4404-88EC-271A69D95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239" y="1368426"/>
              <a:ext cx="90488" cy="26988"/>
            </a:xfrm>
            <a:custGeom>
              <a:avLst/>
              <a:gdLst>
                <a:gd name="T0" fmla="*/ 64 w 437"/>
                <a:gd name="T1" fmla="*/ 0 h 129"/>
                <a:gd name="T2" fmla="*/ 0 w 437"/>
                <a:gd name="T3" fmla="*/ 65 h 129"/>
                <a:gd name="T4" fmla="*/ 64 w 437"/>
                <a:gd name="T5" fmla="*/ 129 h 129"/>
                <a:gd name="T6" fmla="*/ 373 w 437"/>
                <a:gd name="T7" fmla="*/ 129 h 129"/>
                <a:gd name="T8" fmla="*/ 437 w 437"/>
                <a:gd name="T9" fmla="*/ 65 h 129"/>
                <a:gd name="T10" fmla="*/ 373 w 437"/>
                <a:gd name="T11" fmla="*/ 0 h 129"/>
                <a:gd name="T12" fmla="*/ 64 w 437"/>
                <a:gd name="T1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7" h="129">
                  <a:moveTo>
                    <a:pt x="64" y="0"/>
                  </a:moveTo>
                  <a:cubicBezTo>
                    <a:pt x="28" y="0"/>
                    <a:pt x="0" y="29"/>
                    <a:pt x="0" y="65"/>
                  </a:cubicBezTo>
                  <a:cubicBezTo>
                    <a:pt x="0" y="100"/>
                    <a:pt x="28" y="129"/>
                    <a:pt x="64" y="129"/>
                  </a:cubicBezTo>
                  <a:lnTo>
                    <a:pt x="373" y="129"/>
                  </a:lnTo>
                  <a:cubicBezTo>
                    <a:pt x="408" y="129"/>
                    <a:pt x="437" y="100"/>
                    <a:pt x="437" y="65"/>
                  </a:cubicBezTo>
                  <a:cubicBezTo>
                    <a:pt x="437" y="29"/>
                    <a:pt x="408" y="0"/>
                    <a:pt x="373" y="0"/>
                  </a:cubicBezTo>
                  <a:lnTo>
                    <a:pt x="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67">
              <a:extLst>
                <a:ext uri="{FF2B5EF4-FFF2-40B4-BE49-F238E27FC236}">
                  <a16:creationId xmlns:a16="http://schemas.microsoft.com/office/drawing/2014/main" id="{0D852627-9B9B-4A5C-98D5-F6B73E47C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4651" y="1273176"/>
              <a:ext cx="185738" cy="26988"/>
            </a:xfrm>
            <a:custGeom>
              <a:avLst/>
              <a:gdLst>
                <a:gd name="T0" fmla="*/ 64 w 901"/>
                <a:gd name="T1" fmla="*/ 129 h 129"/>
                <a:gd name="T2" fmla="*/ 837 w 901"/>
                <a:gd name="T3" fmla="*/ 129 h 129"/>
                <a:gd name="T4" fmla="*/ 901 w 901"/>
                <a:gd name="T5" fmla="*/ 64 h 129"/>
                <a:gd name="T6" fmla="*/ 837 w 901"/>
                <a:gd name="T7" fmla="*/ 0 h 129"/>
                <a:gd name="T8" fmla="*/ 64 w 901"/>
                <a:gd name="T9" fmla="*/ 0 h 129"/>
                <a:gd name="T10" fmla="*/ 0 w 901"/>
                <a:gd name="T11" fmla="*/ 64 h 129"/>
                <a:gd name="T12" fmla="*/ 64 w 901"/>
                <a:gd name="T1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1" h="129">
                  <a:moveTo>
                    <a:pt x="64" y="129"/>
                  </a:moveTo>
                  <a:lnTo>
                    <a:pt x="837" y="129"/>
                  </a:lnTo>
                  <a:cubicBezTo>
                    <a:pt x="872" y="129"/>
                    <a:pt x="901" y="100"/>
                    <a:pt x="901" y="64"/>
                  </a:cubicBezTo>
                  <a:cubicBezTo>
                    <a:pt x="901" y="29"/>
                    <a:pt x="872" y="0"/>
                    <a:pt x="837" y="0"/>
                  </a:cubicBezTo>
                  <a:lnTo>
                    <a:pt x="64" y="0"/>
                  </a:lnTo>
                  <a:cubicBezTo>
                    <a:pt x="29" y="0"/>
                    <a:pt x="0" y="29"/>
                    <a:pt x="0" y="64"/>
                  </a:cubicBezTo>
                  <a:cubicBezTo>
                    <a:pt x="0" y="100"/>
                    <a:pt x="28" y="129"/>
                    <a:pt x="64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68">
              <a:extLst>
                <a:ext uri="{FF2B5EF4-FFF2-40B4-BE49-F238E27FC236}">
                  <a16:creationId xmlns:a16="http://schemas.microsoft.com/office/drawing/2014/main" id="{4FEFE860-BBDD-425D-ADF5-6C2478CD24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1826" y="1290638"/>
              <a:ext cx="203200" cy="241300"/>
            </a:xfrm>
            <a:custGeom>
              <a:avLst/>
              <a:gdLst>
                <a:gd name="T0" fmla="*/ 928 w 992"/>
                <a:gd name="T1" fmla="*/ 488 h 1174"/>
                <a:gd name="T2" fmla="*/ 834 w 992"/>
                <a:gd name="T3" fmla="*/ 488 h 1174"/>
                <a:gd name="T4" fmla="*/ 834 w 992"/>
                <a:gd name="T5" fmla="*/ 338 h 1174"/>
                <a:gd name="T6" fmla="*/ 496 w 992"/>
                <a:gd name="T7" fmla="*/ 0 h 1174"/>
                <a:gd name="T8" fmla="*/ 159 w 992"/>
                <a:gd name="T9" fmla="*/ 338 h 1174"/>
                <a:gd name="T10" fmla="*/ 159 w 992"/>
                <a:gd name="T11" fmla="*/ 488 h 1174"/>
                <a:gd name="T12" fmla="*/ 64 w 992"/>
                <a:gd name="T13" fmla="*/ 488 h 1174"/>
                <a:gd name="T14" fmla="*/ 0 w 992"/>
                <a:gd name="T15" fmla="*/ 552 h 1174"/>
                <a:gd name="T16" fmla="*/ 0 w 992"/>
                <a:gd name="T17" fmla="*/ 1110 h 1174"/>
                <a:gd name="T18" fmla="*/ 64 w 992"/>
                <a:gd name="T19" fmla="*/ 1174 h 1174"/>
                <a:gd name="T20" fmla="*/ 927 w 992"/>
                <a:gd name="T21" fmla="*/ 1174 h 1174"/>
                <a:gd name="T22" fmla="*/ 992 w 992"/>
                <a:gd name="T23" fmla="*/ 1110 h 1174"/>
                <a:gd name="T24" fmla="*/ 992 w 992"/>
                <a:gd name="T25" fmla="*/ 552 h 1174"/>
                <a:gd name="T26" fmla="*/ 928 w 992"/>
                <a:gd name="T27" fmla="*/ 488 h 1174"/>
                <a:gd name="T28" fmla="*/ 287 w 992"/>
                <a:gd name="T29" fmla="*/ 338 h 1174"/>
                <a:gd name="T30" fmla="*/ 496 w 992"/>
                <a:gd name="T31" fmla="*/ 129 h 1174"/>
                <a:gd name="T32" fmla="*/ 705 w 992"/>
                <a:gd name="T33" fmla="*/ 338 h 1174"/>
                <a:gd name="T34" fmla="*/ 705 w 992"/>
                <a:gd name="T35" fmla="*/ 488 h 1174"/>
                <a:gd name="T36" fmla="*/ 287 w 992"/>
                <a:gd name="T37" fmla="*/ 488 h 1174"/>
                <a:gd name="T38" fmla="*/ 287 w 992"/>
                <a:gd name="T39" fmla="*/ 338 h 1174"/>
                <a:gd name="T40" fmla="*/ 864 w 992"/>
                <a:gd name="T41" fmla="*/ 1045 h 1174"/>
                <a:gd name="T42" fmla="*/ 129 w 992"/>
                <a:gd name="T43" fmla="*/ 1045 h 1174"/>
                <a:gd name="T44" fmla="*/ 129 w 992"/>
                <a:gd name="T45" fmla="*/ 616 h 1174"/>
                <a:gd name="T46" fmla="*/ 863 w 992"/>
                <a:gd name="T47" fmla="*/ 616 h 1174"/>
                <a:gd name="T48" fmla="*/ 863 w 992"/>
                <a:gd name="T49" fmla="*/ 1045 h 1174"/>
                <a:gd name="T50" fmla="*/ 864 w 992"/>
                <a:gd name="T51" fmla="*/ 1045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2" h="1174">
                  <a:moveTo>
                    <a:pt x="928" y="488"/>
                  </a:moveTo>
                  <a:lnTo>
                    <a:pt x="834" y="488"/>
                  </a:lnTo>
                  <a:lnTo>
                    <a:pt x="834" y="338"/>
                  </a:lnTo>
                  <a:cubicBezTo>
                    <a:pt x="834" y="152"/>
                    <a:pt x="682" y="0"/>
                    <a:pt x="496" y="0"/>
                  </a:cubicBezTo>
                  <a:cubicBezTo>
                    <a:pt x="310" y="0"/>
                    <a:pt x="159" y="152"/>
                    <a:pt x="159" y="338"/>
                  </a:cubicBezTo>
                  <a:lnTo>
                    <a:pt x="159" y="488"/>
                  </a:lnTo>
                  <a:lnTo>
                    <a:pt x="64" y="488"/>
                  </a:lnTo>
                  <a:cubicBezTo>
                    <a:pt x="29" y="488"/>
                    <a:pt x="0" y="517"/>
                    <a:pt x="0" y="552"/>
                  </a:cubicBezTo>
                  <a:lnTo>
                    <a:pt x="0" y="1110"/>
                  </a:lnTo>
                  <a:cubicBezTo>
                    <a:pt x="0" y="1145"/>
                    <a:pt x="29" y="1174"/>
                    <a:pt x="64" y="1174"/>
                  </a:cubicBezTo>
                  <a:lnTo>
                    <a:pt x="927" y="1174"/>
                  </a:lnTo>
                  <a:cubicBezTo>
                    <a:pt x="963" y="1174"/>
                    <a:pt x="992" y="1145"/>
                    <a:pt x="992" y="1110"/>
                  </a:cubicBezTo>
                  <a:lnTo>
                    <a:pt x="992" y="552"/>
                  </a:lnTo>
                  <a:cubicBezTo>
                    <a:pt x="992" y="517"/>
                    <a:pt x="963" y="488"/>
                    <a:pt x="928" y="488"/>
                  </a:cubicBezTo>
                  <a:close/>
                  <a:moveTo>
                    <a:pt x="287" y="338"/>
                  </a:moveTo>
                  <a:cubicBezTo>
                    <a:pt x="287" y="222"/>
                    <a:pt x="381" y="129"/>
                    <a:pt x="496" y="129"/>
                  </a:cubicBezTo>
                  <a:cubicBezTo>
                    <a:pt x="611" y="129"/>
                    <a:pt x="705" y="222"/>
                    <a:pt x="705" y="338"/>
                  </a:cubicBezTo>
                  <a:lnTo>
                    <a:pt x="705" y="488"/>
                  </a:lnTo>
                  <a:lnTo>
                    <a:pt x="287" y="488"/>
                  </a:lnTo>
                  <a:lnTo>
                    <a:pt x="287" y="338"/>
                  </a:lnTo>
                  <a:close/>
                  <a:moveTo>
                    <a:pt x="864" y="1045"/>
                  </a:moveTo>
                  <a:lnTo>
                    <a:pt x="129" y="1045"/>
                  </a:lnTo>
                  <a:lnTo>
                    <a:pt x="129" y="616"/>
                  </a:lnTo>
                  <a:lnTo>
                    <a:pt x="863" y="616"/>
                  </a:lnTo>
                  <a:lnTo>
                    <a:pt x="863" y="1045"/>
                  </a:lnTo>
                  <a:lnTo>
                    <a:pt x="864" y="10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8" name="Freeform 112">
            <a:extLst>
              <a:ext uri="{FF2B5EF4-FFF2-40B4-BE49-F238E27FC236}">
                <a16:creationId xmlns:a16="http://schemas.microsoft.com/office/drawing/2014/main" id="{F164067B-1760-44A4-A031-5FA23D60D416}"/>
              </a:ext>
            </a:extLst>
          </p:cNvPr>
          <p:cNvSpPr>
            <a:spLocks noEditPoints="1"/>
          </p:cNvSpPr>
          <p:nvPr/>
        </p:nvSpPr>
        <p:spPr bwMode="auto">
          <a:xfrm>
            <a:off x="5543776" y="4743576"/>
            <a:ext cx="388572" cy="379456"/>
          </a:xfrm>
          <a:custGeom>
            <a:avLst/>
            <a:gdLst>
              <a:gd name="T0" fmla="*/ 2486 w 2631"/>
              <a:gd name="T1" fmla="*/ 977 h 2572"/>
              <a:gd name="T2" fmla="*/ 2253 w 2631"/>
              <a:gd name="T3" fmla="*/ 890 h 2572"/>
              <a:gd name="T4" fmla="*/ 2169 w 2631"/>
              <a:gd name="T5" fmla="*/ 890 h 2572"/>
              <a:gd name="T6" fmla="*/ 1863 w 2631"/>
              <a:gd name="T7" fmla="*/ 890 h 2572"/>
              <a:gd name="T8" fmla="*/ 1689 w 2631"/>
              <a:gd name="T9" fmla="*/ 890 h 2572"/>
              <a:gd name="T10" fmla="*/ 1689 w 2631"/>
              <a:gd name="T11" fmla="*/ 482 h 2572"/>
              <a:gd name="T12" fmla="*/ 1540 w 2631"/>
              <a:gd name="T13" fmla="*/ 115 h 2572"/>
              <a:gd name="T14" fmla="*/ 1159 w 2631"/>
              <a:gd name="T15" fmla="*/ 68 h 2572"/>
              <a:gd name="T16" fmla="*/ 1114 w 2631"/>
              <a:gd name="T17" fmla="*/ 130 h 2572"/>
              <a:gd name="T18" fmla="*/ 1114 w 2631"/>
              <a:gd name="T19" fmla="*/ 586 h 2572"/>
              <a:gd name="T20" fmla="*/ 903 w 2631"/>
              <a:gd name="T21" fmla="*/ 961 h 2572"/>
              <a:gd name="T22" fmla="*/ 680 w 2631"/>
              <a:gd name="T23" fmla="*/ 1073 h 2572"/>
              <a:gd name="T24" fmla="*/ 664 w 2631"/>
              <a:gd name="T25" fmla="*/ 1077 h 2572"/>
              <a:gd name="T26" fmla="*/ 550 w 2631"/>
              <a:gd name="T27" fmla="*/ 1011 h 2572"/>
              <a:gd name="T28" fmla="*/ 132 w 2631"/>
              <a:gd name="T29" fmla="*/ 1011 h 2572"/>
              <a:gd name="T30" fmla="*/ 0 w 2631"/>
              <a:gd name="T31" fmla="*/ 1144 h 2572"/>
              <a:gd name="T32" fmla="*/ 0 w 2631"/>
              <a:gd name="T33" fmla="*/ 2371 h 2572"/>
              <a:gd name="T34" fmla="*/ 132 w 2631"/>
              <a:gd name="T35" fmla="*/ 2504 h 2572"/>
              <a:gd name="T36" fmla="*/ 551 w 2631"/>
              <a:gd name="T37" fmla="*/ 2504 h 2572"/>
              <a:gd name="T38" fmla="*/ 653 w 2631"/>
              <a:gd name="T39" fmla="*/ 2456 h 2572"/>
              <a:gd name="T40" fmla="*/ 918 w 2631"/>
              <a:gd name="T41" fmla="*/ 2572 h 2572"/>
              <a:gd name="T42" fmla="*/ 1272 w 2631"/>
              <a:gd name="T43" fmla="*/ 2572 h 2572"/>
              <a:gd name="T44" fmla="*/ 1309 w 2631"/>
              <a:gd name="T45" fmla="*/ 2572 h 2572"/>
              <a:gd name="T46" fmla="*/ 2035 w 2631"/>
              <a:gd name="T47" fmla="*/ 2572 h 2572"/>
              <a:gd name="T48" fmla="*/ 2467 w 2631"/>
              <a:gd name="T49" fmla="*/ 2217 h 2572"/>
              <a:gd name="T50" fmla="*/ 2611 w 2631"/>
              <a:gd name="T51" fmla="*/ 1321 h 2572"/>
              <a:gd name="T52" fmla="*/ 2486 w 2631"/>
              <a:gd name="T53" fmla="*/ 977 h 2572"/>
              <a:gd name="T54" fmla="*/ 554 w 2631"/>
              <a:gd name="T55" fmla="*/ 2371 h 2572"/>
              <a:gd name="T56" fmla="*/ 550 w 2631"/>
              <a:gd name="T57" fmla="*/ 2375 h 2572"/>
              <a:gd name="T58" fmla="*/ 132 w 2631"/>
              <a:gd name="T59" fmla="*/ 2375 h 2572"/>
              <a:gd name="T60" fmla="*/ 129 w 2631"/>
              <a:gd name="T61" fmla="*/ 2371 h 2572"/>
              <a:gd name="T62" fmla="*/ 129 w 2631"/>
              <a:gd name="T63" fmla="*/ 1144 h 2572"/>
              <a:gd name="T64" fmla="*/ 132 w 2631"/>
              <a:gd name="T65" fmla="*/ 1140 h 2572"/>
              <a:gd name="T66" fmla="*/ 551 w 2631"/>
              <a:gd name="T67" fmla="*/ 1140 h 2572"/>
              <a:gd name="T68" fmla="*/ 555 w 2631"/>
              <a:gd name="T69" fmla="*/ 1144 h 2572"/>
              <a:gd name="T70" fmla="*/ 555 w 2631"/>
              <a:gd name="T71" fmla="*/ 2371 h 2572"/>
              <a:gd name="T72" fmla="*/ 554 w 2631"/>
              <a:gd name="T73" fmla="*/ 2371 h 2572"/>
              <a:gd name="T74" fmla="*/ 2483 w 2631"/>
              <a:gd name="T75" fmla="*/ 1300 h 2572"/>
              <a:gd name="T76" fmla="*/ 2339 w 2631"/>
              <a:gd name="T77" fmla="*/ 2199 h 2572"/>
              <a:gd name="T78" fmla="*/ 2338 w 2631"/>
              <a:gd name="T79" fmla="*/ 2201 h 2572"/>
              <a:gd name="T80" fmla="*/ 2034 w 2631"/>
              <a:gd name="T81" fmla="*/ 2444 h 2572"/>
              <a:gd name="T82" fmla="*/ 1308 w 2631"/>
              <a:gd name="T83" fmla="*/ 2444 h 2572"/>
              <a:gd name="T84" fmla="*/ 1272 w 2631"/>
              <a:gd name="T85" fmla="*/ 2444 h 2572"/>
              <a:gd name="T86" fmla="*/ 918 w 2631"/>
              <a:gd name="T87" fmla="*/ 2444 h 2572"/>
              <a:gd name="T88" fmla="*/ 686 w 2631"/>
              <a:gd name="T89" fmla="*/ 2245 h 2572"/>
              <a:gd name="T90" fmla="*/ 684 w 2631"/>
              <a:gd name="T91" fmla="*/ 2234 h 2572"/>
              <a:gd name="T92" fmla="*/ 684 w 2631"/>
              <a:gd name="T93" fmla="*/ 1205 h 2572"/>
              <a:gd name="T94" fmla="*/ 712 w 2631"/>
              <a:gd name="T95" fmla="*/ 1198 h 2572"/>
              <a:gd name="T96" fmla="*/ 714 w 2631"/>
              <a:gd name="T97" fmla="*/ 1198 h 2572"/>
              <a:gd name="T98" fmla="*/ 975 w 2631"/>
              <a:gd name="T99" fmla="*/ 1069 h 2572"/>
              <a:gd name="T100" fmla="*/ 1243 w 2631"/>
              <a:gd name="T101" fmla="*/ 586 h 2572"/>
              <a:gd name="T102" fmla="*/ 1243 w 2631"/>
              <a:gd name="T103" fmla="*/ 181 h 2572"/>
              <a:gd name="T104" fmla="*/ 1464 w 2631"/>
              <a:gd name="T105" fmla="*/ 219 h 2572"/>
              <a:gd name="T106" fmla="*/ 1560 w 2631"/>
              <a:gd name="T107" fmla="*/ 482 h 2572"/>
              <a:gd name="T108" fmla="*/ 1560 w 2631"/>
              <a:gd name="T109" fmla="*/ 954 h 2572"/>
              <a:gd name="T110" fmla="*/ 1624 w 2631"/>
              <a:gd name="T111" fmla="*/ 1018 h 2572"/>
              <a:gd name="T112" fmla="*/ 1863 w 2631"/>
              <a:gd name="T113" fmla="*/ 1018 h 2572"/>
              <a:gd name="T114" fmla="*/ 2169 w 2631"/>
              <a:gd name="T115" fmla="*/ 1018 h 2572"/>
              <a:gd name="T116" fmla="*/ 2253 w 2631"/>
              <a:gd name="T117" fmla="*/ 1018 h 2572"/>
              <a:gd name="T118" fmla="*/ 2402 w 2631"/>
              <a:gd name="T119" fmla="*/ 1075 h 2572"/>
              <a:gd name="T120" fmla="*/ 2483 w 2631"/>
              <a:gd name="T121" fmla="*/ 1300 h 2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31" h="2572">
                <a:moveTo>
                  <a:pt x="2486" y="977"/>
                </a:moveTo>
                <a:cubicBezTo>
                  <a:pt x="2420" y="921"/>
                  <a:pt x="2337" y="890"/>
                  <a:pt x="2253" y="890"/>
                </a:cubicBezTo>
                <a:lnTo>
                  <a:pt x="2169" y="890"/>
                </a:lnTo>
                <a:lnTo>
                  <a:pt x="1863" y="890"/>
                </a:lnTo>
                <a:lnTo>
                  <a:pt x="1689" y="890"/>
                </a:lnTo>
                <a:lnTo>
                  <a:pt x="1689" y="482"/>
                </a:lnTo>
                <a:cubicBezTo>
                  <a:pt x="1689" y="311"/>
                  <a:pt x="1639" y="187"/>
                  <a:pt x="1540" y="115"/>
                </a:cubicBezTo>
                <a:cubicBezTo>
                  <a:pt x="1384" y="0"/>
                  <a:pt x="1168" y="65"/>
                  <a:pt x="1159" y="68"/>
                </a:cubicBezTo>
                <a:cubicBezTo>
                  <a:pt x="1132" y="77"/>
                  <a:pt x="1114" y="102"/>
                  <a:pt x="1114" y="130"/>
                </a:cubicBezTo>
                <a:lnTo>
                  <a:pt x="1114" y="586"/>
                </a:lnTo>
                <a:cubicBezTo>
                  <a:pt x="1114" y="735"/>
                  <a:pt x="1043" y="861"/>
                  <a:pt x="903" y="961"/>
                </a:cubicBezTo>
                <a:cubicBezTo>
                  <a:pt x="798" y="1037"/>
                  <a:pt x="691" y="1069"/>
                  <a:pt x="680" y="1073"/>
                </a:cubicBezTo>
                <a:lnTo>
                  <a:pt x="664" y="1077"/>
                </a:lnTo>
                <a:cubicBezTo>
                  <a:pt x="641" y="1038"/>
                  <a:pt x="599" y="1011"/>
                  <a:pt x="550" y="1011"/>
                </a:cubicBezTo>
                <a:lnTo>
                  <a:pt x="132" y="1011"/>
                </a:lnTo>
                <a:cubicBezTo>
                  <a:pt x="59" y="1011"/>
                  <a:pt x="0" y="1071"/>
                  <a:pt x="0" y="1144"/>
                </a:cubicBezTo>
                <a:lnTo>
                  <a:pt x="0" y="2371"/>
                </a:lnTo>
                <a:cubicBezTo>
                  <a:pt x="0" y="2444"/>
                  <a:pt x="59" y="2504"/>
                  <a:pt x="132" y="2504"/>
                </a:cubicBezTo>
                <a:lnTo>
                  <a:pt x="551" y="2504"/>
                </a:lnTo>
                <a:cubicBezTo>
                  <a:pt x="592" y="2504"/>
                  <a:pt x="629" y="2485"/>
                  <a:pt x="653" y="2456"/>
                </a:cubicBezTo>
                <a:cubicBezTo>
                  <a:pt x="720" y="2527"/>
                  <a:pt x="815" y="2572"/>
                  <a:pt x="918" y="2572"/>
                </a:cubicBezTo>
                <a:lnTo>
                  <a:pt x="1272" y="2572"/>
                </a:lnTo>
                <a:lnTo>
                  <a:pt x="1309" y="2572"/>
                </a:lnTo>
                <a:lnTo>
                  <a:pt x="2035" y="2572"/>
                </a:lnTo>
                <a:cubicBezTo>
                  <a:pt x="2281" y="2572"/>
                  <a:pt x="2439" y="2443"/>
                  <a:pt x="2467" y="2217"/>
                </a:cubicBezTo>
                <a:lnTo>
                  <a:pt x="2611" y="1321"/>
                </a:lnTo>
                <a:cubicBezTo>
                  <a:pt x="2631" y="1192"/>
                  <a:pt x="2583" y="1060"/>
                  <a:pt x="2486" y="977"/>
                </a:cubicBezTo>
                <a:close/>
                <a:moveTo>
                  <a:pt x="554" y="2371"/>
                </a:moveTo>
                <a:cubicBezTo>
                  <a:pt x="554" y="2373"/>
                  <a:pt x="552" y="2375"/>
                  <a:pt x="550" y="2375"/>
                </a:cubicBezTo>
                <a:lnTo>
                  <a:pt x="132" y="2375"/>
                </a:lnTo>
                <a:cubicBezTo>
                  <a:pt x="130" y="2375"/>
                  <a:pt x="129" y="2373"/>
                  <a:pt x="129" y="2371"/>
                </a:cubicBezTo>
                <a:lnTo>
                  <a:pt x="129" y="1144"/>
                </a:lnTo>
                <a:cubicBezTo>
                  <a:pt x="129" y="1142"/>
                  <a:pt x="130" y="1140"/>
                  <a:pt x="132" y="1140"/>
                </a:cubicBezTo>
                <a:lnTo>
                  <a:pt x="551" y="1140"/>
                </a:lnTo>
                <a:cubicBezTo>
                  <a:pt x="553" y="1140"/>
                  <a:pt x="555" y="1142"/>
                  <a:pt x="555" y="1144"/>
                </a:cubicBezTo>
                <a:lnTo>
                  <a:pt x="555" y="2371"/>
                </a:lnTo>
                <a:lnTo>
                  <a:pt x="554" y="2371"/>
                </a:lnTo>
                <a:close/>
                <a:moveTo>
                  <a:pt x="2483" y="1300"/>
                </a:moveTo>
                <a:lnTo>
                  <a:pt x="2339" y="2199"/>
                </a:lnTo>
                <a:cubicBezTo>
                  <a:pt x="2339" y="2199"/>
                  <a:pt x="2339" y="2200"/>
                  <a:pt x="2338" y="2201"/>
                </a:cubicBezTo>
                <a:cubicBezTo>
                  <a:pt x="2318" y="2362"/>
                  <a:pt x="2216" y="2444"/>
                  <a:pt x="2034" y="2444"/>
                </a:cubicBezTo>
                <a:lnTo>
                  <a:pt x="1308" y="2444"/>
                </a:lnTo>
                <a:lnTo>
                  <a:pt x="1272" y="2444"/>
                </a:lnTo>
                <a:lnTo>
                  <a:pt x="918" y="2444"/>
                </a:lnTo>
                <a:cubicBezTo>
                  <a:pt x="803" y="2444"/>
                  <a:pt x="704" y="2358"/>
                  <a:pt x="686" y="2245"/>
                </a:cubicBezTo>
                <a:cubicBezTo>
                  <a:pt x="686" y="2242"/>
                  <a:pt x="685" y="2238"/>
                  <a:pt x="684" y="2234"/>
                </a:cubicBezTo>
                <a:lnTo>
                  <a:pt x="684" y="1205"/>
                </a:lnTo>
                <a:lnTo>
                  <a:pt x="712" y="1198"/>
                </a:lnTo>
                <a:cubicBezTo>
                  <a:pt x="713" y="1198"/>
                  <a:pt x="713" y="1198"/>
                  <a:pt x="714" y="1198"/>
                </a:cubicBezTo>
                <a:cubicBezTo>
                  <a:pt x="720" y="1196"/>
                  <a:pt x="847" y="1160"/>
                  <a:pt x="975" y="1069"/>
                </a:cubicBezTo>
                <a:cubicBezTo>
                  <a:pt x="1151" y="944"/>
                  <a:pt x="1243" y="777"/>
                  <a:pt x="1243" y="586"/>
                </a:cubicBezTo>
                <a:lnTo>
                  <a:pt x="1243" y="181"/>
                </a:lnTo>
                <a:cubicBezTo>
                  <a:pt x="1299" y="172"/>
                  <a:pt x="1395" y="167"/>
                  <a:pt x="1464" y="219"/>
                </a:cubicBezTo>
                <a:cubicBezTo>
                  <a:pt x="1528" y="266"/>
                  <a:pt x="1560" y="354"/>
                  <a:pt x="1560" y="482"/>
                </a:cubicBezTo>
                <a:lnTo>
                  <a:pt x="1560" y="954"/>
                </a:lnTo>
                <a:cubicBezTo>
                  <a:pt x="1560" y="989"/>
                  <a:pt x="1589" y="1018"/>
                  <a:pt x="1624" y="1018"/>
                </a:cubicBezTo>
                <a:lnTo>
                  <a:pt x="1863" y="1018"/>
                </a:lnTo>
                <a:lnTo>
                  <a:pt x="2169" y="1018"/>
                </a:lnTo>
                <a:lnTo>
                  <a:pt x="2253" y="1018"/>
                </a:lnTo>
                <a:cubicBezTo>
                  <a:pt x="2307" y="1018"/>
                  <a:pt x="2360" y="1038"/>
                  <a:pt x="2402" y="1075"/>
                </a:cubicBezTo>
                <a:cubicBezTo>
                  <a:pt x="2466" y="1129"/>
                  <a:pt x="2497" y="1215"/>
                  <a:pt x="2483" y="1300"/>
                </a:cubicBezTo>
                <a:close/>
              </a:path>
            </a:pathLst>
          </a:custGeom>
          <a:solidFill>
            <a:srgbClr val="FE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ADD84679-5B61-4A66-A96A-93163FDBC060}"/>
              </a:ext>
            </a:extLst>
          </p:cNvPr>
          <p:cNvGrpSpPr/>
          <p:nvPr/>
        </p:nvGrpSpPr>
        <p:grpSpPr>
          <a:xfrm>
            <a:off x="6245246" y="3991312"/>
            <a:ext cx="371479" cy="386293"/>
            <a:chOff x="6351589" y="4141788"/>
            <a:chExt cx="517525" cy="538163"/>
          </a:xfrm>
          <a:solidFill>
            <a:srgbClr val="FE0000"/>
          </a:solidFill>
        </p:grpSpPr>
        <p:sp>
          <p:nvSpPr>
            <p:cNvPr id="211" name="Freeform 155">
              <a:extLst>
                <a:ext uri="{FF2B5EF4-FFF2-40B4-BE49-F238E27FC236}">
                  <a16:creationId xmlns:a16="http://schemas.microsoft.com/office/drawing/2014/main" id="{F57F6EFF-0B27-45C4-AC1D-08DF75C48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4001" y="4376738"/>
              <a:ext cx="144463" cy="195263"/>
            </a:xfrm>
            <a:custGeom>
              <a:avLst/>
              <a:gdLst>
                <a:gd name="T0" fmla="*/ 637 w 704"/>
                <a:gd name="T1" fmla="*/ 576 h 954"/>
                <a:gd name="T2" fmla="*/ 543 w 704"/>
                <a:gd name="T3" fmla="*/ 576 h 954"/>
                <a:gd name="T4" fmla="*/ 543 w 704"/>
                <a:gd name="T5" fmla="*/ 401 h 954"/>
                <a:gd name="T6" fmla="*/ 476 w 704"/>
                <a:gd name="T7" fmla="*/ 333 h 954"/>
                <a:gd name="T8" fmla="*/ 408 w 704"/>
                <a:gd name="T9" fmla="*/ 401 h 954"/>
                <a:gd name="T10" fmla="*/ 408 w 704"/>
                <a:gd name="T11" fmla="*/ 576 h 954"/>
                <a:gd name="T12" fmla="*/ 173 w 704"/>
                <a:gd name="T13" fmla="*/ 576 h 954"/>
                <a:gd name="T14" fmla="*/ 375 w 704"/>
                <a:gd name="T15" fmla="*/ 103 h 954"/>
                <a:gd name="T16" fmla="*/ 340 w 704"/>
                <a:gd name="T17" fmla="*/ 15 h 954"/>
                <a:gd name="T18" fmla="*/ 252 w 704"/>
                <a:gd name="T19" fmla="*/ 50 h 954"/>
                <a:gd name="T20" fmla="*/ 9 w 704"/>
                <a:gd name="T21" fmla="*/ 617 h 954"/>
                <a:gd name="T22" fmla="*/ 14 w 704"/>
                <a:gd name="T23" fmla="*/ 681 h 954"/>
                <a:gd name="T24" fmla="*/ 70 w 704"/>
                <a:gd name="T25" fmla="*/ 711 h 954"/>
                <a:gd name="T26" fmla="*/ 408 w 704"/>
                <a:gd name="T27" fmla="*/ 711 h 954"/>
                <a:gd name="T28" fmla="*/ 408 w 704"/>
                <a:gd name="T29" fmla="*/ 887 h 954"/>
                <a:gd name="T30" fmla="*/ 475 w 704"/>
                <a:gd name="T31" fmla="*/ 954 h 954"/>
                <a:gd name="T32" fmla="*/ 542 w 704"/>
                <a:gd name="T33" fmla="*/ 887 h 954"/>
                <a:gd name="T34" fmla="*/ 542 w 704"/>
                <a:gd name="T35" fmla="*/ 711 h 954"/>
                <a:gd name="T36" fmla="*/ 637 w 704"/>
                <a:gd name="T37" fmla="*/ 711 h 954"/>
                <a:gd name="T38" fmla="*/ 704 w 704"/>
                <a:gd name="T39" fmla="*/ 644 h 954"/>
                <a:gd name="T40" fmla="*/ 637 w 704"/>
                <a:gd name="T41" fmla="*/ 576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4" h="954">
                  <a:moveTo>
                    <a:pt x="637" y="576"/>
                  </a:moveTo>
                  <a:lnTo>
                    <a:pt x="543" y="576"/>
                  </a:lnTo>
                  <a:lnTo>
                    <a:pt x="543" y="401"/>
                  </a:lnTo>
                  <a:cubicBezTo>
                    <a:pt x="543" y="364"/>
                    <a:pt x="513" y="333"/>
                    <a:pt x="476" y="333"/>
                  </a:cubicBezTo>
                  <a:cubicBezTo>
                    <a:pt x="439" y="333"/>
                    <a:pt x="408" y="364"/>
                    <a:pt x="408" y="401"/>
                  </a:cubicBezTo>
                  <a:lnTo>
                    <a:pt x="408" y="576"/>
                  </a:lnTo>
                  <a:lnTo>
                    <a:pt x="173" y="576"/>
                  </a:lnTo>
                  <a:lnTo>
                    <a:pt x="375" y="103"/>
                  </a:lnTo>
                  <a:cubicBezTo>
                    <a:pt x="390" y="69"/>
                    <a:pt x="374" y="30"/>
                    <a:pt x="340" y="15"/>
                  </a:cubicBezTo>
                  <a:cubicBezTo>
                    <a:pt x="306" y="0"/>
                    <a:pt x="267" y="16"/>
                    <a:pt x="252" y="50"/>
                  </a:cubicBezTo>
                  <a:lnTo>
                    <a:pt x="9" y="617"/>
                  </a:lnTo>
                  <a:cubicBezTo>
                    <a:pt x="0" y="638"/>
                    <a:pt x="2" y="662"/>
                    <a:pt x="14" y="681"/>
                  </a:cubicBezTo>
                  <a:cubicBezTo>
                    <a:pt x="27" y="699"/>
                    <a:pt x="48" y="711"/>
                    <a:pt x="70" y="711"/>
                  </a:cubicBezTo>
                  <a:lnTo>
                    <a:pt x="408" y="711"/>
                  </a:lnTo>
                  <a:lnTo>
                    <a:pt x="408" y="887"/>
                  </a:lnTo>
                  <a:cubicBezTo>
                    <a:pt x="408" y="924"/>
                    <a:pt x="438" y="954"/>
                    <a:pt x="475" y="954"/>
                  </a:cubicBezTo>
                  <a:cubicBezTo>
                    <a:pt x="512" y="954"/>
                    <a:pt x="542" y="924"/>
                    <a:pt x="542" y="887"/>
                  </a:cubicBezTo>
                  <a:lnTo>
                    <a:pt x="542" y="711"/>
                  </a:lnTo>
                  <a:lnTo>
                    <a:pt x="637" y="711"/>
                  </a:lnTo>
                  <a:cubicBezTo>
                    <a:pt x="674" y="711"/>
                    <a:pt x="704" y="681"/>
                    <a:pt x="704" y="644"/>
                  </a:cubicBezTo>
                  <a:cubicBezTo>
                    <a:pt x="704" y="607"/>
                    <a:pt x="674" y="576"/>
                    <a:pt x="637" y="5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56">
              <a:extLst>
                <a:ext uri="{FF2B5EF4-FFF2-40B4-BE49-F238E27FC236}">
                  <a16:creationId xmlns:a16="http://schemas.microsoft.com/office/drawing/2014/main" id="{F17FF868-7981-4E3D-9180-42E8EBDEC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651" y="4378326"/>
              <a:ext cx="128588" cy="193675"/>
            </a:xfrm>
            <a:custGeom>
              <a:avLst/>
              <a:gdLst>
                <a:gd name="T0" fmla="*/ 558 w 626"/>
                <a:gd name="T1" fmla="*/ 809 h 943"/>
                <a:gd name="T2" fmla="*/ 217 w 626"/>
                <a:gd name="T3" fmla="*/ 809 h 943"/>
                <a:gd name="T4" fmla="*/ 467 w 626"/>
                <a:gd name="T5" fmla="*/ 515 h 943"/>
                <a:gd name="T6" fmla="*/ 473 w 626"/>
                <a:gd name="T7" fmla="*/ 508 h 943"/>
                <a:gd name="T8" fmla="*/ 474 w 626"/>
                <a:gd name="T9" fmla="*/ 507 h 943"/>
                <a:gd name="T10" fmla="*/ 544 w 626"/>
                <a:gd name="T11" fmla="*/ 310 h 943"/>
                <a:gd name="T12" fmla="*/ 234 w 626"/>
                <a:gd name="T13" fmla="*/ 0 h 943"/>
                <a:gd name="T14" fmla="*/ 94 w 626"/>
                <a:gd name="T15" fmla="*/ 33 h 943"/>
                <a:gd name="T16" fmla="*/ 64 w 626"/>
                <a:gd name="T17" fmla="*/ 124 h 943"/>
                <a:gd name="T18" fmla="*/ 155 w 626"/>
                <a:gd name="T19" fmla="*/ 153 h 943"/>
                <a:gd name="T20" fmla="*/ 234 w 626"/>
                <a:gd name="T21" fmla="*/ 134 h 943"/>
                <a:gd name="T22" fmla="*/ 410 w 626"/>
                <a:gd name="T23" fmla="*/ 310 h 943"/>
                <a:gd name="T24" fmla="*/ 370 w 626"/>
                <a:gd name="T25" fmla="*/ 421 h 943"/>
                <a:gd name="T26" fmla="*/ 21 w 626"/>
                <a:gd name="T27" fmla="*/ 832 h 943"/>
                <a:gd name="T28" fmla="*/ 11 w 626"/>
                <a:gd name="T29" fmla="*/ 904 h 943"/>
                <a:gd name="T30" fmla="*/ 72 w 626"/>
                <a:gd name="T31" fmla="*/ 943 h 943"/>
                <a:gd name="T32" fmla="*/ 558 w 626"/>
                <a:gd name="T33" fmla="*/ 943 h 943"/>
                <a:gd name="T34" fmla="*/ 626 w 626"/>
                <a:gd name="T35" fmla="*/ 876 h 943"/>
                <a:gd name="T36" fmla="*/ 558 w 626"/>
                <a:gd name="T37" fmla="*/ 809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6" h="943">
                  <a:moveTo>
                    <a:pt x="558" y="809"/>
                  </a:moveTo>
                  <a:lnTo>
                    <a:pt x="217" y="809"/>
                  </a:lnTo>
                  <a:lnTo>
                    <a:pt x="467" y="515"/>
                  </a:lnTo>
                  <a:lnTo>
                    <a:pt x="473" y="508"/>
                  </a:lnTo>
                  <a:cubicBezTo>
                    <a:pt x="473" y="508"/>
                    <a:pt x="474" y="508"/>
                    <a:pt x="474" y="507"/>
                  </a:cubicBezTo>
                  <a:cubicBezTo>
                    <a:pt x="519" y="452"/>
                    <a:pt x="544" y="382"/>
                    <a:pt x="544" y="310"/>
                  </a:cubicBezTo>
                  <a:cubicBezTo>
                    <a:pt x="544" y="139"/>
                    <a:pt x="405" y="0"/>
                    <a:pt x="234" y="0"/>
                  </a:cubicBezTo>
                  <a:cubicBezTo>
                    <a:pt x="185" y="0"/>
                    <a:pt x="137" y="12"/>
                    <a:pt x="94" y="33"/>
                  </a:cubicBezTo>
                  <a:cubicBezTo>
                    <a:pt x="61" y="50"/>
                    <a:pt x="48" y="91"/>
                    <a:pt x="64" y="124"/>
                  </a:cubicBezTo>
                  <a:cubicBezTo>
                    <a:pt x="81" y="157"/>
                    <a:pt x="122" y="170"/>
                    <a:pt x="155" y="153"/>
                  </a:cubicBezTo>
                  <a:cubicBezTo>
                    <a:pt x="179" y="141"/>
                    <a:pt x="206" y="134"/>
                    <a:pt x="234" y="134"/>
                  </a:cubicBezTo>
                  <a:cubicBezTo>
                    <a:pt x="331" y="134"/>
                    <a:pt x="410" y="213"/>
                    <a:pt x="410" y="310"/>
                  </a:cubicBezTo>
                  <a:cubicBezTo>
                    <a:pt x="410" y="351"/>
                    <a:pt x="397" y="390"/>
                    <a:pt x="370" y="421"/>
                  </a:cubicBezTo>
                  <a:lnTo>
                    <a:pt x="21" y="832"/>
                  </a:lnTo>
                  <a:cubicBezTo>
                    <a:pt x="4" y="853"/>
                    <a:pt x="0" y="881"/>
                    <a:pt x="11" y="904"/>
                  </a:cubicBezTo>
                  <a:cubicBezTo>
                    <a:pt x="22" y="928"/>
                    <a:pt x="46" y="943"/>
                    <a:pt x="72" y="943"/>
                  </a:cubicBezTo>
                  <a:lnTo>
                    <a:pt x="558" y="943"/>
                  </a:lnTo>
                  <a:cubicBezTo>
                    <a:pt x="595" y="943"/>
                    <a:pt x="626" y="913"/>
                    <a:pt x="626" y="876"/>
                  </a:cubicBezTo>
                  <a:cubicBezTo>
                    <a:pt x="626" y="839"/>
                    <a:pt x="595" y="809"/>
                    <a:pt x="558" y="8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57">
              <a:extLst>
                <a:ext uri="{FF2B5EF4-FFF2-40B4-BE49-F238E27FC236}">
                  <a16:creationId xmlns:a16="http://schemas.microsoft.com/office/drawing/2014/main" id="{D195329E-F63A-4163-A2A1-44556FAD1A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1589" y="4141788"/>
              <a:ext cx="517525" cy="538163"/>
            </a:xfrm>
            <a:custGeom>
              <a:avLst/>
              <a:gdLst>
                <a:gd name="T0" fmla="*/ 2495 w 2510"/>
                <a:gd name="T1" fmla="*/ 677 h 2616"/>
                <a:gd name="T2" fmla="*/ 1982 w 2510"/>
                <a:gd name="T3" fmla="*/ 26 h 2616"/>
                <a:gd name="T4" fmla="*/ 1929 w 2510"/>
                <a:gd name="T5" fmla="*/ 0 h 2616"/>
                <a:gd name="T6" fmla="*/ 581 w 2510"/>
                <a:gd name="T7" fmla="*/ 0 h 2616"/>
                <a:gd name="T8" fmla="*/ 528 w 2510"/>
                <a:gd name="T9" fmla="*/ 26 h 2616"/>
                <a:gd name="T10" fmla="*/ 15 w 2510"/>
                <a:gd name="T11" fmla="*/ 677 h 2616"/>
                <a:gd name="T12" fmla="*/ 0 w 2510"/>
                <a:gd name="T13" fmla="*/ 718 h 2616"/>
                <a:gd name="T14" fmla="*/ 0 w 2510"/>
                <a:gd name="T15" fmla="*/ 2549 h 2616"/>
                <a:gd name="T16" fmla="*/ 67 w 2510"/>
                <a:gd name="T17" fmla="*/ 2616 h 2616"/>
                <a:gd name="T18" fmla="*/ 2442 w 2510"/>
                <a:gd name="T19" fmla="*/ 2616 h 2616"/>
                <a:gd name="T20" fmla="*/ 2509 w 2510"/>
                <a:gd name="T21" fmla="*/ 2549 h 2616"/>
                <a:gd name="T22" fmla="*/ 2509 w 2510"/>
                <a:gd name="T23" fmla="*/ 718 h 2616"/>
                <a:gd name="T24" fmla="*/ 2495 w 2510"/>
                <a:gd name="T25" fmla="*/ 677 h 2616"/>
                <a:gd name="T26" fmla="*/ 2313 w 2510"/>
                <a:gd name="T27" fmla="*/ 662 h 2616"/>
                <a:gd name="T28" fmla="*/ 1322 w 2510"/>
                <a:gd name="T29" fmla="*/ 662 h 2616"/>
                <a:gd name="T30" fmla="*/ 1322 w 2510"/>
                <a:gd name="T31" fmla="*/ 134 h 2616"/>
                <a:gd name="T32" fmla="*/ 1897 w 2510"/>
                <a:gd name="T33" fmla="*/ 134 h 2616"/>
                <a:gd name="T34" fmla="*/ 2313 w 2510"/>
                <a:gd name="T35" fmla="*/ 662 h 2616"/>
                <a:gd name="T36" fmla="*/ 613 w 2510"/>
                <a:gd name="T37" fmla="*/ 134 h 2616"/>
                <a:gd name="T38" fmla="*/ 1188 w 2510"/>
                <a:gd name="T39" fmla="*/ 134 h 2616"/>
                <a:gd name="T40" fmla="*/ 1188 w 2510"/>
                <a:gd name="T41" fmla="*/ 662 h 2616"/>
                <a:gd name="T42" fmla="*/ 197 w 2510"/>
                <a:gd name="T43" fmla="*/ 662 h 2616"/>
                <a:gd name="T44" fmla="*/ 613 w 2510"/>
                <a:gd name="T45" fmla="*/ 134 h 2616"/>
                <a:gd name="T46" fmla="*/ 134 w 2510"/>
                <a:gd name="T47" fmla="*/ 2482 h 2616"/>
                <a:gd name="T48" fmla="*/ 134 w 2510"/>
                <a:gd name="T49" fmla="*/ 797 h 2616"/>
                <a:gd name="T50" fmla="*/ 2375 w 2510"/>
                <a:gd name="T51" fmla="*/ 797 h 2616"/>
                <a:gd name="T52" fmla="*/ 2375 w 2510"/>
                <a:gd name="T53" fmla="*/ 2482 h 2616"/>
                <a:gd name="T54" fmla="*/ 134 w 2510"/>
                <a:gd name="T55" fmla="*/ 2482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10" h="2616">
                  <a:moveTo>
                    <a:pt x="2495" y="677"/>
                  </a:moveTo>
                  <a:lnTo>
                    <a:pt x="1982" y="26"/>
                  </a:lnTo>
                  <a:cubicBezTo>
                    <a:pt x="1969" y="9"/>
                    <a:pt x="1950" y="0"/>
                    <a:pt x="1929" y="0"/>
                  </a:cubicBezTo>
                  <a:lnTo>
                    <a:pt x="581" y="0"/>
                  </a:lnTo>
                  <a:cubicBezTo>
                    <a:pt x="560" y="0"/>
                    <a:pt x="541" y="9"/>
                    <a:pt x="528" y="26"/>
                  </a:cubicBezTo>
                  <a:lnTo>
                    <a:pt x="15" y="677"/>
                  </a:lnTo>
                  <a:cubicBezTo>
                    <a:pt x="5" y="689"/>
                    <a:pt x="0" y="703"/>
                    <a:pt x="0" y="718"/>
                  </a:cubicBezTo>
                  <a:lnTo>
                    <a:pt x="0" y="2549"/>
                  </a:lnTo>
                  <a:cubicBezTo>
                    <a:pt x="0" y="2586"/>
                    <a:pt x="30" y="2616"/>
                    <a:pt x="67" y="2616"/>
                  </a:cubicBezTo>
                  <a:lnTo>
                    <a:pt x="2442" y="2616"/>
                  </a:lnTo>
                  <a:cubicBezTo>
                    <a:pt x="2479" y="2616"/>
                    <a:pt x="2509" y="2586"/>
                    <a:pt x="2509" y="2549"/>
                  </a:cubicBezTo>
                  <a:lnTo>
                    <a:pt x="2509" y="718"/>
                  </a:lnTo>
                  <a:cubicBezTo>
                    <a:pt x="2510" y="703"/>
                    <a:pt x="2505" y="689"/>
                    <a:pt x="2495" y="677"/>
                  </a:cubicBezTo>
                  <a:close/>
                  <a:moveTo>
                    <a:pt x="2313" y="662"/>
                  </a:moveTo>
                  <a:lnTo>
                    <a:pt x="1322" y="662"/>
                  </a:lnTo>
                  <a:lnTo>
                    <a:pt x="1322" y="134"/>
                  </a:lnTo>
                  <a:lnTo>
                    <a:pt x="1897" y="134"/>
                  </a:lnTo>
                  <a:lnTo>
                    <a:pt x="2313" y="662"/>
                  </a:lnTo>
                  <a:close/>
                  <a:moveTo>
                    <a:pt x="613" y="134"/>
                  </a:moveTo>
                  <a:lnTo>
                    <a:pt x="1188" y="134"/>
                  </a:lnTo>
                  <a:lnTo>
                    <a:pt x="1188" y="662"/>
                  </a:lnTo>
                  <a:lnTo>
                    <a:pt x="197" y="662"/>
                  </a:lnTo>
                  <a:lnTo>
                    <a:pt x="613" y="134"/>
                  </a:lnTo>
                  <a:close/>
                  <a:moveTo>
                    <a:pt x="134" y="2482"/>
                  </a:moveTo>
                  <a:lnTo>
                    <a:pt x="134" y="797"/>
                  </a:lnTo>
                  <a:lnTo>
                    <a:pt x="2375" y="797"/>
                  </a:lnTo>
                  <a:lnTo>
                    <a:pt x="2375" y="2482"/>
                  </a:lnTo>
                  <a:lnTo>
                    <a:pt x="134" y="24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8" name="Group 297">
            <a:extLst>
              <a:ext uri="{FF2B5EF4-FFF2-40B4-BE49-F238E27FC236}">
                <a16:creationId xmlns:a16="http://schemas.microsoft.com/office/drawing/2014/main" id="{D826D41B-7F9E-4805-BA12-95EDA3EA387B}"/>
              </a:ext>
            </a:extLst>
          </p:cNvPr>
          <p:cNvGrpSpPr/>
          <p:nvPr/>
        </p:nvGrpSpPr>
        <p:grpSpPr>
          <a:xfrm>
            <a:off x="6237839" y="3239048"/>
            <a:ext cx="386293" cy="386293"/>
            <a:chOff x="6307139" y="3157538"/>
            <a:chExt cx="538163" cy="538163"/>
          </a:xfrm>
          <a:solidFill>
            <a:srgbClr val="FE0000"/>
          </a:solidFill>
        </p:grpSpPr>
        <p:sp>
          <p:nvSpPr>
            <p:cNvPr id="250" name="Freeform 194">
              <a:extLst>
                <a:ext uri="{FF2B5EF4-FFF2-40B4-BE49-F238E27FC236}">
                  <a16:creationId xmlns:a16="http://schemas.microsoft.com/office/drawing/2014/main" id="{0EC8611A-5F06-4FE7-9807-66BE0D37D3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7139" y="3157538"/>
              <a:ext cx="538163" cy="538163"/>
            </a:xfrm>
            <a:custGeom>
              <a:avLst/>
              <a:gdLst>
                <a:gd name="T0" fmla="*/ 2297 w 2616"/>
                <a:gd name="T1" fmla="*/ 1008 h 2616"/>
                <a:gd name="T2" fmla="*/ 2331 w 2616"/>
                <a:gd name="T3" fmla="*/ 665 h 2616"/>
                <a:gd name="T4" fmla="*/ 2151 w 2616"/>
                <a:gd name="T5" fmla="*/ 302 h 2616"/>
                <a:gd name="T6" fmla="*/ 1951 w 2616"/>
                <a:gd name="T7" fmla="*/ 285 h 2616"/>
                <a:gd name="T8" fmla="*/ 1602 w 2616"/>
                <a:gd name="T9" fmla="*/ 317 h 2616"/>
                <a:gd name="T10" fmla="*/ 1418 w 2616"/>
                <a:gd name="T11" fmla="*/ 0 h 2616"/>
                <a:gd name="T12" fmla="*/ 1034 w 2616"/>
                <a:gd name="T13" fmla="*/ 129 h 2616"/>
                <a:gd name="T14" fmla="*/ 815 w 2616"/>
                <a:gd name="T15" fmla="*/ 399 h 2616"/>
                <a:gd name="T16" fmla="*/ 570 w 2616"/>
                <a:gd name="T17" fmla="*/ 260 h 2616"/>
                <a:gd name="T18" fmla="*/ 297 w 2616"/>
                <a:gd name="T19" fmla="*/ 469 h 2616"/>
                <a:gd name="T20" fmla="*/ 393 w 2616"/>
                <a:gd name="T21" fmla="*/ 827 h 2616"/>
                <a:gd name="T22" fmla="*/ 130 w 2616"/>
                <a:gd name="T23" fmla="*/ 1046 h 2616"/>
                <a:gd name="T24" fmla="*/ 0 w 2616"/>
                <a:gd name="T25" fmla="*/ 1430 h 2616"/>
                <a:gd name="T26" fmla="*/ 320 w 2616"/>
                <a:gd name="T27" fmla="*/ 1615 h 2616"/>
                <a:gd name="T28" fmla="*/ 289 w 2616"/>
                <a:gd name="T29" fmla="*/ 1956 h 2616"/>
                <a:gd name="T30" fmla="*/ 469 w 2616"/>
                <a:gd name="T31" fmla="*/ 2319 h 2616"/>
                <a:gd name="T32" fmla="*/ 668 w 2616"/>
                <a:gd name="T33" fmla="*/ 2336 h 2616"/>
                <a:gd name="T34" fmla="*/ 1008 w 2616"/>
                <a:gd name="T35" fmla="*/ 2298 h 2616"/>
                <a:gd name="T36" fmla="*/ 1192 w 2616"/>
                <a:gd name="T37" fmla="*/ 2616 h 2616"/>
                <a:gd name="T38" fmla="*/ 1577 w 2616"/>
                <a:gd name="T39" fmla="*/ 2487 h 2616"/>
                <a:gd name="T40" fmla="*/ 1796 w 2616"/>
                <a:gd name="T41" fmla="*/ 2219 h 2616"/>
                <a:gd name="T42" fmla="*/ 2042 w 2616"/>
                <a:gd name="T43" fmla="*/ 2360 h 2616"/>
                <a:gd name="T44" fmla="*/ 2152 w 2616"/>
                <a:gd name="T45" fmla="*/ 2314 h 2616"/>
                <a:gd name="T46" fmla="*/ 2332 w 2616"/>
                <a:gd name="T47" fmla="*/ 1951 h 2616"/>
                <a:gd name="T48" fmla="*/ 2298 w 2616"/>
                <a:gd name="T49" fmla="*/ 1608 h 2616"/>
                <a:gd name="T50" fmla="*/ 2616 w 2616"/>
                <a:gd name="T51" fmla="*/ 1423 h 2616"/>
                <a:gd name="T52" fmla="*/ 2487 w 2616"/>
                <a:gd name="T53" fmla="*/ 1040 h 2616"/>
                <a:gd name="T54" fmla="*/ 2465 w 2616"/>
                <a:gd name="T55" fmla="*/ 1446 h 2616"/>
                <a:gd name="T56" fmla="*/ 2181 w 2616"/>
                <a:gd name="T57" fmla="*/ 1533 h 2616"/>
                <a:gd name="T58" fmla="*/ 2087 w 2616"/>
                <a:gd name="T59" fmla="*/ 1838 h 2616"/>
                <a:gd name="T60" fmla="*/ 2221 w 2616"/>
                <a:gd name="T61" fmla="*/ 2058 h 2616"/>
                <a:gd name="T62" fmla="*/ 2042 w 2616"/>
                <a:gd name="T63" fmla="*/ 2228 h 2616"/>
                <a:gd name="T64" fmla="*/ 1838 w 2616"/>
                <a:gd name="T65" fmla="*/ 2088 h 2616"/>
                <a:gd name="T66" fmla="*/ 1534 w 2616"/>
                <a:gd name="T67" fmla="*/ 2181 h 2616"/>
                <a:gd name="T68" fmla="*/ 1445 w 2616"/>
                <a:gd name="T69" fmla="*/ 2466 h 2616"/>
                <a:gd name="T70" fmla="*/ 1192 w 2616"/>
                <a:gd name="T71" fmla="*/ 2484 h 2616"/>
                <a:gd name="T72" fmla="*/ 1132 w 2616"/>
                <a:gd name="T73" fmla="*/ 2235 h 2616"/>
                <a:gd name="T74" fmla="*/ 856 w 2616"/>
                <a:gd name="T75" fmla="*/ 2089 h 2616"/>
                <a:gd name="T76" fmla="*/ 784 w 2616"/>
                <a:gd name="T77" fmla="*/ 2092 h 2616"/>
                <a:gd name="T78" fmla="*/ 579 w 2616"/>
                <a:gd name="T79" fmla="*/ 2232 h 2616"/>
                <a:gd name="T80" fmla="*/ 399 w 2616"/>
                <a:gd name="T81" fmla="*/ 2062 h 2616"/>
                <a:gd name="T82" fmla="*/ 532 w 2616"/>
                <a:gd name="T83" fmla="*/ 1844 h 2616"/>
                <a:gd name="T84" fmla="*/ 437 w 2616"/>
                <a:gd name="T85" fmla="*/ 1539 h 2616"/>
                <a:gd name="T86" fmla="*/ 151 w 2616"/>
                <a:gd name="T87" fmla="*/ 1451 h 2616"/>
                <a:gd name="T88" fmla="*/ 133 w 2616"/>
                <a:gd name="T89" fmla="*/ 1198 h 2616"/>
                <a:gd name="T90" fmla="*/ 381 w 2616"/>
                <a:gd name="T91" fmla="*/ 1138 h 2616"/>
                <a:gd name="T92" fmla="*/ 529 w 2616"/>
                <a:gd name="T93" fmla="*/ 856 h 2616"/>
                <a:gd name="T94" fmla="*/ 390 w 2616"/>
                <a:gd name="T95" fmla="*/ 592 h 2616"/>
                <a:gd name="T96" fmla="*/ 555 w 2616"/>
                <a:gd name="T97" fmla="*/ 399 h 2616"/>
                <a:gd name="T98" fmla="*/ 583 w 2616"/>
                <a:gd name="T99" fmla="*/ 397 h 2616"/>
                <a:gd name="T100" fmla="*/ 845 w 2616"/>
                <a:gd name="T101" fmla="*/ 535 h 2616"/>
                <a:gd name="T102" fmla="*/ 1126 w 2616"/>
                <a:gd name="T103" fmla="*/ 384 h 2616"/>
                <a:gd name="T104" fmla="*/ 1187 w 2616"/>
                <a:gd name="T105" fmla="*/ 133 h 2616"/>
                <a:gd name="T106" fmla="*/ 1440 w 2616"/>
                <a:gd name="T107" fmla="*/ 151 h 2616"/>
                <a:gd name="T108" fmla="*/ 1527 w 2616"/>
                <a:gd name="T109" fmla="*/ 434 h 2616"/>
                <a:gd name="T110" fmla="*/ 1838 w 2616"/>
                <a:gd name="T111" fmla="*/ 529 h 2616"/>
                <a:gd name="T112" fmla="*/ 2042 w 2616"/>
                <a:gd name="T113" fmla="*/ 389 h 2616"/>
                <a:gd name="T114" fmla="*/ 2221 w 2616"/>
                <a:gd name="T115" fmla="*/ 559 h 2616"/>
                <a:gd name="T116" fmla="*/ 2087 w 2616"/>
                <a:gd name="T117" fmla="*/ 778 h 2616"/>
                <a:gd name="T118" fmla="*/ 2180 w 2616"/>
                <a:gd name="T119" fmla="*/ 1083 h 2616"/>
                <a:gd name="T120" fmla="*/ 2465 w 2616"/>
                <a:gd name="T121" fmla="*/ 1171 h 2616"/>
                <a:gd name="T122" fmla="*/ 2483 w 2616"/>
                <a:gd name="T123" fmla="*/ 1424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6" h="2616">
                  <a:moveTo>
                    <a:pt x="2487" y="1040"/>
                  </a:moveTo>
                  <a:lnTo>
                    <a:pt x="2297" y="1008"/>
                  </a:lnTo>
                  <a:cubicBezTo>
                    <a:pt x="2278" y="944"/>
                    <a:pt x="2252" y="881"/>
                    <a:pt x="2220" y="821"/>
                  </a:cubicBezTo>
                  <a:lnTo>
                    <a:pt x="2331" y="665"/>
                  </a:lnTo>
                  <a:cubicBezTo>
                    <a:pt x="2376" y="603"/>
                    <a:pt x="2368" y="519"/>
                    <a:pt x="2315" y="465"/>
                  </a:cubicBezTo>
                  <a:lnTo>
                    <a:pt x="2151" y="302"/>
                  </a:lnTo>
                  <a:cubicBezTo>
                    <a:pt x="2122" y="272"/>
                    <a:pt x="2083" y="256"/>
                    <a:pt x="2041" y="256"/>
                  </a:cubicBezTo>
                  <a:cubicBezTo>
                    <a:pt x="2009" y="256"/>
                    <a:pt x="1978" y="266"/>
                    <a:pt x="1951" y="285"/>
                  </a:cubicBezTo>
                  <a:lnTo>
                    <a:pt x="1795" y="397"/>
                  </a:lnTo>
                  <a:cubicBezTo>
                    <a:pt x="1733" y="364"/>
                    <a:pt x="1669" y="337"/>
                    <a:pt x="1602" y="317"/>
                  </a:cubicBezTo>
                  <a:lnTo>
                    <a:pt x="1570" y="130"/>
                  </a:lnTo>
                  <a:cubicBezTo>
                    <a:pt x="1559" y="55"/>
                    <a:pt x="1494" y="0"/>
                    <a:pt x="1418" y="0"/>
                  </a:cubicBezTo>
                  <a:lnTo>
                    <a:pt x="1187" y="0"/>
                  </a:lnTo>
                  <a:cubicBezTo>
                    <a:pt x="1111" y="0"/>
                    <a:pt x="1046" y="55"/>
                    <a:pt x="1034" y="129"/>
                  </a:cubicBezTo>
                  <a:lnTo>
                    <a:pt x="1001" y="321"/>
                  </a:lnTo>
                  <a:cubicBezTo>
                    <a:pt x="937" y="341"/>
                    <a:pt x="874" y="367"/>
                    <a:pt x="815" y="399"/>
                  </a:cubicBezTo>
                  <a:lnTo>
                    <a:pt x="660" y="289"/>
                  </a:lnTo>
                  <a:cubicBezTo>
                    <a:pt x="633" y="270"/>
                    <a:pt x="602" y="260"/>
                    <a:pt x="570" y="260"/>
                  </a:cubicBezTo>
                  <a:cubicBezTo>
                    <a:pt x="529" y="260"/>
                    <a:pt x="490" y="276"/>
                    <a:pt x="461" y="306"/>
                  </a:cubicBezTo>
                  <a:lnTo>
                    <a:pt x="297" y="469"/>
                  </a:lnTo>
                  <a:cubicBezTo>
                    <a:pt x="243" y="523"/>
                    <a:pt x="236" y="607"/>
                    <a:pt x="280" y="669"/>
                  </a:cubicBezTo>
                  <a:lnTo>
                    <a:pt x="393" y="827"/>
                  </a:lnTo>
                  <a:cubicBezTo>
                    <a:pt x="361" y="887"/>
                    <a:pt x="336" y="950"/>
                    <a:pt x="317" y="1015"/>
                  </a:cubicBezTo>
                  <a:lnTo>
                    <a:pt x="130" y="1046"/>
                  </a:lnTo>
                  <a:cubicBezTo>
                    <a:pt x="54" y="1058"/>
                    <a:pt x="0" y="1122"/>
                    <a:pt x="0" y="1198"/>
                  </a:cubicBezTo>
                  <a:lnTo>
                    <a:pt x="0" y="1430"/>
                  </a:lnTo>
                  <a:cubicBezTo>
                    <a:pt x="0" y="1506"/>
                    <a:pt x="54" y="1570"/>
                    <a:pt x="129" y="1583"/>
                  </a:cubicBezTo>
                  <a:lnTo>
                    <a:pt x="320" y="1615"/>
                  </a:lnTo>
                  <a:cubicBezTo>
                    <a:pt x="340" y="1680"/>
                    <a:pt x="366" y="1742"/>
                    <a:pt x="399" y="1802"/>
                  </a:cubicBezTo>
                  <a:lnTo>
                    <a:pt x="289" y="1956"/>
                  </a:lnTo>
                  <a:cubicBezTo>
                    <a:pt x="244" y="2018"/>
                    <a:pt x="252" y="2102"/>
                    <a:pt x="305" y="2156"/>
                  </a:cubicBezTo>
                  <a:lnTo>
                    <a:pt x="469" y="2319"/>
                  </a:lnTo>
                  <a:cubicBezTo>
                    <a:pt x="498" y="2349"/>
                    <a:pt x="537" y="2365"/>
                    <a:pt x="579" y="2365"/>
                  </a:cubicBezTo>
                  <a:cubicBezTo>
                    <a:pt x="611" y="2365"/>
                    <a:pt x="642" y="2355"/>
                    <a:pt x="668" y="2336"/>
                  </a:cubicBezTo>
                  <a:lnTo>
                    <a:pt x="827" y="2223"/>
                  </a:lnTo>
                  <a:cubicBezTo>
                    <a:pt x="885" y="2254"/>
                    <a:pt x="946" y="2279"/>
                    <a:pt x="1008" y="2298"/>
                  </a:cubicBezTo>
                  <a:lnTo>
                    <a:pt x="1039" y="2487"/>
                  </a:lnTo>
                  <a:cubicBezTo>
                    <a:pt x="1052" y="2561"/>
                    <a:pt x="1116" y="2616"/>
                    <a:pt x="1192" y="2616"/>
                  </a:cubicBezTo>
                  <a:lnTo>
                    <a:pt x="1424" y="2616"/>
                  </a:lnTo>
                  <a:cubicBezTo>
                    <a:pt x="1500" y="2616"/>
                    <a:pt x="1564" y="2561"/>
                    <a:pt x="1577" y="2487"/>
                  </a:cubicBezTo>
                  <a:lnTo>
                    <a:pt x="1609" y="2297"/>
                  </a:lnTo>
                  <a:cubicBezTo>
                    <a:pt x="1673" y="2278"/>
                    <a:pt x="1736" y="2252"/>
                    <a:pt x="1796" y="2219"/>
                  </a:cubicBezTo>
                  <a:lnTo>
                    <a:pt x="1952" y="2331"/>
                  </a:lnTo>
                  <a:cubicBezTo>
                    <a:pt x="1979" y="2350"/>
                    <a:pt x="2010" y="2360"/>
                    <a:pt x="2042" y="2360"/>
                  </a:cubicBezTo>
                  <a:lnTo>
                    <a:pt x="2042" y="2360"/>
                  </a:lnTo>
                  <a:cubicBezTo>
                    <a:pt x="2083" y="2360"/>
                    <a:pt x="2122" y="2344"/>
                    <a:pt x="2152" y="2314"/>
                  </a:cubicBezTo>
                  <a:lnTo>
                    <a:pt x="2315" y="2151"/>
                  </a:lnTo>
                  <a:cubicBezTo>
                    <a:pt x="2369" y="2097"/>
                    <a:pt x="2376" y="2013"/>
                    <a:pt x="2332" y="1951"/>
                  </a:cubicBezTo>
                  <a:lnTo>
                    <a:pt x="2220" y="1794"/>
                  </a:lnTo>
                  <a:cubicBezTo>
                    <a:pt x="2252" y="1735"/>
                    <a:pt x="2278" y="1672"/>
                    <a:pt x="2298" y="1608"/>
                  </a:cubicBezTo>
                  <a:lnTo>
                    <a:pt x="2487" y="1576"/>
                  </a:lnTo>
                  <a:cubicBezTo>
                    <a:pt x="2562" y="1563"/>
                    <a:pt x="2616" y="1499"/>
                    <a:pt x="2616" y="1423"/>
                  </a:cubicBezTo>
                  <a:lnTo>
                    <a:pt x="2616" y="1191"/>
                  </a:lnTo>
                  <a:cubicBezTo>
                    <a:pt x="2616" y="1117"/>
                    <a:pt x="2562" y="1053"/>
                    <a:pt x="2487" y="1040"/>
                  </a:cubicBezTo>
                  <a:close/>
                  <a:moveTo>
                    <a:pt x="2483" y="1424"/>
                  </a:moveTo>
                  <a:cubicBezTo>
                    <a:pt x="2483" y="1435"/>
                    <a:pt x="2475" y="1444"/>
                    <a:pt x="2465" y="1446"/>
                  </a:cubicBezTo>
                  <a:lnTo>
                    <a:pt x="2234" y="1485"/>
                  </a:lnTo>
                  <a:cubicBezTo>
                    <a:pt x="2208" y="1489"/>
                    <a:pt x="2187" y="1508"/>
                    <a:pt x="2181" y="1533"/>
                  </a:cubicBezTo>
                  <a:cubicBezTo>
                    <a:pt x="2160" y="1615"/>
                    <a:pt x="2128" y="1693"/>
                    <a:pt x="2085" y="1766"/>
                  </a:cubicBezTo>
                  <a:cubicBezTo>
                    <a:pt x="2071" y="1788"/>
                    <a:pt x="2072" y="1817"/>
                    <a:pt x="2087" y="1838"/>
                  </a:cubicBezTo>
                  <a:lnTo>
                    <a:pt x="2223" y="2029"/>
                  </a:lnTo>
                  <a:cubicBezTo>
                    <a:pt x="2229" y="2038"/>
                    <a:pt x="2228" y="2050"/>
                    <a:pt x="2221" y="2058"/>
                  </a:cubicBezTo>
                  <a:lnTo>
                    <a:pt x="2057" y="2221"/>
                  </a:lnTo>
                  <a:cubicBezTo>
                    <a:pt x="2052" y="2227"/>
                    <a:pt x="2045" y="2228"/>
                    <a:pt x="2042" y="2228"/>
                  </a:cubicBezTo>
                  <a:cubicBezTo>
                    <a:pt x="2039" y="2228"/>
                    <a:pt x="2034" y="2227"/>
                    <a:pt x="2029" y="2224"/>
                  </a:cubicBezTo>
                  <a:lnTo>
                    <a:pt x="1838" y="2088"/>
                  </a:lnTo>
                  <a:cubicBezTo>
                    <a:pt x="1817" y="2073"/>
                    <a:pt x="1789" y="2072"/>
                    <a:pt x="1766" y="2085"/>
                  </a:cubicBezTo>
                  <a:cubicBezTo>
                    <a:pt x="1693" y="2128"/>
                    <a:pt x="1615" y="2160"/>
                    <a:pt x="1534" y="2181"/>
                  </a:cubicBezTo>
                  <a:cubicBezTo>
                    <a:pt x="1508" y="2188"/>
                    <a:pt x="1489" y="2208"/>
                    <a:pt x="1485" y="2234"/>
                  </a:cubicBezTo>
                  <a:lnTo>
                    <a:pt x="1445" y="2466"/>
                  </a:lnTo>
                  <a:cubicBezTo>
                    <a:pt x="1444" y="2476"/>
                    <a:pt x="1434" y="2484"/>
                    <a:pt x="1424" y="2484"/>
                  </a:cubicBezTo>
                  <a:lnTo>
                    <a:pt x="1192" y="2484"/>
                  </a:lnTo>
                  <a:cubicBezTo>
                    <a:pt x="1182" y="2484"/>
                    <a:pt x="1172" y="2476"/>
                    <a:pt x="1171" y="2466"/>
                  </a:cubicBezTo>
                  <a:lnTo>
                    <a:pt x="1132" y="2235"/>
                  </a:lnTo>
                  <a:cubicBezTo>
                    <a:pt x="1127" y="2209"/>
                    <a:pt x="1108" y="2188"/>
                    <a:pt x="1083" y="2182"/>
                  </a:cubicBezTo>
                  <a:cubicBezTo>
                    <a:pt x="1004" y="2161"/>
                    <a:pt x="927" y="2130"/>
                    <a:pt x="856" y="2089"/>
                  </a:cubicBezTo>
                  <a:cubicBezTo>
                    <a:pt x="845" y="2083"/>
                    <a:pt x="834" y="2080"/>
                    <a:pt x="822" y="2080"/>
                  </a:cubicBezTo>
                  <a:cubicBezTo>
                    <a:pt x="809" y="2080"/>
                    <a:pt x="795" y="2084"/>
                    <a:pt x="784" y="2092"/>
                  </a:cubicBezTo>
                  <a:lnTo>
                    <a:pt x="592" y="2228"/>
                  </a:lnTo>
                  <a:cubicBezTo>
                    <a:pt x="587" y="2232"/>
                    <a:pt x="582" y="2232"/>
                    <a:pt x="579" y="2232"/>
                  </a:cubicBezTo>
                  <a:cubicBezTo>
                    <a:pt x="576" y="2232"/>
                    <a:pt x="569" y="2231"/>
                    <a:pt x="564" y="2226"/>
                  </a:cubicBezTo>
                  <a:lnTo>
                    <a:pt x="399" y="2062"/>
                  </a:lnTo>
                  <a:cubicBezTo>
                    <a:pt x="391" y="2054"/>
                    <a:pt x="390" y="2042"/>
                    <a:pt x="397" y="2033"/>
                  </a:cubicBezTo>
                  <a:lnTo>
                    <a:pt x="532" y="1844"/>
                  </a:lnTo>
                  <a:cubicBezTo>
                    <a:pt x="548" y="1822"/>
                    <a:pt x="549" y="1794"/>
                    <a:pt x="535" y="1771"/>
                  </a:cubicBezTo>
                  <a:cubicBezTo>
                    <a:pt x="492" y="1699"/>
                    <a:pt x="458" y="1621"/>
                    <a:pt x="437" y="1539"/>
                  </a:cubicBezTo>
                  <a:cubicBezTo>
                    <a:pt x="431" y="1514"/>
                    <a:pt x="410" y="1495"/>
                    <a:pt x="384" y="1491"/>
                  </a:cubicBezTo>
                  <a:lnTo>
                    <a:pt x="151" y="1451"/>
                  </a:lnTo>
                  <a:cubicBezTo>
                    <a:pt x="141" y="1450"/>
                    <a:pt x="133" y="1440"/>
                    <a:pt x="133" y="1430"/>
                  </a:cubicBezTo>
                  <a:lnTo>
                    <a:pt x="133" y="1198"/>
                  </a:lnTo>
                  <a:cubicBezTo>
                    <a:pt x="133" y="1187"/>
                    <a:pt x="141" y="1178"/>
                    <a:pt x="151" y="1176"/>
                  </a:cubicBezTo>
                  <a:lnTo>
                    <a:pt x="381" y="1138"/>
                  </a:lnTo>
                  <a:cubicBezTo>
                    <a:pt x="407" y="1134"/>
                    <a:pt x="428" y="1114"/>
                    <a:pt x="434" y="1089"/>
                  </a:cubicBezTo>
                  <a:cubicBezTo>
                    <a:pt x="455" y="1007"/>
                    <a:pt x="487" y="929"/>
                    <a:pt x="529" y="856"/>
                  </a:cubicBezTo>
                  <a:cubicBezTo>
                    <a:pt x="543" y="833"/>
                    <a:pt x="541" y="806"/>
                    <a:pt x="526" y="784"/>
                  </a:cubicBezTo>
                  <a:lnTo>
                    <a:pt x="390" y="592"/>
                  </a:lnTo>
                  <a:cubicBezTo>
                    <a:pt x="383" y="583"/>
                    <a:pt x="385" y="571"/>
                    <a:pt x="392" y="563"/>
                  </a:cubicBezTo>
                  <a:lnTo>
                    <a:pt x="555" y="399"/>
                  </a:lnTo>
                  <a:cubicBezTo>
                    <a:pt x="560" y="394"/>
                    <a:pt x="567" y="393"/>
                    <a:pt x="570" y="393"/>
                  </a:cubicBezTo>
                  <a:cubicBezTo>
                    <a:pt x="574" y="393"/>
                    <a:pt x="578" y="393"/>
                    <a:pt x="583" y="397"/>
                  </a:cubicBezTo>
                  <a:lnTo>
                    <a:pt x="773" y="532"/>
                  </a:lnTo>
                  <a:cubicBezTo>
                    <a:pt x="794" y="547"/>
                    <a:pt x="822" y="548"/>
                    <a:pt x="845" y="535"/>
                  </a:cubicBezTo>
                  <a:cubicBezTo>
                    <a:pt x="917" y="491"/>
                    <a:pt x="995" y="458"/>
                    <a:pt x="1077" y="437"/>
                  </a:cubicBezTo>
                  <a:cubicBezTo>
                    <a:pt x="1102" y="430"/>
                    <a:pt x="1121" y="409"/>
                    <a:pt x="1126" y="384"/>
                  </a:cubicBezTo>
                  <a:lnTo>
                    <a:pt x="1165" y="151"/>
                  </a:lnTo>
                  <a:cubicBezTo>
                    <a:pt x="1167" y="140"/>
                    <a:pt x="1176" y="133"/>
                    <a:pt x="1187" y="133"/>
                  </a:cubicBezTo>
                  <a:lnTo>
                    <a:pt x="1418" y="133"/>
                  </a:lnTo>
                  <a:cubicBezTo>
                    <a:pt x="1429" y="133"/>
                    <a:pt x="1438" y="140"/>
                    <a:pt x="1440" y="151"/>
                  </a:cubicBezTo>
                  <a:lnTo>
                    <a:pt x="1478" y="380"/>
                  </a:lnTo>
                  <a:cubicBezTo>
                    <a:pt x="1483" y="406"/>
                    <a:pt x="1502" y="428"/>
                    <a:pt x="1527" y="434"/>
                  </a:cubicBezTo>
                  <a:cubicBezTo>
                    <a:pt x="1611" y="455"/>
                    <a:pt x="1691" y="488"/>
                    <a:pt x="1765" y="532"/>
                  </a:cubicBezTo>
                  <a:cubicBezTo>
                    <a:pt x="1788" y="545"/>
                    <a:pt x="1816" y="544"/>
                    <a:pt x="1838" y="529"/>
                  </a:cubicBezTo>
                  <a:lnTo>
                    <a:pt x="2029" y="393"/>
                  </a:lnTo>
                  <a:cubicBezTo>
                    <a:pt x="2034" y="390"/>
                    <a:pt x="2039" y="389"/>
                    <a:pt x="2042" y="389"/>
                  </a:cubicBezTo>
                  <a:cubicBezTo>
                    <a:pt x="2045" y="389"/>
                    <a:pt x="2052" y="390"/>
                    <a:pt x="2057" y="396"/>
                  </a:cubicBezTo>
                  <a:lnTo>
                    <a:pt x="2221" y="559"/>
                  </a:lnTo>
                  <a:cubicBezTo>
                    <a:pt x="2229" y="567"/>
                    <a:pt x="2230" y="579"/>
                    <a:pt x="2223" y="588"/>
                  </a:cubicBezTo>
                  <a:lnTo>
                    <a:pt x="2087" y="778"/>
                  </a:lnTo>
                  <a:cubicBezTo>
                    <a:pt x="2072" y="800"/>
                    <a:pt x="2071" y="828"/>
                    <a:pt x="2084" y="851"/>
                  </a:cubicBezTo>
                  <a:cubicBezTo>
                    <a:pt x="2127" y="924"/>
                    <a:pt x="2159" y="1002"/>
                    <a:pt x="2180" y="1083"/>
                  </a:cubicBezTo>
                  <a:cubicBezTo>
                    <a:pt x="2187" y="1109"/>
                    <a:pt x="2208" y="1128"/>
                    <a:pt x="2234" y="1132"/>
                  </a:cubicBezTo>
                  <a:lnTo>
                    <a:pt x="2465" y="1171"/>
                  </a:lnTo>
                  <a:cubicBezTo>
                    <a:pt x="2475" y="1173"/>
                    <a:pt x="2483" y="1182"/>
                    <a:pt x="2483" y="1193"/>
                  </a:cubicBezTo>
                  <a:lnTo>
                    <a:pt x="2483" y="1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195">
              <a:extLst>
                <a:ext uri="{FF2B5EF4-FFF2-40B4-BE49-F238E27FC236}">
                  <a16:creationId xmlns:a16="http://schemas.microsoft.com/office/drawing/2014/main" id="{E860C3F6-AF79-4FD5-80E1-3D1C5DADA1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0814" y="3287713"/>
              <a:ext cx="150813" cy="276225"/>
            </a:xfrm>
            <a:custGeom>
              <a:avLst/>
              <a:gdLst>
                <a:gd name="T0" fmla="*/ 457 w 729"/>
                <a:gd name="T1" fmla="*/ 604 h 1343"/>
                <a:gd name="T2" fmla="*/ 270 w 729"/>
                <a:gd name="T3" fmla="*/ 604 h 1343"/>
                <a:gd name="T4" fmla="*/ 132 w 729"/>
                <a:gd name="T5" fmla="*/ 466 h 1343"/>
                <a:gd name="T6" fmla="*/ 270 w 729"/>
                <a:gd name="T7" fmla="*/ 328 h 1343"/>
                <a:gd name="T8" fmla="*/ 600 w 729"/>
                <a:gd name="T9" fmla="*/ 328 h 1343"/>
                <a:gd name="T10" fmla="*/ 666 w 729"/>
                <a:gd name="T11" fmla="*/ 261 h 1343"/>
                <a:gd name="T12" fmla="*/ 600 w 729"/>
                <a:gd name="T13" fmla="*/ 195 h 1343"/>
                <a:gd name="T14" fmla="*/ 431 w 729"/>
                <a:gd name="T15" fmla="*/ 195 h 1343"/>
                <a:gd name="T16" fmla="*/ 431 w 729"/>
                <a:gd name="T17" fmla="*/ 66 h 1343"/>
                <a:gd name="T18" fmla="*/ 364 w 729"/>
                <a:gd name="T19" fmla="*/ 0 h 1343"/>
                <a:gd name="T20" fmla="*/ 297 w 729"/>
                <a:gd name="T21" fmla="*/ 66 h 1343"/>
                <a:gd name="T22" fmla="*/ 297 w 729"/>
                <a:gd name="T23" fmla="*/ 195 h 1343"/>
                <a:gd name="T24" fmla="*/ 271 w 729"/>
                <a:gd name="T25" fmla="*/ 195 h 1343"/>
                <a:gd name="T26" fmla="*/ 0 w 729"/>
                <a:gd name="T27" fmla="*/ 466 h 1343"/>
                <a:gd name="T28" fmla="*/ 271 w 729"/>
                <a:gd name="T29" fmla="*/ 737 h 1343"/>
                <a:gd name="T30" fmla="*/ 458 w 729"/>
                <a:gd name="T31" fmla="*/ 737 h 1343"/>
                <a:gd name="T32" fmla="*/ 596 w 729"/>
                <a:gd name="T33" fmla="*/ 875 h 1343"/>
                <a:gd name="T34" fmla="*/ 458 w 729"/>
                <a:gd name="T35" fmla="*/ 1013 h 1343"/>
                <a:gd name="T36" fmla="*/ 122 w 729"/>
                <a:gd name="T37" fmla="*/ 1013 h 1343"/>
                <a:gd name="T38" fmla="*/ 56 w 729"/>
                <a:gd name="T39" fmla="*/ 1079 h 1343"/>
                <a:gd name="T40" fmla="*/ 122 w 729"/>
                <a:gd name="T41" fmla="*/ 1146 h 1343"/>
                <a:gd name="T42" fmla="*/ 297 w 729"/>
                <a:gd name="T43" fmla="*/ 1146 h 1343"/>
                <a:gd name="T44" fmla="*/ 297 w 729"/>
                <a:gd name="T45" fmla="*/ 1277 h 1343"/>
                <a:gd name="T46" fmla="*/ 364 w 729"/>
                <a:gd name="T47" fmla="*/ 1343 h 1343"/>
                <a:gd name="T48" fmla="*/ 431 w 729"/>
                <a:gd name="T49" fmla="*/ 1277 h 1343"/>
                <a:gd name="T50" fmla="*/ 431 w 729"/>
                <a:gd name="T51" fmla="*/ 1146 h 1343"/>
                <a:gd name="T52" fmla="*/ 459 w 729"/>
                <a:gd name="T53" fmla="*/ 1146 h 1343"/>
                <a:gd name="T54" fmla="*/ 461 w 729"/>
                <a:gd name="T55" fmla="*/ 1146 h 1343"/>
                <a:gd name="T56" fmla="*/ 729 w 729"/>
                <a:gd name="T57" fmla="*/ 875 h 1343"/>
                <a:gd name="T58" fmla="*/ 457 w 729"/>
                <a:gd name="T59" fmla="*/ 604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9" h="1343">
                  <a:moveTo>
                    <a:pt x="457" y="604"/>
                  </a:moveTo>
                  <a:lnTo>
                    <a:pt x="270" y="604"/>
                  </a:lnTo>
                  <a:cubicBezTo>
                    <a:pt x="194" y="604"/>
                    <a:pt x="132" y="542"/>
                    <a:pt x="132" y="466"/>
                  </a:cubicBezTo>
                  <a:cubicBezTo>
                    <a:pt x="132" y="390"/>
                    <a:pt x="194" y="328"/>
                    <a:pt x="270" y="328"/>
                  </a:cubicBezTo>
                  <a:lnTo>
                    <a:pt x="600" y="328"/>
                  </a:lnTo>
                  <a:cubicBezTo>
                    <a:pt x="636" y="328"/>
                    <a:pt x="666" y="298"/>
                    <a:pt x="666" y="261"/>
                  </a:cubicBezTo>
                  <a:cubicBezTo>
                    <a:pt x="666" y="225"/>
                    <a:pt x="636" y="195"/>
                    <a:pt x="600" y="195"/>
                  </a:cubicBezTo>
                  <a:lnTo>
                    <a:pt x="431" y="195"/>
                  </a:lnTo>
                  <a:lnTo>
                    <a:pt x="431" y="66"/>
                  </a:lnTo>
                  <a:cubicBezTo>
                    <a:pt x="431" y="29"/>
                    <a:pt x="401" y="0"/>
                    <a:pt x="364" y="0"/>
                  </a:cubicBezTo>
                  <a:cubicBezTo>
                    <a:pt x="327" y="0"/>
                    <a:pt x="297" y="29"/>
                    <a:pt x="297" y="66"/>
                  </a:cubicBezTo>
                  <a:lnTo>
                    <a:pt x="297" y="195"/>
                  </a:lnTo>
                  <a:lnTo>
                    <a:pt x="271" y="195"/>
                  </a:lnTo>
                  <a:cubicBezTo>
                    <a:pt x="121" y="195"/>
                    <a:pt x="0" y="316"/>
                    <a:pt x="0" y="466"/>
                  </a:cubicBezTo>
                  <a:cubicBezTo>
                    <a:pt x="0" y="615"/>
                    <a:pt x="121" y="737"/>
                    <a:pt x="271" y="737"/>
                  </a:cubicBezTo>
                  <a:lnTo>
                    <a:pt x="458" y="737"/>
                  </a:lnTo>
                  <a:cubicBezTo>
                    <a:pt x="534" y="737"/>
                    <a:pt x="596" y="799"/>
                    <a:pt x="596" y="875"/>
                  </a:cubicBezTo>
                  <a:cubicBezTo>
                    <a:pt x="596" y="951"/>
                    <a:pt x="534" y="1013"/>
                    <a:pt x="458" y="1013"/>
                  </a:cubicBezTo>
                  <a:lnTo>
                    <a:pt x="122" y="1013"/>
                  </a:lnTo>
                  <a:cubicBezTo>
                    <a:pt x="86" y="1013"/>
                    <a:pt x="56" y="1043"/>
                    <a:pt x="56" y="1079"/>
                  </a:cubicBezTo>
                  <a:cubicBezTo>
                    <a:pt x="56" y="1116"/>
                    <a:pt x="86" y="1146"/>
                    <a:pt x="122" y="1146"/>
                  </a:cubicBezTo>
                  <a:lnTo>
                    <a:pt x="297" y="1146"/>
                  </a:lnTo>
                  <a:lnTo>
                    <a:pt x="297" y="1277"/>
                  </a:lnTo>
                  <a:cubicBezTo>
                    <a:pt x="297" y="1313"/>
                    <a:pt x="327" y="1343"/>
                    <a:pt x="364" y="1343"/>
                  </a:cubicBezTo>
                  <a:cubicBezTo>
                    <a:pt x="401" y="1343"/>
                    <a:pt x="431" y="1313"/>
                    <a:pt x="431" y="1277"/>
                  </a:cubicBezTo>
                  <a:lnTo>
                    <a:pt x="431" y="1146"/>
                  </a:lnTo>
                  <a:lnTo>
                    <a:pt x="459" y="1146"/>
                  </a:lnTo>
                  <a:cubicBezTo>
                    <a:pt x="460" y="1146"/>
                    <a:pt x="460" y="1146"/>
                    <a:pt x="461" y="1146"/>
                  </a:cubicBezTo>
                  <a:cubicBezTo>
                    <a:pt x="609" y="1144"/>
                    <a:pt x="729" y="1023"/>
                    <a:pt x="729" y="875"/>
                  </a:cubicBezTo>
                  <a:cubicBezTo>
                    <a:pt x="729" y="725"/>
                    <a:pt x="607" y="604"/>
                    <a:pt x="457" y="6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962DEF7F-1C5F-4557-8849-E542178EFA11}"/>
              </a:ext>
            </a:extLst>
          </p:cNvPr>
          <p:cNvGrpSpPr/>
          <p:nvPr/>
        </p:nvGrpSpPr>
        <p:grpSpPr>
          <a:xfrm>
            <a:off x="6276582" y="2486784"/>
            <a:ext cx="308806" cy="386293"/>
            <a:chOff x="6376988" y="2209800"/>
            <a:chExt cx="430213" cy="538163"/>
          </a:xfrm>
          <a:solidFill>
            <a:srgbClr val="FE0000"/>
          </a:solidFill>
        </p:grpSpPr>
        <p:sp>
          <p:nvSpPr>
            <p:cNvPr id="24" name="Freeform 222">
              <a:extLst>
                <a:ext uri="{FF2B5EF4-FFF2-40B4-BE49-F238E27FC236}">
                  <a16:creationId xmlns:a16="http://schemas.microsoft.com/office/drawing/2014/main" id="{17CC8968-835D-41CC-BF8A-6B61BDA018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6988" y="2209800"/>
              <a:ext cx="430213" cy="538163"/>
            </a:xfrm>
            <a:custGeom>
              <a:avLst/>
              <a:gdLst>
                <a:gd name="T0" fmla="*/ 2090 w 2090"/>
                <a:gd name="T1" fmla="*/ 2267 h 2616"/>
                <a:gd name="T2" fmla="*/ 1939 w 2090"/>
                <a:gd name="T3" fmla="*/ 571 h 2616"/>
                <a:gd name="T4" fmla="*/ 1874 w 2090"/>
                <a:gd name="T5" fmla="*/ 512 h 2616"/>
                <a:gd name="T6" fmla="*/ 1557 w 2090"/>
                <a:gd name="T7" fmla="*/ 512 h 2616"/>
                <a:gd name="T8" fmla="*/ 1045 w 2090"/>
                <a:gd name="T9" fmla="*/ 0 h 2616"/>
                <a:gd name="T10" fmla="*/ 532 w 2090"/>
                <a:gd name="T11" fmla="*/ 512 h 2616"/>
                <a:gd name="T12" fmla="*/ 215 w 2090"/>
                <a:gd name="T13" fmla="*/ 512 h 2616"/>
                <a:gd name="T14" fmla="*/ 150 w 2090"/>
                <a:gd name="T15" fmla="*/ 571 h 2616"/>
                <a:gd name="T16" fmla="*/ 0 w 2090"/>
                <a:gd name="T17" fmla="*/ 2267 h 2616"/>
                <a:gd name="T18" fmla="*/ 0 w 2090"/>
                <a:gd name="T19" fmla="*/ 2273 h 2616"/>
                <a:gd name="T20" fmla="*/ 387 w 2090"/>
                <a:gd name="T21" fmla="*/ 2616 h 2616"/>
                <a:gd name="T22" fmla="*/ 1703 w 2090"/>
                <a:gd name="T23" fmla="*/ 2616 h 2616"/>
                <a:gd name="T24" fmla="*/ 2090 w 2090"/>
                <a:gd name="T25" fmla="*/ 2273 h 2616"/>
                <a:gd name="T26" fmla="*/ 2090 w 2090"/>
                <a:gd name="T27" fmla="*/ 2267 h 2616"/>
                <a:gd name="T28" fmla="*/ 1045 w 2090"/>
                <a:gd name="T29" fmla="*/ 130 h 2616"/>
                <a:gd name="T30" fmla="*/ 1427 w 2090"/>
                <a:gd name="T31" fmla="*/ 512 h 2616"/>
                <a:gd name="T32" fmla="*/ 662 w 2090"/>
                <a:gd name="T33" fmla="*/ 512 h 2616"/>
                <a:gd name="T34" fmla="*/ 1045 w 2090"/>
                <a:gd name="T35" fmla="*/ 130 h 2616"/>
                <a:gd name="T36" fmla="*/ 1703 w 2090"/>
                <a:gd name="T37" fmla="*/ 2486 h 2616"/>
                <a:gd name="T38" fmla="*/ 387 w 2090"/>
                <a:gd name="T39" fmla="*/ 2486 h 2616"/>
                <a:gd name="T40" fmla="*/ 129 w 2090"/>
                <a:gd name="T41" fmla="*/ 2276 h 2616"/>
                <a:gd name="T42" fmla="*/ 275 w 2090"/>
                <a:gd name="T43" fmla="*/ 642 h 2616"/>
                <a:gd name="T44" fmla="*/ 532 w 2090"/>
                <a:gd name="T45" fmla="*/ 642 h 2616"/>
                <a:gd name="T46" fmla="*/ 532 w 2090"/>
                <a:gd name="T47" fmla="*/ 870 h 2616"/>
                <a:gd name="T48" fmla="*/ 597 w 2090"/>
                <a:gd name="T49" fmla="*/ 935 h 2616"/>
                <a:gd name="T50" fmla="*/ 662 w 2090"/>
                <a:gd name="T51" fmla="*/ 870 h 2616"/>
                <a:gd name="T52" fmla="*/ 662 w 2090"/>
                <a:gd name="T53" fmla="*/ 642 h 2616"/>
                <a:gd name="T54" fmla="*/ 1427 w 2090"/>
                <a:gd name="T55" fmla="*/ 642 h 2616"/>
                <a:gd name="T56" fmla="*/ 1427 w 2090"/>
                <a:gd name="T57" fmla="*/ 870 h 2616"/>
                <a:gd name="T58" fmla="*/ 1492 w 2090"/>
                <a:gd name="T59" fmla="*/ 935 h 2616"/>
                <a:gd name="T60" fmla="*/ 1557 w 2090"/>
                <a:gd name="T61" fmla="*/ 870 h 2616"/>
                <a:gd name="T62" fmla="*/ 1557 w 2090"/>
                <a:gd name="T63" fmla="*/ 642 h 2616"/>
                <a:gd name="T64" fmla="*/ 1815 w 2090"/>
                <a:gd name="T65" fmla="*/ 642 h 2616"/>
                <a:gd name="T66" fmla="*/ 1960 w 2090"/>
                <a:gd name="T67" fmla="*/ 2276 h 2616"/>
                <a:gd name="T68" fmla="*/ 1703 w 2090"/>
                <a:gd name="T69" fmla="*/ 2486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90" h="2616">
                  <a:moveTo>
                    <a:pt x="2090" y="2267"/>
                  </a:moveTo>
                  <a:lnTo>
                    <a:pt x="1939" y="571"/>
                  </a:lnTo>
                  <a:cubicBezTo>
                    <a:pt x="1937" y="537"/>
                    <a:pt x="1908" y="512"/>
                    <a:pt x="1874" y="512"/>
                  </a:cubicBezTo>
                  <a:lnTo>
                    <a:pt x="1557" y="512"/>
                  </a:lnTo>
                  <a:cubicBezTo>
                    <a:pt x="1556" y="230"/>
                    <a:pt x="1327" y="0"/>
                    <a:pt x="1045" y="0"/>
                  </a:cubicBezTo>
                  <a:cubicBezTo>
                    <a:pt x="763" y="0"/>
                    <a:pt x="533" y="230"/>
                    <a:pt x="532" y="512"/>
                  </a:cubicBezTo>
                  <a:lnTo>
                    <a:pt x="215" y="512"/>
                  </a:lnTo>
                  <a:cubicBezTo>
                    <a:pt x="181" y="512"/>
                    <a:pt x="153" y="537"/>
                    <a:pt x="150" y="571"/>
                  </a:cubicBezTo>
                  <a:lnTo>
                    <a:pt x="0" y="2267"/>
                  </a:lnTo>
                  <a:cubicBezTo>
                    <a:pt x="0" y="2270"/>
                    <a:pt x="0" y="2271"/>
                    <a:pt x="0" y="2273"/>
                  </a:cubicBezTo>
                  <a:cubicBezTo>
                    <a:pt x="0" y="2462"/>
                    <a:pt x="173" y="2616"/>
                    <a:pt x="387" y="2616"/>
                  </a:cubicBezTo>
                  <a:lnTo>
                    <a:pt x="1703" y="2616"/>
                  </a:lnTo>
                  <a:cubicBezTo>
                    <a:pt x="1916" y="2616"/>
                    <a:pt x="2090" y="2462"/>
                    <a:pt x="2090" y="2273"/>
                  </a:cubicBezTo>
                  <a:cubicBezTo>
                    <a:pt x="2090" y="2271"/>
                    <a:pt x="2090" y="2270"/>
                    <a:pt x="2090" y="2267"/>
                  </a:cubicBezTo>
                  <a:close/>
                  <a:moveTo>
                    <a:pt x="1045" y="130"/>
                  </a:moveTo>
                  <a:cubicBezTo>
                    <a:pt x="1255" y="130"/>
                    <a:pt x="1426" y="301"/>
                    <a:pt x="1427" y="512"/>
                  </a:cubicBezTo>
                  <a:lnTo>
                    <a:pt x="662" y="512"/>
                  </a:lnTo>
                  <a:cubicBezTo>
                    <a:pt x="663" y="301"/>
                    <a:pt x="834" y="130"/>
                    <a:pt x="1045" y="130"/>
                  </a:cubicBezTo>
                  <a:close/>
                  <a:moveTo>
                    <a:pt x="1703" y="2486"/>
                  </a:moveTo>
                  <a:lnTo>
                    <a:pt x="387" y="2486"/>
                  </a:lnTo>
                  <a:cubicBezTo>
                    <a:pt x="246" y="2486"/>
                    <a:pt x="131" y="2392"/>
                    <a:pt x="129" y="2276"/>
                  </a:cubicBezTo>
                  <a:lnTo>
                    <a:pt x="275" y="642"/>
                  </a:lnTo>
                  <a:lnTo>
                    <a:pt x="532" y="642"/>
                  </a:lnTo>
                  <a:lnTo>
                    <a:pt x="532" y="870"/>
                  </a:lnTo>
                  <a:cubicBezTo>
                    <a:pt x="532" y="905"/>
                    <a:pt x="562" y="935"/>
                    <a:pt x="597" y="935"/>
                  </a:cubicBezTo>
                  <a:cubicBezTo>
                    <a:pt x="633" y="935"/>
                    <a:pt x="662" y="905"/>
                    <a:pt x="662" y="870"/>
                  </a:cubicBezTo>
                  <a:lnTo>
                    <a:pt x="662" y="642"/>
                  </a:lnTo>
                  <a:lnTo>
                    <a:pt x="1427" y="642"/>
                  </a:lnTo>
                  <a:lnTo>
                    <a:pt x="1427" y="870"/>
                  </a:lnTo>
                  <a:cubicBezTo>
                    <a:pt x="1427" y="905"/>
                    <a:pt x="1456" y="935"/>
                    <a:pt x="1492" y="935"/>
                  </a:cubicBezTo>
                  <a:cubicBezTo>
                    <a:pt x="1528" y="935"/>
                    <a:pt x="1557" y="905"/>
                    <a:pt x="1557" y="870"/>
                  </a:cubicBezTo>
                  <a:lnTo>
                    <a:pt x="1557" y="642"/>
                  </a:lnTo>
                  <a:lnTo>
                    <a:pt x="1815" y="642"/>
                  </a:lnTo>
                  <a:lnTo>
                    <a:pt x="1960" y="2276"/>
                  </a:lnTo>
                  <a:cubicBezTo>
                    <a:pt x="1958" y="2392"/>
                    <a:pt x="1843" y="2486"/>
                    <a:pt x="1703" y="2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23">
              <a:extLst>
                <a:ext uri="{FF2B5EF4-FFF2-40B4-BE49-F238E27FC236}">
                  <a16:creationId xmlns:a16="http://schemas.microsoft.com/office/drawing/2014/main" id="{F2D8DA1E-ACBC-4B57-BC97-7AB65A4C02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388" y="2438400"/>
              <a:ext cx="125413" cy="225425"/>
            </a:xfrm>
            <a:custGeom>
              <a:avLst/>
              <a:gdLst>
                <a:gd name="T0" fmla="*/ 377 w 605"/>
                <a:gd name="T1" fmla="*/ 482 h 1095"/>
                <a:gd name="T2" fmla="*/ 228 w 605"/>
                <a:gd name="T3" fmla="*/ 482 h 1095"/>
                <a:gd name="T4" fmla="*/ 130 w 605"/>
                <a:gd name="T5" fmla="*/ 384 h 1095"/>
                <a:gd name="T6" fmla="*/ 228 w 605"/>
                <a:gd name="T7" fmla="*/ 286 h 1095"/>
                <a:gd name="T8" fmla="*/ 490 w 605"/>
                <a:gd name="T9" fmla="*/ 286 h 1095"/>
                <a:gd name="T10" fmla="*/ 555 w 605"/>
                <a:gd name="T11" fmla="*/ 221 h 1095"/>
                <a:gd name="T12" fmla="*/ 490 w 605"/>
                <a:gd name="T13" fmla="*/ 156 h 1095"/>
                <a:gd name="T14" fmla="*/ 368 w 605"/>
                <a:gd name="T15" fmla="*/ 156 h 1095"/>
                <a:gd name="T16" fmla="*/ 368 w 605"/>
                <a:gd name="T17" fmla="*/ 65 h 1095"/>
                <a:gd name="T18" fmla="*/ 303 w 605"/>
                <a:gd name="T19" fmla="*/ 0 h 1095"/>
                <a:gd name="T20" fmla="*/ 238 w 605"/>
                <a:gd name="T21" fmla="*/ 65 h 1095"/>
                <a:gd name="T22" fmla="*/ 238 w 605"/>
                <a:gd name="T23" fmla="*/ 156 h 1095"/>
                <a:gd name="T24" fmla="*/ 228 w 605"/>
                <a:gd name="T25" fmla="*/ 156 h 1095"/>
                <a:gd name="T26" fmla="*/ 0 w 605"/>
                <a:gd name="T27" fmla="*/ 384 h 1095"/>
                <a:gd name="T28" fmla="*/ 228 w 605"/>
                <a:gd name="T29" fmla="*/ 612 h 1095"/>
                <a:gd name="T30" fmla="*/ 377 w 605"/>
                <a:gd name="T31" fmla="*/ 612 h 1095"/>
                <a:gd name="T32" fmla="*/ 475 w 605"/>
                <a:gd name="T33" fmla="*/ 710 h 1095"/>
                <a:gd name="T34" fmla="*/ 377 w 605"/>
                <a:gd name="T35" fmla="*/ 808 h 1095"/>
                <a:gd name="T36" fmla="*/ 110 w 605"/>
                <a:gd name="T37" fmla="*/ 808 h 1095"/>
                <a:gd name="T38" fmla="*/ 45 w 605"/>
                <a:gd name="T39" fmla="*/ 873 h 1095"/>
                <a:gd name="T40" fmla="*/ 110 w 605"/>
                <a:gd name="T41" fmla="*/ 938 h 1095"/>
                <a:gd name="T42" fmla="*/ 238 w 605"/>
                <a:gd name="T43" fmla="*/ 938 h 1095"/>
                <a:gd name="T44" fmla="*/ 238 w 605"/>
                <a:gd name="T45" fmla="*/ 1030 h 1095"/>
                <a:gd name="T46" fmla="*/ 303 w 605"/>
                <a:gd name="T47" fmla="*/ 1095 h 1095"/>
                <a:gd name="T48" fmla="*/ 368 w 605"/>
                <a:gd name="T49" fmla="*/ 1030 h 1095"/>
                <a:gd name="T50" fmla="*/ 368 w 605"/>
                <a:gd name="T51" fmla="*/ 938 h 1095"/>
                <a:gd name="T52" fmla="*/ 378 w 605"/>
                <a:gd name="T53" fmla="*/ 938 h 1095"/>
                <a:gd name="T54" fmla="*/ 380 w 605"/>
                <a:gd name="T55" fmla="*/ 938 h 1095"/>
                <a:gd name="T56" fmla="*/ 605 w 605"/>
                <a:gd name="T57" fmla="*/ 710 h 1095"/>
                <a:gd name="T58" fmla="*/ 377 w 605"/>
                <a:gd name="T59" fmla="*/ 482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5" h="1095">
                  <a:moveTo>
                    <a:pt x="377" y="482"/>
                  </a:moveTo>
                  <a:lnTo>
                    <a:pt x="228" y="482"/>
                  </a:lnTo>
                  <a:cubicBezTo>
                    <a:pt x="174" y="482"/>
                    <a:pt x="130" y="438"/>
                    <a:pt x="130" y="384"/>
                  </a:cubicBezTo>
                  <a:cubicBezTo>
                    <a:pt x="130" y="330"/>
                    <a:pt x="174" y="286"/>
                    <a:pt x="228" y="286"/>
                  </a:cubicBezTo>
                  <a:lnTo>
                    <a:pt x="490" y="286"/>
                  </a:lnTo>
                  <a:cubicBezTo>
                    <a:pt x="526" y="286"/>
                    <a:pt x="555" y="257"/>
                    <a:pt x="555" y="221"/>
                  </a:cubicBezTo>
                  <a:cubicBezTo>
                    <a:pt x="555" y="185"/>
                    <a:pt x="526" y="156"/>
                    <a:pt x="490" y="156"/>
                  </a:cubicBezTo>
                  <a:lnTo>
                    <a:pt x="368" y="156"/>
                  </a:lnTo>
                  <a:lnTo>
                    <a:pt x="368" y="65"/>
                  </a:lnTo>
                  <a:cubicBezTo>
                    <a:pt x="368" y="30"/>
                    <a:pt x="338" y="0"/>
                    <a:pt x="303" y="0"/>
                  </a:cubicBezTo>
                  <a:cubicBezTo>
                    <a:pt x="267" y="0"/>
                    <a:pt x="238" y="30"/>
                    <a:pt x="238" y="65"/>
                  </a:cubicBezTo>
                  <a:lnTo>
                    <a:pt x="238" y="156"/>
                  </a:lnTo>
                  <a:lnTo>
                    <a:pt x="228" y="156"/>
                  </a:lnTo>
                  <a:cubicBezTo>
                    <a:pt x="103" y="156"/>
                    <a:pt x="0" y="258"/>
                    <a:pt x="0" y="384"/>
                  </a:cubicBezTo>
                  <a:cubicBezTo>
                    <a:pt x="0" y="510"/>
                    <a:pt x="103" y="612"/>
                    <a:pt x="228" y="612"/>
                  </a:cubicBezTo>
                  <a:lnTo>
                    <a:pt x="377" y="612"/>
                  </a:lnTo>
                  <a:cubicBezTo>
                    <a:pt x="432" y="612"/>
                    <a:pt x="475" y="656"/>
                    <a:pt x="475" y="710"/>
                  </a:cubicBezTo>
                  <a:cubicBezTo>
                    <a:pt x="475" y="764"/>
                    <a:pt x="432" y="808"/>
                    <a:pt x="377" y="808"/>
                  </a:cubicBezTo>
                  <a:lnTo>
                    <a:pt x="110" y="808"/>
                  </a:lnTo>
                  <a:cubicBezTo>
                    <a:pt x="75" y="808"/>
                    <a:pt x="45" y="837"/>
                    <a:pt x="45" y="873"/>
                  </a:cubicBezTo>
                  <a:cubicBezTo>
                    <a:pt x="45" y="909"/>
                    <a:pt x="75" y="938"/>
                    <a:pt x="110" y="938"/>
                  </a:cubicBezTo>
                  <a:lnTo>
                    <a:pt x="238" y="938"/>
                  </a:lnTo>
                  <a:lnTo>
                    <a:pt x="238" y="1030"/>
                  </a:lnTo>
                  <a:cubicBezTo>
                    <a:pt x="238" y="1066"/>
                    <a:pt x="267" y="1095"/>
                    <a:pt x="303" y="1095"/>
                  </a:cubicBezTo>
                  <a:cubicBezTo>
                    <a:pt x="338" y="1095"/>
                    <a:pt x="368" y="1066"/>
                    <a:pt x="368" y="1030"/>
                  </a:cubicBezTo>
                  <a:lnTo>
                    <a:pt x="368" y="938"/>
                  </a:lnTo>
                  <a:lnTo>
                    <a:pt x="378" y="938"/>
                  </a:lnTo>
                  <a:cubicBezTo>
                    <a:pt x="379" y="938"/>
                    <a:pt x="380" y="938"/>
                    <a:pt x="380" y="938"/>
                  </a:cubicBezTo>
                  <a:cubicBezTo>
                    <a:pt x="505" y="936"/>
                    <a:pt x="605" y="834"/>
                    <a:pt x="605" y="710"/>
                  </a:cubicBezTo>
                  <a:cubicBezTo>
                    <a:pt x="605" y="584"/>
                    <a:pt x="502" y="482"/>
                    <a:pt x="377" y="4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E23C3216-33FF-4096-BAD1-8871A10DF19B}"/>
              </a:ext>
            </a:extLst>
          </p:cNvPr>
          <p:cNvGrpSpPr/>
          <p:nvPr/>
        </p:nvGrpSpPr>
        <p:grpSpPr>
          <a:xfrm>
            <a:off x="6325011" y="973142"/>
            <a:ext cx="211948" cy="386293"/>
            <a:chOff x="6467476" y="7938"/>
            <a:chExt cx="295275" cy="538163"/>
          </a:xfrm>
          <a:solidFill>
            <a:srgbClr val="FE0000"/>
          </a:solidFill>
        </p:grpSpPr>
        <p:sp>
          <p:nvSpPr>
            <p:cNvPr id="244" name="Freeform 188">
              <a:extLst>
                <a:ext uri="{FF2B5EF4-FFF2-40B4-BE49-F238E27FC236}">
                  <a16:creationId xmlns:a16="http://schemas.microsoft.com/office/drawing/2014/main" id="{3321D887-89A3-40B7-8813-6295C3C5CA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7476" y="7938"/>
              <a:ext cx="295275" cy="538163"/>
            </a:xfrm>
            <a:custGeom>
              <a:avLst/>
              <a:gdLst>
                <a:gd name="T0" fmla="*/ 1344 w 1436"/>
                <a:gd name="T1" fmla="*/ 936 h 2616"/>
                <a:gd name="T2" fmla="*/ 818 w 1436"/>
                <a:gd name="T3" fmla="*/ 476 h 2616"/>
                <a:gd name="T4" fmla="*/ 718 w 1436"/>
                <a:gd name="T5" fmla="*/ 438 h 2616"/>
                <a:gd name="T6" fmla="*/ 618 w 1436"/>
                <a:gd name="T7" fmla="*/ 476 h 2616"/>
                <a:gd name="T8" fmla="*/ 431 w 1436"/>
                <a:gd name="T9" fmla="*/ 639 h 2616"/>
                <a:gd name="T10" fmla="*/ 415 w 1436"/>
                <a:gd name="T11" fmla="*/ 514 h 2616"/>
                <a:gd name="T12" fmla="*/ 508 w 1436"/>
                <a:gd name="T13" fmla="*/ 237 h 2616"/>
                <a:gd name="T14" fmla="*/ 718 w 1436"/>
                <a:gd name="T15" fmla="*/ 129 h 2616"/>
                <a:gd name="T16" fmla="*/ 1021 w 1436"/>
                <a:gd name="T17" fmla="*/ 514 h 2616"/>
                <a:gd name="T18" fmla="*/ 1086 w 1436"/>
                <a:gd name="T19" fmla="*/ 578 h 2616"/>
                <a:gd name="T20" fmla="*/ 1086 w 1436"/>
                <a:gd name="T21" fmla="*/ 578 h 2616"/>
                <a:gd name="T22" fmla="*/ 1150 w 1436"/>
                <a:gd name="T23" fmla="*/ 514 h 2616"/>
                <a:gd name="T24" fmla="*/ 718 w 1436"/>
                <a:gd name="T25" fmla="*/ 0 h 2616"/>
                <a:gd name="T26" fmla="*/ 408 w 1436"/>
                <a:gd name="T27" fmla="*/ 156 h 2616"/>
                <a:gd name="T28" fmla="*/ 286 w 1436"/>
                <a:gd name="T29" fmla="*/ 514 h 2616"/>
                <a:gd name="T30" fmla="*/ 326 w 1436"/>
                <a:gd name="T31" fmla="*/ 731 h 2616"/>
                <a:gd name="T32" fmla="*/ 92 w 1436"/>
                <a:gd name="T33" fmla="*/ 936 h 2616"/>
                <a:gd name="T34" fmla="*/ 0 w 1436"/>
                <a:gd name="T35" fmla="*/ 1139 h 2616"/>
                <a:gd name="T36" fmla="*/ 0 w 1436"/>
                <a:gd name="T37" fmla="*/ 2294 h 2616"/>
                <a:gd name="T38" fmla="*/ 323 w 1436"/>
                <a:gd name="T39" fmla="*/ 2616 h 2616"/>
                <a:gd name="T40" fmla="*/ 1113 w 1436"/>
                <a:gd name="T41" fmla="*/ 2616 h 2616"/>
                <a:gd name="T42" fmla="*/ 1436 w 1436"/>
                <a:gd name="T43" fmla="*/ 2294 h 2616"/>
                <a:gd name="T44" fmla="*/ 1436 w 1436"/>
                <a:gd name="T45" fmla="*/ 1139 h 2616"/>
                <a:gd name="T46" fmla="*/ 1344 w 1436"/>
                <a:gd name="T47" fmla="*/ 936 h 2616"/>
                <a:gd name="T48" fmla="*/ 1307 w 1436"/>
                <a:gd name="T49" fmla="*/ 2294 h 2616"/>
                <a:gd name="T50" fmla="*/ 1113 w 1436"/>
                <a:gd name="T51" fmla="*/ 2488 h 2616"/>
                <a:gd name="T52" fmla="*/ 322 w 1436"/>
                <a:gd name="T53" fmla="*/ 2488 h 2616"/>
                <a:gd name="T54" fmla="*/ 128 w 1436"/>
                <a:gd name="T55" fmla="*/ 2294 h 2616"/>
                <a:gd name="T56" fmla="*/ 128 w 1436"/>
                <a:gd name="T57" fmla="*/ 1139 h 2616"/>
                <a:gd name="T58" fmla="*/ 177 w 1436"/>
                <a:gd name="T59" fmla="*/ 1032 h 2616"/>
                <a:gd name="T60" fmla="*/ 388 w 1436"/>
                <a:gd name="T61" fmla="*/ 847 h 2616"/>
                <a:gd name="T62" fmla="*/ 408 w 1436"/>
                <a:gd name="T63" fmla="*/ 873 h 2616"/>
                <a:gd name="T64" fmla="*/ 717 w 1436"/>
                <a:gd name="T65" fmla="*/ 1028 h 2616"/>
                <a:gd name="T66" fmla="*/ 717 w 1436"/>
                <a:gd name="T67" fmla="*/ 1028 h 2616"/>
                <a:gd name="T68" fmla="*/ 782 w 1436"/>
                <a:gd name="T69" fmla="*/ 964 h 2616"/>
                <a:gd name="T70" fmla="*/ 717 w 1436"/>
                <a:gd name="T71" fmla="*/ 899 h 2616"/>
                <a:gd name="T72" fmla="*/ 507 w 1436"/>
                <a:gd name="T73" fmla="*/ 791 h 2616"/>
                <a:gd name="T74" fmla="*/ 485 w 1436"/>
                <a:gd name="T75" fmla="*/ 762 h 2616"/>
                <a:gd name="T76" fmla="*/ 702 w 1436"/>
                <a:gd name="T77" fmla="*/ 572 h 2616"/>
                <a:gd name="T78" fmla="*/ 717 w 1436"/>
                <a:gd name="T79" fmla="*/ 566 h 2616"/>
                <a:gd name="T80" fmla="*/ 733 w 1436"/>
                <a:gd name="T81" fmla="*/ 572 h 2616"/>
                <a:gd name="T82" fmla="*/ 1259 w 1436"/>
                <a:gd name="T83" fmla="*/ 1032 h 2616"/>
                <a:gd name="T84" fmla="*/ 1307 w 1436"/>
                <a:gd name="T85" fmla="*/ 1139 h 2616"/>
                <a:gd name="T86" fmla="*/ 1307 w 1436"/>
                <a:gd name="T87" fmla="*/ 2294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36" h="2616">
                  <a:moveTo>
                    <a:pt x="1344" y="936"/>
                  </a:moveTo>
                  <a:lnTo>
                    <a:pt x="818" y="476"/>
                  </a:lnTo>
                  <a:cubicBezTo>
                    <a:pt x="790" y="451"/>
                    <a:pt x="755" y="438"/>
                    <a:pt x="718" y="438"/>
                  </a:cubicBezTo>
                  <a:cubicBezTo>
                    <a:pt x="681" y="438"/>
                    <a:pt x="646" y="451"/>
                    <a:pt x="618" y="476"/>
                  </a:cubicBezTo>
                  <a:lnTo>
                    <a:pt x="431" y="639"/>
                  </a:lnTo>
                  <a:cubicBezTo>
                    <a:pt x="420" y="599"/>
                    <a:pt x="415" y="558"/>
                    <a:pt x="415" y="514"/>
                  </a:cubicBezTo>
                  <a:cubicBezTo>
                    <a:pt x="415" y="409"/>
                    <a:pt x="448" y="310"/>
                    <a:pt x="508" y="237"/>
                  </a:cubicBezTo>
                  <a:cubicBezTo>
                    <a:pt x="565" y="167"/>
                    <a:pt x="640" y="129"/>
                    <a:pt x="718" y="129"/>
                  </a:cubicBezTo>
                  <a:cubicBezTo>
                    <a:pt x="885" y="129"/>
                    <a:pt x="1021" y="301"/>
                    <a:pt x="1021" y="514"/>
                  </a:cubicBezTo>
                  <a:cubicBezTo>
                    <a:pt x="1021" y="549"/>
                    <a:pt x="1050" y="578"/>
                    <a:pt x="1086" y="578"/>
                  </a:cubicBezTo>
                  <a:lnTo>
                    <a:pt x="1086" y="578"/>
                  </a:lnTo>
                  <a:cubicBezTo>
                    <a:pt x="1121" y="578"/>
                    <a:pt x="1150" y="549"/>
                    <a:pt x="1150" y="514"/>
                  </a:cubicBezTo>
                  <a:cubicBezTo>
                    <a:pt x="1150" y="231"/>
                    <a:pt x="956" y="0"/>
                    <a:pt x="718" y="0"/>
                  </a:cubicBezTo>
                  <a:cubicBezTo>
                    <a:pt x="600" y="0"/>
                    <a:pt x="490" y="55"/>
                    <a:pt x="408" y="156"/>
                  </a:cubicBezTo>
                  <a:cubicBezTo>
                    <a:pt x="329" y="252"/>
                    <a:pt x="286" y="379"/>
                    <a:pt x="286" y="514"/>
                  </a:cubicBezTo>
                  <a:cubicBezTo>
                    <a:pt x="286" y="590"/>
                    <a:pt x="300" y="664"/>
                    <a:pt x="326" y="731"/>
                  </a:cubicBezTo>
                  <a:lnTo>
                    <a:pt x="92" y="936"/>
                  </a:lnTo>
                  <a:cubicBezTo>
                    <a:pt x="34" y="987"/>
                    <a:pt x="0" y="1061"/>
                    <a:pt x="0" y="1139"/>
                  </a:cubicBezTo>
                  <a:lnTo>
                    <a:pt x="0" y="2294"/>
                  </a:lnTo>
                  <a:cubicBezTo>
                    <a:pt x="0" y="2472"/>
                    <a:pt x="145" y="2616"/>
                    <a:pt x="323" y="2616"/>
                  </a:cubicBezTo>
                  <a:lnTo>
                    <a:pt x="1113" y="2616"/>
                  </a:lnTo>
                  <a:cubicBezTo>
                    <a:pt x="1291" y="2616"/>
                    <a:pt x="1436" y="2472"/>
                    <a:pt x="1436" y="2294"/>
                  </a:cubicBezTo>
                  <a:lnTo>
                    <a:pt x="1436" y="1139"/>
                  </a:lnTo>
                  <a:cubicBezTo>
                    <a:pt x="1436" y="1061"/>
                    <a:pt x="1402" y="987"/>
                    <a:pt x="1344" y="936"/>
                  </a:cubicBezTo>
                  <a:close/>
                  <a:moveTo>
                    <a:pt x="1307" y="2294"/>
                  </a:moveTo>
                  <a:cubicBezTo>
                    <a:pt x="1307" y="2401"/>
                    <a:pt x="1221" y="2488"/>
                    <a:pt x="1113" y="2488"/>
                  </a:cubicBezTo>
                  <a:lnTo>
                    <a:pt x="322" y="2488"/>
                  </a:lnTo>
                  <a:cubicBezTo>
                    <a:pt x="215" y="2488"/>
                    <a:pt x="128" y="2401"/>
                    <a:pt x="128" y="2294"/>
                  </a:cubicBezTo>
                  <a:lnTo>
                    <a:pt x="128" y="1139"/>
                  </a:lnTo>
                  <a:cubicBezTo>
                    <a:pt x="128" y="1098"/>
                    <a:pt x="146" y="1059"/>
                    <a:pt x="177" y="1032"/>
                  </a:cubicBezTo>
                  <a:lnTo>
                    <a:pt x="388" y="847"/>
                  </a:lnTo>
                  <a:cubicBezTo>
                    <a:pt x="395" y="856"/>
                    <a:pt x="401" y="864"/>
                    <a:pt x="408" y="873"/>
                  </a:cubicBezTo>
                  <a:cubicBezTo>
                    <a:pt x="490" y="973"/>
                    <a:pt x="599" y="1028"/>
                    <a:pt x="717" y="1028"/>
                  </a:cubicBezTo>
                  <a:lnTo>
                    <a:pt x="717" y="1028"/>
                  </a:lnTo>
                  <a:cubicBezTo>
                    <a:pt x="753" y="1028"/>
                    <a:pt x="782" y="999"/>
                    <a:pt x="782" y="964"/>
                  </a:cubicBezTo>
                  <a:cubicBezTo>
                    <a:pt x="782" y="928"/>
                    <a:pt x="753" y="899"/>
                    <a:pt x="717" y="899"/>
                  </a:cubicBezTo>
                  <a:cubicBezTo>
                    <a:pt x="639" y="899"/>
                    <a:pt x="564" y="861"/>
                    <a:pt x="507" y="791"/>
                  </a:cubicBezTo>
                  <a:cubicBezTo>
                    <a:pt x="500" y="782"/>
                    <a:pt x="492" y="772"/>
                    <a:pt x="485" y="762"/>
                  </a:cubicBezTo>
                  <a:lnTo>
                    <a:pt x="702" y="572"/>
                  </a:lnTo>
                  <a:cubicBezTo>
                    <a:pt x="707" y="567"/>
                    <a:pt x="713" y="566"/>
                    <a:pt x="717" y="566"/>
                  </a:cubicBezTo>
                  <a:cubicBezTo>
                    <a:pt x="722" y="566"/>
                    <a:pt x="728" y="567"/>
                    <a:pt x="733" y="572"/>
                  </a:cubicBezTo>
                  <a:lnTo>
                    <a:pt x="1259" y="1032"/>
                  </a:lnTo>
                  <a:cubicBezTo>
                    <a:pt x="1289" y="1059"/>
                    <a:pt x="1307" y="1098"/>
                    <a:pt x="1307" y="1139"/>
                  </a:cubicBezTo>
                  <a:lnTo>
                    <a:pt x="1307" y="22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89">
              <a:extLst>
                <a:ext uri="{FF2B5EF4-FFF2-40B4-BE49-F238E27FC236}">
                  <a16:creationId xmlns:a16="http://schemas.microsoft.com/office/drawing/2014/main" id="{5C688829-4971-45FA-82A9-BE7EA6414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9" y="247651"/>
              <a:ext cx="119063" cy="215900"/>
            </a:xfrm>
            <a:custGeom>
              <a:avLst/>
              <a:gdLst>
                <a:gd name="T0" fmla="*/ 361 w 580"/>
                <a:gd name="T1" fmla="*/ 458 h 1046"/>
                <a:gd name="T2" fmla="*/ 219 w 580"/>
                <a:gd name="T3" fmla="*/ 458 h 1046"/>
                <a:gd name="T4" fmla="*/ 129 w 580"/>
                <a:gd name="T5" fmla="*/ 367 h 1046"/>
                <a:gd name="T6" fmla="*/ 219 w 580"/>
                <a:gd name="T7" fmla="*/ 277 h 1046"/>
                <a:gd name="T8" fmla="*/ 468 w 580"/>
                <a:gd name="T9" fmla="*/ 277 h 1046"/>
                <a:gd name="T10" fmla="*/ 533 w 580"/>
                <a:gd name="T11" fmla="*/ 212 h 1046"/>
                <a:gd name="T12" fmla="*/ 468 w 580"/>
                <a:gd name="T13" fmla="*/ 148 h 1046"/>
                <a:gd name="T14" fmla="*/ 354 w 580"/>
                <a:gd name="T15" fmla="*/ 148 h 1046"/>
                <a:gd name="T16" fmla="*/ 354 w 580"/>
                <a:gd name="T17" fmla="*/ 64 h 1046"/>
                <a:gd name="T18" fmla="*/ 290 w 580"/>
                <a:gd name="T19" fmla="*/ 0 h 1046"/>
                <a:gd name="T20" fmla="*/ 226 w 580"/>
                <a:gd name="T21" fmla="*/ 64 h 1046"/>
                <a:gd name="T22" fmla="*/ 226 w 580"/>
                <a:gd name="T23" fmla="*/ 148 h 1046"/>
                <a:gd name="T24" fmla="*/ 219 w 580"/>
                <a:gd name="T25" fmla="*/ 148 h 1046"/>
                <a:gd name="T26" fmla="*/ 0 w 580"/>
                <a:gd name="T27" fmla="*/ 367 h 1046"/>
                <a:gd name="T28" fmla="*/ 219 w 580"/>
                <a:gd name="T29" fmla="*/ 586 h 1046"/>
                <a:gd name="T30" fmla="*/ 361 w 580"/>
                <a:gd name="T31" fmla="*/ 586 h 1046"/>
                <a:gd name="T32" fmla="*/ 451 w 580"/>
                <a:gd name="T33" fmla="*/ 677 h 1046"/>
                <a:gd name="T34" fmla="*/ 361 w 580"/>
                <a:gd name="T35" fmla="*/ 768 h 1046"/>
                <a:gd name="T36" fmla="*/ 107 w 580"/>
                <a:gd name="T37" fmla="*/ 768 h 1046"/>
                <a:gd name="T38" fmla="*/ 42 w 580"/>
                <a:gd name="T39" fmla="*/ 832 h 1046"/>
                <a:gd name="T40" fmla="*/ 107 w 580"/>
                <a:gd name="T41" fmla="*/ 896 h 1046"/>
                <a:gd name="T42" fmla="*/ 226 w 580"/>
                <a:gd name="T43" fmla="*/ 896 h 1046"/>
                <a:gd name="T44" fmla="*/ 226 w 580"/>
                <a:gd name="T45" fmla="*/ 981 h 1046"/>
                <a:gd name="T46" fmla="*/ 290 w 580"/>
                <a:gd name="T47" fmla="*/ 1046 h 1046"/>
                <a:gd name="T48" fmla="*/ 354 w 580"/>
                <a:gd name="T49" fmla="*/ 981 h 1046"/>
                <a:gd name="T50" fmla="*/ 354 w 580"/>
                <a:gd name="T51" fmla="*/ 896 h 1046"/>
                <a:gd name="T52" fmla="*/ 362 w 580"/>
                <a:gd name="T53" fmla="*/ 896 h 1046"/>
                <a:gd name="T54" fmla="*/ 363 w 580"/>
                <a:gd name="T55" fmla="*/ 896 h 1046"/>
                <a:gd name="T56" fmla="*/ 580 w 580"/>
                <a:gd name="T57" fmla="*/ 677 h 1046"/>
                <a:gd name="T58" fmla="*/ 361 w 580"/>
                <a:gd name="T59" fmla="*/ 458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0" h="1046">
                  <a:moveTo>
                    <a:pt x="361" y="458"/>
                  </a:moveTo>
                  <a:lnTo>
                    <a:pt x="219" y="458"/>
                  </a:lnTo>
                  <a:cubicBezTo>
                    <a:pt x="169" y="458"/>
                    <a:pt x="129" y="417"/>
                    <a:pt x="129" y="367"/>
                  </a:cubicBezTo>
                  <a:cubicBezTo>
                    <a:pt x="129" y="317"/>
                    <a:pt x="169" y="277"/>
                    <a:pt x="219" y="277"/>
                  </a:cubicBezTo>
                  <a:lnTo>
                    <a:pt x="468" y="277"/>
                  </a:lnTo>
                  <a:cubicBezTo>
                    <a:pt x="504" y="277"/>
                    <a:pt x="533" y="248"/>
                    <a:pt x="533" y="212"/>
                  </a:cubicBezTo>
                  <a:cubicBezTo>
                    <a:pt x="533" y="177"/>
                    <a:pt x="504" y="148"/>
                    <a:pt x="468" y="148"/>
                  </a:cubicBezTo>
                  <a:lnTo>
                    <a:pt x="354" y="148"/>
                  </a:lnTo>
                  <a:lnTo>
                    <a:pt x="354" y="64"/>
                  </a:lnTo>
                  <a:cubicBezTo>
                    <a:pt x="354" y="29"/>
                    <a:pt x="325" y="0"/>
                    <a:pt x="290" y="0"/>
                  </a:cubicBezTo>
                  <a:cubicBezTo>
                    <a:pt x="255" y="0"/>
                    <a:pt x="226" y="29"/>
                    <a:pt x="226" y="64"/>
                  </a:cubicBezTo>
                  <a:lnTo>
                    <a:pt x="226" y="148"/>
                  </a:lnTo>
                  <a:lnTo>
                    <a:pt x="219" y="148"/>
                  </a:lnTo>
                  <a:cubicBezTo>
                    <a:pt x="98" y="148"/>
                    <a:pt x="0" y="247"/>
                    <a:pt x="0" y="367"/>
                  </a:cubicBezTo>
                  <a:cubicBezTo>
                    <a:pt x="0" y="488"/>
                    <a:pt x="99" y="586"/>
                    <a:pt x="219" y="586"/>
                  </a:cubicBezTo>
                  <a:lnTo>
                    <a:pt x="361" y="586"/>
                  </a:lnTo>
                  <a:cubicBezTo>
                    <a:pt x="410" y="586"/>
                    <a:pt x="451" y="627"/>
                    <a:pt x="451" y="677"/>
                  </a:cubicBezTo>
                  <a:cubicBezTo>
                    <a:pt x="451" y="727"/>
                    <a:pt x="410" y="768"/>
                    <a:pt x="361" y="768"/>
                  </a:cubicBezTo>
                  <a:lnTo>
                    <a:pt x="107" y="768"/>
                  </a:lnTo>
                  <a:cubicBezTo>
                    <a:pt x="71" y="768"/>
                    <a:pt x="42" y="797"/>
                    <a:pt x="42" y="832"/>
                  </a:cubicBezTo>
                  <a:cubicBezTo>
                    <a:pt x="42" y="867"/>
                    <a:pt x="71" y="896"/>
                    <a:pt x="107" y="896"/>
                  </a:cubicBezTo>
                  <a:lnTo>
                    <a:pt x="226" y="896"/>
                  </a:lnTo>
                  <a:lnTo>
                    <a:pt x="226" y="981"/>
                  </a:lnTo>
                  <a:cubicBezTo>
                    <a:pt x="226" y="1017"/>
                    <a:pt x="255" y="1046"/>
                    <a:pt x="290" y="1046"/>
                  </a:cubicBezTo>
                  <a:cubicBezTo>
                    <a:pt x="325" y="1046"/>
                    <a:pt x="354" y="1017"/>
                    <a:pt x="354" y="981"/>
                  </a:cubicBezTo>
                  <a:lnTo>
                    <a:pt x="354" y="896"/>
                  </a:lnTo>
                  <a:lnTo>
                    <a:pt x="362" y="896"/>
                  </a:lnTo>
                  <a:cubicBezTo>
                    <a:pt x="362" y="896"/>
                    <a:pt x="363" y="896"/>
                    <a:pt x="363" y="896"/>
                  </a:cubicBezTo>
                  <a:cubicBezTo>
                    <a:pt x="483" y="895"/>
                    <a:pt x="580" y="797"/>
                    <a:pt x="580" y="677"/>
                  </a:cubicBezTo>
                  <a:cubicBezTo>
                    <a:pt x="580" y="556"/>
                    <a:pt x="481" y="458"/>
                    <a:pt x="361" y="4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779B1AFE-56D7-48AB-92D9-19EE9F34942D}"/>
              </a:ext>
            </a:extLst>
          </p:cNvPr>
          <p:cNvGrpSpPr/>
          <p:nvPr/>
        </p:nvGrpSpPr>
        <p:grpSpPr>
          <a:xfrm>
            <a:off x="6251513" y="5496979"/>
            <a:ext cx="358945" cy="387432"/>
            <a:chOff x="6272213" y="6310313"/>
            <a:chExt cx="500063" cy="539750"/>
          </a:xfrm>
          <a:solidFill>
            <a:srgbClr val="FE0000"/>
          </a:solidFill>
        </p:grpSpPr>
        <p:sp>
          <p:nvSpPr>
            <p:cNvPr id="50" name="Freeform 248">
              <a:extLst>
                <a:ext uri="{FF2B5EF4-FFF2-40B4-BE49-F238E27FC236}">
                  <a16:creationId xmlns:a16="http://schemas.microsoft.com/office/drawing/2014/main" id="{312236B9-C7CE-4E14-B65B-D9B7AC122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2876" y="6346825"/>
              <a:ext cx="139700" cy="257175"/>
            </a:xfrm>
            <a:custGeom>
              <a:avLst/>
              <a:gdLst>
                <a:gd name="T0" fmla="*/ 254 w 680"/>
                <a:gd name="T1" fmla="*/ 688 h 1250"/>
                <a:gd name="T2" fmla="*/ 426 w 680"/>
                <a:gd name="T3" fmla="*/ 688 h 1250"/>
                <a:gd name="T4" fmla="*/ 551 w 680"/>
                <a:gd name="T5" fmla="*/ 813 h 1250"/>
                <a:gd name="T6" fmla="*/ 426 w 680"/>
                <a:gd name="T7" fmla="*/ 938 h 1250"/>
                <a:gd name="T8" fmla="*/ 424 w 680"/>
                <a:gd name="T9" fmla="*/ 938 h 1250"/>
                <a:gd name="T10" fmla="*/ 421 w 680"/>
                <a:gd name="T11" fmla="*/ 938 h 1250"/>
                <a:gd name="T12" fmla="*/ 117 w 680"/>
                <a:gd name="T13" fmla="*/ 938 h 1250"/>
                <a:gd name="T14" fmla="*/ 52 w 680"/>
                <a:gd name="T15" fmla="*/ 1002 h 1250"/>
                <a:gd name="T16" fmla="*/ 117 w 680"/>
                <a:gd name="T17" fmla="*/ 1067 h 1250"/>
                <a:gd name="T18" fmla="*/ 276 w 680"/>
                <a:gd name="T19" fmla="*/ 1067 h 1250"/>
                <a:gd name="T20" fmla="*/ 276 w 680"/>
                <a:gd name="T21" fmla="*/ 1185 h 1250"/>
                <a:gd name="T22" fmla="*/ 341 w 680"/>
                <a:gd name="T23" fmla="*/ 1250 h 1250"/>
                <a:gd name="T24" fmla="*/ 405 w 680"/>
                <a:gd name="T25" fmla="*/ 1185 h 1250"/>
                <a:gd name="T26" fmla="*/ 405 w 680"/>
                <a:gd name="T27" fmla="*/ 1067 h 1250"/>
                <a:gd name="T28" fmla="*/ 421 w 680"/>
                <a:gd name="T29" fmla="*/ 1067 h 1250"/>
                <a:gd name="T30" fmla="*/ 424 w 680"/>
                <a:gd name="T31" fmla="*/ 1067 h 1250"/>
                <a:gd name="T32" fmla="*/ 426 w 680"/>
                <a:gd name="T33" fmla="*/ 1067 h 1250"/>
                <a:gd name="T34" fmla="*/ 680 w 680"/>
                <a:gd name="T35" fmla="*/ 813 h 1250"/>
                <a:gd name="T36" fmla="*/ 426 w 680"/>
                <a:gd name="T37" fmla="*/ 559 h 1250"/>
                <a:gd name="T38" fmla="*/ 254 w 680"/>
                <a:gd name="T39" fmla="*/ 559 h 1250"/>
                <a:gd name="T40" fmla="*/ 129 w 680"/>
                <a:gd name="T41" fmla="*/ 434 h 1250"/>
                <a:gd name="T42" fmla="*/ 254 w 680"/>
                <a:gd name="T43" fmla="*/ 310 h 1250"/>
                <a:gd name="T44" fmla="*/ 558 w 680"/>
                <a:gd name="T45" fmla="*/ 310 h 1250"/>
                <a:gd name="T46" fmla="*/ 623 w 680"/>
                <a:gd name="T47" fmla="*/ 245 h 1250"/>
                <a:gd name="T48" fmla="*/ 558 w 680"/>
                <a:gd name="T49" fmla="*/ 180 h 1250"/>
                <a:gd name="T50" fmla="*/ 405 w 680"/>
                <a:gd name="T51" fmla="*/ 180 h 1250"/>
                <a:gd name="T52" fmla="*/ 405 w 680"/>
                <a:gd name="T53" fmla="*/ 65 h 1250"/>
                <a:gd name="T54" fmla="*/ 340 w 680"/>
                <a:gd name="T55" fmla="*/ 0 h 1250"/>
                <a:gd name="T56" fmla="*/ 275 w 680"/>
                <a:gd name="T57" fmla="*/ 65 h 1250"/>
                <a:gd name="T58" fmla="*/ 275 w 680"/>
                <a:gd name="T59" fmla="*/ 181 h 1250"/>
                <a:gd name="T60" fmla="*/ 254 w 680"/>
                <a:gd name="T61" fmla="*/ 181 h 1250"/>
                <a:gd name="T62" fmla="*/ 0 w 680"/>
                <a:gd name="T63" fmla="*/ 435 h 1250"/>
                <a:gd name="T64" fmla="*/ 254 w 680"/>
                <a:gd name="T65" fmla="*/ 688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0" h="1250">
                  <a:moveTo>
                    <a:pt x="254" y="688"/>
                  </a:moveTo>
                  <a:lnTo>
                    <a:pt x="426" y="688"/>
                  </a:lnTo>
                  <a:cubicBezTo>
                    <a:pt x="495" y="688"/>
                    <a:pt x="551" y="744"/>
                    <a:pt x="551" y="813"/>
                  </a:cubicBezTo>
                  <a:cubicBezTo>
                    <a:pt x="551" y="882"/>
                    <a:pt x="495" y="938"/>
                    <a:pt x="426" y="938"/>
                  </a:cubicBezTo>
                  <a:cubicBezTo>
                    <a:pt x="425" y="938"/>
                    <a:pt x="425" y="938"/>
                    <a:pt x="424" y="938"/>
                  </a:cubicBezTo>
                  <a:cubicBezTo>
                    <a:pt x="423" y="938"/>
                    <a:pt x="422" y="938"/>
                    <a:pt x="421" y="938"/>
                  </a:cubicBezTo>
                  <a:lnTo>
                    <a:pt x="117" y="938"/>
                  </a:lnTo>
                  <a:cubicBezTo>
                    <a:pt x="81" y="938"/>
                    <a:pt x="52" y="967"/>
                    <a:pt x="52" y="1002"/>
                  </a:cubicBezTo>
                  <a:cubicBezTo>
                    <a:pt x="52" y="1038"/>
                    <a:pt x="81" y="1067"/>
                    <a:pt x="117" y="1067"/>
                  </a:cubicBezTo>
                  <a:lnTo>
                    <a:pt x="276" y="1067"/>
                  </a:lnTo>
                  <a:lnTo>
                    <a:pt x="276" y="1185"/>
                  </a:lnTo>
                  <a:cubicBezTo>
                    <a:pt x="276" y="1221"/>
                    <a:pt x="305" y="1250"/>
                    <a:pt x="341" y="1250"/>
                  </a:cubicBezTo>
                  <a:cubicBezTo>
                    <a:pt x="376" y="1250"/>
                    <a:pt x="405" y="1221"/>
                    <a:pt x="405" y="1185"/>
                  </a:cubicBezTo>
                  <a:lnTo>
                    <a:pt x="405" y="1067"/>
                  </a:lnTo>
                  <a:lnTo>
                    <a:pt x="421" y="1067"/>
                  </a:lnTo>
                  <a:cubicBezTo>
                    <a:pt x="422" y="1067"/>
                    <a:pt x="423" y="1067"/>
                    <a:pt x="424" y="1067"/>
                  </a:cubicBezTo>
                  <a:cubicBezTo>
                    <a:pt x="425" y="1067"/>
                    <a:pt x="425" y="1067"/>
                    <a:pt x="426" y="1067"/>
                  </a:cubicBezTo>
                  <a:cubicBezTo>
                    <a:pt x="567" y="1067"/>
                    <a:pt x="680" y="953"/>
                    <a:pt x="680" y="813"/>
                  </a:cubicBezTo>
                  <a:cubicBezTo>
                    <a:pt x="680" y="673"/>
                    <a:pt x="567" y="559"/>
                    <a:pt x="426" y="559"/>
                  </a:cubicBezTo>
                  <a:lnTo>
                    <a:pt x="254" y="559"/>
                  </a:lnTo>
                  <a:cubicBezTo>
                    <a:pt x="185" y="559"/>
                    <a:pt x="129" y="503"/>
                    <a:pt x="129" y="434"/>
                  </a:cubicBezTo>
                  <a:cubicBezTo>
                    <a:pt x="129" y="365"/>
                    <a:pt x="185" y="310"/>
                    <a:pt x="254" y="310"/>
                  </a:cubicBezTo>
                  <a:lnTo>
                    <a:pt x="558" y="310"/>
                  </a:lnTo>
                  <a:cubicBezTo>
                    <a:pt x="594" y="310"/>
                    <a:pt x="623" y="280"/>
                    <a:pt x="623" y="245"/>
                  </a:cubicBezTo>
                  <a:cubicBezTo>
                    <a:pt x="623" y="209"/>
                    <a:pt x="594" y="180"/>
                    <a:pt x="558" y="180"/>
                  </a:cubicBezTo>
                  <a:lnTo>
                    <a:pt x="405" y="180"/>
                  </a:lnTo>
                  <a:lnTo>
                    <a:pt x="405" y="65"/>
                  </a:lnTo>
                  <a:cubicBezTo>
                    <a:pt x="405" y="29"/>
                    <a:pt x="376" y="0"/>
                    <a:pt x="340" y="0"/>
                  </a:cubicBezTo>
                  <a:cubicBezTo>
                    <a:pt x="304" y="0"/>
                    <a:pt x="275" y="29"/>
                    <a:pt x="275" y="65"/>
                  </a:cubicBezTo>
                  <a:lnTo>
                    <a:pt x="275" y="181"/>
                  </a:lnTo>
                  <a:lnTo>
                    <a:pt x="254" y="181"/>
                  </a:lnTo>
                  <a:cubicBezTo>
                    <a:pt x="113" y="181"/>
                    <a:pt x="0" y="294"/>
                    <a:pt x="0" y="435"/>
                  </a:cubicBezTo>
                  <a:cubicBezTo>
                    <a:pt x="0" y="574"/>
                    <a:pt x="113" y="688"/>
                    <a:pt x="254" y="6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49">
              <a:extLst>
                <a:ext uri="{FF2B5EF4-FFF2-40B4-BE49-F238E27FC236}">
                  <a16:creationId xmlns:a16="http://schemas.microsoft.com/office/drawing/2014/main" id="{90819EA8-58F1-443C-A81D-D8C6C4B726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72213" y="6310313"/>
              <a:ext cx="500063" cy="539750"/>
            </a:xfrm>
            <a:custGeom>
              <a:avLst/>
              <a:gdLst>
                <a:gd name="T0" fmla="*/ 2149 w 2439"/>
                <a:gd name="T1" fmla="*/ 1726 h 2625"/>
                <a:gd name="T2" fmla="*/ 2439 w 2439"/>
                <a:gd name="T3" fmla="*/ 825 h 2625"/>
                <a:gd name="T4" fmla="*/ 2309 w 2439"/>
                <a:gd name="T5" fmla="*/ 825 h 2625"/>
                <a:gd name="T6" fmla="*/ 2149 w 2439"/>
                <a:gd name="T7" fmla="*/ 1596 h 2625"/>
                <a:gd name="T8" fmla="*/ 537 w 2439"/>
                <a:gd name="T9" fmla="*/ 1435 h 2625"/>
                <a:gd name="T10" fmla="*/ 537 w 2439"/>
                <a:gd name="T11" fmla="*/ 673 h 2625"/>
                <a:gd name="T12" fmla="*/ 537 w 2439"/>
                <a:gd name="T13" fmla="*/ 242 h 2625"/>
                <a:gd name="T14" fmla="*/ 537 w 2439"/>
                <a:gd name="T15" fmla="*/ 234 h 2625"/>
                <a:gd name="T16" fmla="*/ 535 w 2439"/>
                <a:gd name="T17" fmla="*/ 225 h 2625"/>
                <a:gd name="T18" fmla="*/ 533 w 2439"/>
                <a:gd name="T19" fmla="*/ 219 h 2625"/>
                <a:gd name="T20" fmla="*/ 531 w 2439"/>
                <a:gd name="T21" fmla="*/ 214 h 2625"/>
                <a:gd name="T22" fmla="*/ 528 w 2439"/>
                <a:gd name="T23" fmla="*/ 208 h 2625"/>
                <a:gd name="T24" fmla="*/ 525 w 2439"/>
                <a:gd name="T25" fmla="*/ 204 h 2625"/>
                <a:gd name="T26" fmla="*/ 521 w 2439"/>
                <a:gd name="T27" fmla="*/ 200 h 2625"/>
                <a:gd name="T28" fmla="*/ 517 w 2439"/>
                <a:gd name="T29" fmla="*/ 195 h 2625"/>
                <a:gd name="T30" fmla="*/ 512 w 2439"/>
                <a:gd name="T31" fmla="*/ 192 h 2625"/>
                <a:gd name="T32" fmla="*/ 505 w 2439"/>
                <a:gd name="T33" fmla="*/ 187 h 2625"/>
                <a:gd name="T34" fmla="*/ 497 w 2439"/>
                <a:gd name="T35" fmla="*/ 183 h 2625"/>
                <a:gd name="T36" fmla="*/ 14 w 2439"/>
                <a:gd name="T37" fmla="*/ 49 h 2625"/>
                <a:gd name="T38" fmla="*/ 407 w 2439"/>
                <a:gd name="T39" fmla="*/ 285 h 2625"/>
                <a:gd name="T40" fmla="*/ 407 w 2439"/>
                <a:gd name="T41" fmla="*/ 673 h 2625"/>
                <a:gd name="T42" fmla="*/ 407 w 2439"/>
                <a:gd name="T43" fmla="*/ 1435 h 2625"/>
                <a:gd name="T44" fmla="*/ 673 w 2439"/>
                <a:gd name="T45" fmla="*/ 2179 h 2625"/>
                <a:gd name="T46" fmla="*/ 912 w 2439"/>
                <a:gd name="T47" fmla="*/ 2625 h 2625"/>
                <a:gd name="T48" fmla="*/ 1152 w 2439"/>
                <a:gd name="T49" fmla="*/ 2180 h 2625"/>
                <a:gd name="T50" fmla="*/ 1792 w 2439"/>
                <a:gd name="T51" fmla="*/ 2338 h 2625"/>
                <a:gd name="T52" fmla="*/ 2366 w 2439"/>
                <a:gd name="T53" fmla="*/ 2338 h 2625"/>
                <a:gd name="T54" fmla="*/ 698 w 2439"/>
                <a:gd name="T55" fmla="*/ 2051 h 2625"/>
                <a:gd name="T56" fmla="*/ 537 w 2439"/>
                <a:gd name="T57" fmla="*/ 1677 h 2625"/>
                <a:gd name="T58" fmla="*/ 1070 w 2439"/>
                <a:gd name="T59" fmla="*/ 2338 h 2625"/>
                <a:gd name="T60" fmla="*/ 755 w 2439"/>
                <a:gd name="T61" fmla="*/ 2338 h 2625"/>
                <a:gd name="T62" fmla="*/ 1070 w 2439"/>
                <a:gd name="T63" fmla="*/ 2338 h 2625"/>
                <a:gd name="T64" fmla="*/ 2079 w 2439"/>
                <a:gd name="T65" fmla="*/ 2496 h 2625"/>
                <a:gd name="T66" fmla="*/ 2079 w 2439"/>
                <a:gd name="T67" fmla="*/ 2180 h 2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9" h="2625">
                  <a:moveTo>
                    <a:pt x="698" y="1726"/>
                  </a:moveTo>
                  <a:lnTo>
                    <a:pt x="2149" y="1726"/>
                  </a:lnTo>
                  <a:cubicBezTo>
                    <a:pt x="2309" y="1726"/>
                    <a:pt x="2439" y="1596"/>
                    <a:pt x="2439" y="1436"/>
                  </a:cubicBezTo>
                  <a:lnTo>
                    <a:pt x="2439" y="825"/>
                  </a:lnTo>
                  <a:cubicBezTo>
                    <a:pt x="2439" y="789"/>
                    <a:pt x="2410" y="760"/>
                    <a:pt x="2374" y="760"/>
                  </a:cubicBezTo>
                  <a:cubicBezTo>
                    <a:pt x="2339" y="760"/>
                    <a:pt x="2309" y="789"/>
                    <a:pt x="2309" y="825"/>
                  </a:cubicBezTo>
                  <a:lnTo>
                    <a:pt x="2309" y="1435"/>
                  </a:lnTo>
                  <a:cubicBezTo>
                    <a:pt x="2309" y="1525"/>
                    <a:pt x="2237" y="1596"/>
                    <a:pt x="2149" y="1596"/>
                  </a:cubicBezTo>
                  <a:lnTo>
                    <a:pt x="698" y="1596"/>
                  </a:lnTo>
                  <a:cubicBezTo>
                    <a:pt x="609" y="1596"/>
                    <a:pt x="537" y="1524"/>
                    <a:pt x="537" y="1435"/>
                  </a:cubicBezTo>
                  <a:lnTo>
                    <a:pt x="537" y="1076"/>
                  </a:lnTo>
                  <a:lnTo>
                    <a:pt x="537" y="673"/>
                  </a:lnTo>
                  <a:lnTo>
                    <a:pt x="537" y="621"/>
                  </a:lnTo>
                  <a:lnTo>
                    <a:pt x="537" y="242"/>
                  </a:lnTo>
                  <a:cubicBezTo>
                    <a:pt x="537" y="240"/>
                    <a:pt x="537" y="237"/>
                    <a:pt x="537" y="235"/>
                  </a:cubicBezTo>
                  <a:cubicBezTo>
                    <a:pt x="537" y="235"/>
                    <a:pt x="537" y="234"/>
                    <a:pt x="537" y="234"/>
                  </a:cubicBezTo>
                  <a:cubicBezTo>
                    <a:pt x="537" y="232"/>
                    <a:pt x="536" y="230"/>
                    <a:pt x="536" y="229"/>
                  </a:cubicBezTo>
                  <a:cubicBezTo>
                    <a:pt x="536" y="228"/>
                    <a:pt x="536" y="227"/>
                    <a:pt x="535" y="225"/>
                  </a:cubicBezTo>
                  <a:cubicBezTo>
                    <a:pt x="535" y="225"/>
                    <a:pt x="535" y="224"/>
                    <a:pt x="535" y="223"/>
                  </a:cubicBezTo>
                  <a:cubicBezTo>
                    <a:pt x="534" y="222"/>
                    <a:pt x="534" y="221"/>
                    <a:pt x="533" y="219"/>
                  </a:cubicBezTo>
                  <a:cubicBezTo>
                    <a:pt x="533" y="218"/>
                    <a:pt x="532" y="218"/>
                    <a:pt x="532" y="217"/>
                  </a:cubicBezTo>
                  <a:cubicBezTo>
                    <a:pt x="532" y="216"/>
                    <a:pt x="531" y="215"/>
                    <a:pt x="531" y="214"/>
                  </a:cubicBezTo>
                  <a:cubicBezTo>
                    <a:pt x="530" y="213"/>
                    <a:pt x="530" y="213"/>
                    <a:pt x="530" y="211"/>
                  </a:cubicBezTo>
                  <a:cubicBezTo>
                    <a:pt x="529" y="210"/>
                    <a:pt x="529" y="209"/>
                    <a:pt x="528" y="208"/>
                  </a:cubicBezTo>
                  <a:cubicBezTo>
                    <a:pt x="528" y="208"/>
                    <a:pt x="527" y="207"/>
                    <a:pt x="527" y="206"/>
                  </a:cubicBezTo>
                  <a:cubicBezTo>
                    <a:pt x="526" y="206"/>
                    <a:pt x="525" y="204"/>
                    <a:pt x="525" y="204"/>
                  </a:cubicBezTo>
                  <a:cubicBezTo>
                    <a:pt x="524" y="203"/>
                    <a:pt x="523" y="202"/>
                    <a:pt x="523" y="201"/>
                  </a:cubicBezTo>
                  <a:cubicBezTo>
                    <a:pt x="522" y="201"/>
                    <a:pt x="522" y="200"/>
                    <a:pt x="521" y="200"/>
                  </a:cubicBezTo>
                  <a:cubicBezTo>
                    <a:pt x="520" y="199"/>
                    <a:pt x="520" y="197"/>
                    <a:pt x="518" y="196"/>
                  </a:cubicBezTo>
                  <a:cubicBezTo>
                    <a:pt x="518" y="196"/>
                    <a:pt x="517" y="195"/>
                    <a:pt x="517" y="195"/>
                  </a:cubicBezTo>
                  <a:cubicBezTo>
                    <a:pt x="516" y="194"/>
                    <a:pt x="515" y="193"/>
                    <a:pt x="514" y="193"/>
                  </a:cubicBezTo>
                  <a:cubicBezTo>
                    <a:pt x="513" y="192"/>
                    <a:pt x="513" y="192"/>
                    <a:pt x="512" y="192"/>
                  </a:cubicBezTo>
                  <a:cubicBezTo>
                    <a:pt x="511" y="190"/>
                    <a:pt x="510" y="190"/>
                    <a:pt x="509" y="189"/>
                  </a:cubicBezTo>
                  <a:cubicBezTo>
                    <a:pt x="508" y="188"/>
                    <a:pt x="506" y="188"/>
                    <a:pt x="505" y="187"/>
                  </a:cubicBezTo>
                  <a:cubicBezTo>
                    <a:pt x="504" y="187"/>
                    <a:pt x="504" y="187"/>
                    <a:pt x="503" y="186"/>
                  </a:cubicBezTo>
                  <a:cubicBezTo>
                    <a:pt x="501" y="185"/>
                    <a:pt x="499" y="184"/>
                    <a:pt x="497" y="183"/>
                  </a:cubicBezTo>
                  <a:lnTo>
                    <a:pt x="99" y="14"/>
                  </a:lnTo>
                  <a:cubicBezTo>
                    <a:pt x="66" y="0"/>
                    <a:pt x="28" y="16"/>
                    <a:pt x="14" y="49"/>
                  </a:cubicBezTo>
                  <a:cubicBezTo>
                    <a:pt x="0" y="81"/>
                    <a:pt x="16" y="119"/>
                    <a:pt x="49" y="133"/>
                  </a:cubicBezTo>
                  <a:lnTo>
                    <a:pt x="407" y="285"/>
                  </a:lnTo>
                  <a:lnTo>
                    <a:pt x="407" y="621"/>
                  </a:lnTo>
                  <a:lnTo>
                    <a:pt x="407" y="673"/>
                  </a:lnTo>
                  <a:lnTo>
                    <a:pt x="407" y="1076"/>
                  </a:lnTo>
                  <a:lnTo>
                    <a:pt x="407" y="1435"/>
                  </a:lnTo>
                  <a:lnTo>
                    <a:pt x="407" y="1890"/>
                  </a:lnTo>
                  <a:cubicBezTo>
                    <a:pt x="407" y="2042"/>
                    <a:pt x="524" y="2167"/>
                    <a:pt x="673" y="2179"/>
                  </a:cubicBezTo>
                  <a:cubicBezTo>
                    <a:pt x="643" y="2225"/>
                    <a:pt x="625" y="2279"/>
                    <a:pt x="625" y="2338"/>
                  </a:cubicBezTo>
                  <a:cubicBezTo>
                    <a:pt x="625" y="2496"/>
                    <a:pt x="754" y="2625"/>
                    <a:pt x="912" y="2625"/>
                  </a:cubicBezTo>
                  <a:cubicBezTo>
                    <a:pt x="1070" y="2625"/>
                    <a:pt x="1199" y="2496"/>
                    <a:pt x="1199" y="2338"/>
                  </a:cubicBezTo>
                  <a:cubicBezTo>
                    <a:pt x="1199" y="2280"/>
                    <a:pt x="1182" y="2226"/>
                    <a:pt x="1152" y="2180"/>
                  </a:cubicBezTo>
                  <a:lnTo>
                    <a:pt x="1839" y="2180"/>
                  </a:lnTo>
                  <a:cubicBezTo>
                    <a:pt x="1809" y="2226"/>
                    <a:pt x="1792" y="2280"/>
                    <a:pt x="1792" y="2338"/>
                  </a:cubicBezTo>
                  <a:cubicBezTo>
                    <a:pt x="1792" y="2496"/>
                    <a:pt x="1921" y="2625"/>
                    <a:pt x="2079" y="2625"/>
                  </a:cubicBezTo>
                  <a:cubicBezTo>
                    <a:pt x="2237" y="2625"/>
                    <a:pt x="2366" y="2496"/>
                    <a:pt x="2366" y="2338"/>
                  </a:cubicBezTo>
                  <a:cubicBezTo>
                    <a:pt x="2366" y="2180"/>
                    <a:pt x="2237" y="2051"/>
                    <a:pt x="2079" y="2051"/>
                  </a:cubicBezTo>
                  <a:lnTo>
                    <a:pt x="698" y="2051"/>
                  </a:lnTo>
                  <a:cubicBezTo>
                    <a:pt x="609" y="2051"/>
                    <a:pt x="537" y="1979"/>
                    <a:pt x="537" y="1890"/>
                  </a:cubicBezTo>
                  <a:lnTo>
                    <a:pt x="537" y="1677"/>
                  </a:lnTo>
                  <a:cubicBezTo>
                    <a:pt x="583" y="1708"/>
                    <a:pt x="639" y="1726"/>
                    <a:pt x="698" y="1726"/>
                  </a:cubicBezTo>
                  <a:close/>
                  <a:moveTo>
                    <a:pt x="1070" y="2338"/>
                  </a:moveTo>
                  <a:cubicBezTo>
                    <a:pt x="1070" y="2425"/>
                    <a:pt x="999" y="2496"/>
                    <a:pt x="912" y="2496"/>
                  </a:cubicBezTo>
                  <a:cubicBezTo>
                    <a:pt x="825" y="2496"/>
                    <a:pt x="755" y="2425"/>
                    <a:pt x="755" y="2338"/>
                  </a:cubicBezTo>
                  <a:cubicBezTo>
                    <a:pt x="755" y="2251"/>
                    <a:pt x="825" y="2180"/>
                    <a:pt x="912" y="2180"/>
                  </a:cubicBezTo>
                  <a:cubicBezTo>
                    <a:pt x="999" y="2180"/>
                    <a:pt x="1070" y="2251"/>
                    <a:pt x="1070" y="2338"/>
                  </a:cubicBezTo>
                  <a:close/>
                  <a:moveTo>
                    <a:pt x="2236" y="2338"/>
                  </a:moveTo>
                  <a:cubicBezTo>
                    <a:pt x="2236" y="2425"/>
                    <a:pt x="2165" y="2496"/>
                    <a:pt x="2079" y="2496"/>
                  </a:cubicBezTo>
                  <a:cubicBezTo>
                    <a:pt x="1992" y="2496"/>
                    <a:pt x="1921" y="2425"/>
                    <a:pt x="1921" y="2338"/>
                  </a:cubicBezTo>
                  <a:cubicBezTo>
                    <a:pt x="1921" y="2251"/>
                    <a:pt x="1992" y="2180"/>
                    <a:pt x="2079" y="2180"/>
                  </a:cubicBezTo>
                  <a:cubicBezTo>
                    <a:pt x="2165" y="2180"/>
                    <a:pt x="2236" y="2251"/>
                    <a:pt x="2236" y="23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7" name="Group 276">
            <a:extLst>
              <a:ext uri="{FF2B5EF4-FFF2-40B4-BE49-F238E27FC236}">
                <a16:creationId xmlns:a16="http://schemas.microsoft.com/office/drawing/2014/main" id="{A58F2C3D-2529-4C99-8698-3413BCFB4A38}"/>
              </a:ext>
            </a:extLst>
          </p:cNvPr>
          <p:cNvGrpSpPr/>
          <p:nvPr/>
        </p:nvGrpSpPr>
        <p:grpSpPr>
          <a:xfrm>
            <a:off x="6238408" y="1822263"/>
            <a:ext cx="385154" cy="210809"/>
            <a:chOff x="6346826" y="1184276"/>
            <a:chExt cx="536576" cy="293688"/>
          </a:xfrm>
          <a:solidFill>
            <a:srgbClr val="FE0000"/>
          </a:solidFill>
        </p:grpSpPr>
        <p:sp>
          <p:nvSpPr>
            <p:cNvPr id="125" name="Freeform 69">
              <a:extLst>
                <a:ext uri="{FF2B5EF4-FFF2-40B4-BE49-F238E27FC236}">
                  <a16:creationId xmlns:a16="http://schemas.microsoft.com/office/drawing/2014/main" id="{9AF3C006-B7ED-4A9B-B985-37F893A9A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2864" y="1184276"/>
              <a:ext cx="490538" cy="293688"/>
            </a:xfrm>
            <a:custGeom>
              <a:avLst/>
              <a:gdLst>
                <a:gd name="T0" fmla="*/ 1994 w 2392"/>
                <a:gd name="T1" fmla="*/ 210 h 1432"/>
                <a:gd name="T2" fmla="*/ 1725 w 2392"/>
                <a:gd name="T3" fmla="*/ 65 h 1432"/>
                <a:gd name="T4" fmla="*/ 378 w 2392"/>
                <a:gd name="T5" fmla="*/ 0 h 1432"/>
                <a:gd name="T6" fmla="*/ 314 w 2392"/>
                <a:gd name="T7" fmla="*/ 288 h 1432"/>
                <a:gd name="T8" fmla="*/ 0 w 2392"/>
                <a:gd name="T9" fmla="*/ 353 h 1432"/>
                <a:gd name="T10" fmla="*/ 377 w 2392"/>
                <a:gd name="T11" fmla="*/ 417 h 1432"/>
                <a:gd name="T12" fmla="*/ 379 w 2392"/>
                <a:gd name="T13" fmla="*/ 417 h 1432"/>
                <a:gd name="T14" fmla="*/ 443 w 2392"/>
                <a:gd name="T15" fmla="*/ 129 h 1432"/>
                <a:gd name="T16" fmla="*/ 1597 w 2392"/>
                <a:gd name="T17" fmla="*/ 274 h 1432"/>
                <a:gd name="T18" fmla="*/ 992 w 2392"/>
                <a:gd name="T19" fmla="*/ 1136 h 1432"/>
                <a:gd name="T20" fmla="*/ 784 w 2392"/>
                <a:gd name="T21" fmla="*/ 1001 h 1432"/>
                <a:gd name="T22" fmla="*/ 570 w 2392"/>
                <a:gd name="T23" fmla="*/ 1136 h 1432"/>
                <a:gd name="T24" fmla="*/ 443 w 2392"/>
                <a:gd name="T25" fmla="*/ 911 h 1432"/>
                <a:gd name="T26" fmla="*/ 376 w 2392"/>
                <a:gd name="T27" fmla="*/ 847 h 1432"/>
                <a:gd name="T28" fmla="*/ 64 w 2392"/>
                <a:gd name="T29" fmla="*/ 847 h 1432"/>
                <a:gd name="T30" fmla="*/ 64 w 2392"/>
                <a:gd name="T31" fmla="*/ 976 h 1432"/>
                <a:gd name="T32" fmla="*/ 314 w 2392"/>
                <a:gd name="T33" fmla="*/ 1199 h 1432"/>
                <a:gd name="T34" fmla="*/ 569 w 2392"/>
                <a:gd name="T35" fmla="*/ 1263 h 1432"/>
                <a:gd name="T36" fmla="*/ 784 w 2392"/>
                <a:gd name="T37" fmla="*/ 1432 h 1432"/>
                <a:gd name="T38" fmla="*/ 1661 w 2392"/>
                <a:gd name="T39" fmla="*/ 1263 h 1432"/>
                <a:gd name="T40" fmla="*/ 1974 w 2392"/>
                <a:gd name="T41" fmla="*/ 1432 h 1432"/>
                <a:gd name="T42" fmla="*/ 2328 w 2392"/>
                <a:gd name="T43" fmla="*/ 1263 h 1432"/>
                <a:gd name="T44" fmla="*/ 2392 w 2392"/>
                <a:gd name="T45" fmla="*/ 666 h 1432"/>
                <a:gd name="T46" fmla="*/ 784 w 2392"/>
                <a:gd name="T47" fmla="*/ 1304 h 1432"/>
                <a:gd name="T48" fmla="*/ 784 w 2392"/>
                <a:gd name="T49" fmla="*/ 1129 h 1432"/>
                <a:gd name="T50" fmla="*/ 784 w 2392"/>
                <a:gd name="T51" fmla="*/ 1304 h 1432"/>
                <a:gd name="T52" fmla="*/ 1887 w 2392"/>
                <a:gd name="T53" fmla="*/ 1216 h 1432"/>
                <a:gd name="T54" fmla="*/ 2061 w 2392"/>
                <a:gd name="T55" fmla="*/ 1216 h 1432"/>
                <a:gd name="T56" fmla="*/ 2264 w 2392"/>
                <a:gd name="T57" fmla="*/ 1136 h 1432"/>
                <a:gd name="T58" fmla="*/ 1974 w 2392"/>
                <a:gd name="T59" fmla="*/ 1001 h 1432"/>
                <a:gd name="T60" fmla="*/ 1725 w 2392"/>
                <a:gd name="T61" fmla="*/ 1136 h 1432"/>
                <a:gd name="T62" fmla="*/ 1995 w 2392"/>
                <a:gd name="T63" fmla="*/ 339 h 1432"/>
                <a:gd name="T64" fmla="*/ 2264 w 2392"/>
                <a:gd name="T65" fmla="*/ 1136 h 1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92" h="1432">
                  <a:moveTo>
                    <a:pt x="2277" y="329"/>
                  </a:moveTo>
                  <a:cubicBezTo>
                    <a:pt x="2206" y="252"/>
                    <a:pt x="2106" y="210"/>
                    <a:pt x="1994" y="210"/>
                  </a:cubicBezTo>
                  <a:lnTo>
                    <a:pt x="1725" y="210"/>
                  </a:lnTo>
                  <a:lnTo>
                    <a:pt x="1725" y="65"/>
                  </a:lnTo>
                  <a:cubicBezTo>
                    <a:pt x="1725" y="29"/>
                    <a:pt x="1696" y="0"/>
                    <a:pt x="1661" y="0"/>
                  </a:cubicBezTo>
                  <a:lnTo>
                    <a:pt x="378" y="0"/>
                  </a:lnTo>
                  <a:cubicBezTo>
                    <a:pt x="343" y="0"/>
                    <a:pt x="314" y="29"/>
                    <a:pt x="314" y="65"/>
                  </a:cubicBezTo>
                  <a:lnTo>
                    <a:pt x="314" y="288"/>
                  </a:lnTo>
                  <a:lnTo>
                    <a:pt x="64" y="288"/>
                  </a:lnTo>
                  <a:cubicBezTo>
                    <a:pt x="29" y="288"/>
                    <a:pt x="0" y="317"/>
                    <a:pt x="0" y="353"/>
                  </a:cubicBezTo>
                  <a:cubicBezTo>
                    <a:pt x="0" y="388"/>
                    <a:pt x="29" y="417"/>
                    <a:pt x="64" y="417"/>
                  </a:cubicBezTo>
                  <a:lnTo>
                    <a:pt x="377" y="417"/>
                  </a:lnTo>
                  <a:cubicBezTo>
                    <a:pt x="377" y="417"/>
                    <a:pt x="378" y="417"/>
                    <a:pt x="378" y="417"/>
                  </a:cubicBezTo>
                  <a:cubicBezTo>
                    <a:pt x="378" y="417"/>
                    <a:pt x="378" y="417"/>
                    <a:pt x="379" y="417"/>
                  </a:cubicBezTo>
                  <a:cubicBezTo>
                    <a:pt x="414" y="417"/>
                    <a:pt x="443" y="388"/>
                    <a:pt x="443" y="353"/>
                  </a:cubicBezTo>
                  <a:lnTo>
                    <a:pt x="443" y="129"/>
                  </a:lnTo>
                  <a:lnTo>
                    <a:pt x="1597" y="129"/>
                  </a:lnTo>
                  <a:lnTo>
                    <a:pt x="1597" y="274"/>
                  </a:lnTo>
                  <a:lnTo>
                    <a:pt x="1597" y="1136"/>
                  </a:lnTo>
                  <a:lnTo>
                    <a:pt x="992" y="1136"/>
                  </a:lnTo>
                  <a:cubicBezTo>
                    <a:pt x="989" y="1136"/>
                    <a:pt x="987" y="1136"/>
                    <a:pt x="984" y="1136"/>
                  </a:cubicBezTo>
                  <a:cubicBezTo>
                    <a:pt x="952" y="1057"/>
                    <a:pt x="874" y="1001"/>
                    <a:pt x="784" y="1001"/>
                  </a:cubicBezTo>
                  <a:cubicBezTo>
                    <a:pt x="693" y="1001"/>
                    <a:pt x="615" y="1057"/>
                    <a:pt x="584" y="1137"/>
                  </a:cubicBezTo>
                  <a:cubicBezTo>
                    <a:pt x="579" y="1136"/>
                    <a:pt x="575" y="1136"/>
                    <a:pt x="570" y="1136"/>
                  </a:cubicBezTo>
                  <a:lnTo>
                    <a:pt x="443" y="1136"/>
                  </a:lnTo>
                  <a:lnTo>
                    <a:pt x="443" y="911"/>
                  </a:lnTo>
                  <a:cubicBezTo>
                    <a:pt x="443" y="876"/>
                    <a:pt x="414" y="847"/>
                    <a:pt x="379" y="847"/>
                  </a:cubicBezTo>
                  <a:cubicBezTo>
                    <a:pt x="378" y="847"/>
                    <a:pt x="377" y="847"/>
                    <a:pt x="376" y="847"/>
                  </a:cubicBezTo>
                  <a:cubicBezTo>
                    <a:pt x="374" y="847"/>
                    <a:pt x="374" y="847"/>
                    <a:pt x="373" y="847"/>
                  </a:cubicBezTo>
                  <a:lnTo>
                    <a:pt x="64" y="847"/>
                  </a:lnTo>
                  <a:cubicBezTo>
                    <a:pt x="29" y="847"/>
                    <a:pt x="0" y="876"/>
                    <a:pt x="0" y="911"/>
                  </a:cubicBezTo>
                  <a:cubicBezTo>
                    <a:pt x="0" y="947"/>
                    <a:pt x="29" y="976"/>
                    <a:pt x="64" y="976"/>
                  </a:cubicBezTo>
                  <a:lnTo>
                    <a:pt x="314" y="976"/>
                  </a:lnTo>
                  <a:lnTo>
                    <a:pt x="314" y="1199"/>
                  </a:lnTo>
                  <a:cubicBezTo>
                    <a:pt x="314" y="1235"/>
                    <a:pt x="343" y="1263"/>
                    <a:pt x="378" y="1263"/>
                  </a:cubicBezTo>
                  <a:lnTo>
                    <a:pt x="569" y="1263"/>
                  </a:lnTo>
                  <a:cubicBezTo>
                    <a:pt x="571" y="1263"/>
                    <a:pt x="572" y="1263"/>
                    <a:pt x="574" y="1263"/>
                  </a:cubicBezTo>
                  <a:cubicBezTo>
                    <a:pt x="595" y="1360"/>
                    <a:pt x="681" y="1432"/>
                    <a:pt x="784" y="1432"/>
                  </a:cubicBezTo>
                  <a:cubicBezTo>
                    <a:pt x="887" y="1432"/>
                    <a:pt x="972" y="1360"/>
                    <a:pt x="994" y="1263"/>
                  </a:cubicBezTo>
                  <a:lnTo>
                    <a:pt x="1661" y="1263"/>
                  </a:lnTo>
                  <a:lnTo>
                    <a:pt x="1764" y="1263"/>
                  </a:lnTo>
                  <a:cubicBezTo>
                    <a:pt x="1786" y="1359"/>
                    <a:pt x="1871" y="1432"/>
                    <a:pt x="1974" y="1432"/>
                  </a:cubicBezTo>
                  <a:cubicBezTo>
                    <a:pt x="2077" y="1432"/>
                    <a:pt x="2163" y="1360"/>
                    <a:pt x="2185" y="1263"/>
                  </a:cubicBezTo>
                  <a:lnTo>
                    <a:pt x="2328" y="1263"/>
                  </a:lnTo>
                  <a:cubicBezTo>
                    <a:pt x="2363" y="1263"/>
                    <a:pt x="2392" y="1235"/>
                    <a:pt x="2392" y="1199"/>
                  </a:cubicBezTo>
                  <a:lnTo>
                    <a:pt x="2392" y="666"/>
                  </a:lnTo>
                  <a:cubicBezTo>
                    <a:pt x="2392" y="527"/>
                    <a:pt x="2352" y="410"/>
                    <a:pt x="2277" y="329"/>
                  </a:cubicBezTo>
                  <a:close/>
                  <a:moveTo>
                    <a:pt x="784" y="1304"/>
                  </a:moveTo>
                  <a:cubicBezTo>
                    <a:pt x="736" y="1304"/>
                    <a:pt x="697" y="1265"/>
                    <a:pt x="697" y="1216"/>
                  </a:cubicBezTo>
                  <a:cubicBezTo>
                    <a:pt x="697" y="1168"/>
                    <a:pt x="736" y="1129"/>
                    <a:pt x="784" y="1129"/>
                  </a:cubicBezTo>
                  <a:cubicBezTo>
                    <a:pt x="832" y="1129"/>
                    <a:pt x="871" y="1168"/>
                    <a:pt x="871" y="1216"/>
                  </a:cubicBezTo>
                  <a:cubicBezTo>
                    <a:pt x="871" y="1265"/>
                    <a:pt x="832" y="1304"/>
                    <a:pt x="784" y="1304"/>
                  </a:cubicBezTo>
                  <a:close/>
                  <a:moveTo>
                    <a:pt x="1974" y="1304"/>
                  </a:moveTo>
                  <a:cubicBezTo>
                    <a:pt x="1926" y="1304"/>
                    <a:pt x="1887" y="1265"/>
                    <a:pt x="1887" y="1216"/>
                  </a:cubicBezTo>
                  <a:cubicBezTo>
                    <a:pt x="1887" y="1168"/>
                    <a:pt x="1926" y="1129"/>
                    <a:pt x="1974" y="1129"/>
                  </a:cubicBezTo>
                  <a:cubicBezTo>
                    <a:pt x="2022" y="1129"/>
                    <a:pt x="2061" y="1168"/>
                    <a:pt x="2061" y="1216"/>
                  </a:cubicBezTo>
                  <a:cubicBezTo>
                    <a:pt x="2061" y="1265"/>
                    <a:pt x="2022" y="1304"/>
                    <a:pt x="1974" y="1304"/>
                  </a:cubicBezTo>
                  <a:close/>
                  <a:moveTo>
                    <a:pt x="2264" y="1136"/>
                  </a:moveTo>
                  <a:lnTo>
                    <a:pt x="2174" y="1136"/>
                  </a:lnTo>
                  <a:cubicBezTo>
                    <a:pt x="2142" y="1057"/>
                    <a:pt x="2064" y="1001"/>
                    <a:pt x="1974" y="1001"/>
                  </a:cubicBezTo>
                  <a:cubicBezTo>
                    <a:pt x="1884" y="1001"/>
                    <a:pt x="1807" y="1056"/>
                    <a:pt x="1775" y="1136"/>
                  </a:cubicBezTo>
                  <a:lnTo>
                    <a:pt x="1725" y="1136"/>
                  </a:lnTo>
                  <a:lnTo>
                    <a:pt x="1725" y="339"/>
                  </a:lnTo>
                  <a:lnTo>
                    <a:pt x="1995" y="339"/>
                  </a:lnTo>
                  <a:cubicBezTo>
                    <a:pt x="2163" y="339"/>
                    <a:pt x="2264" y="461"/>
                    <a:pt x="2264" y="666"/>
                  </a:cubicBezTo>
                  <a:lnTo>
                    <a:pt x="2264" y="1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70">
              <a:extLst>
                <a:ext uri="{FF2B5EF4-FFF2-40B4-BE49-F238E27FC236}">
                  <a16:creationId xmlns:a16="http://schemas.microsoft.com/office/drawing/2014/main" id="{B04BEEF0-8E5C-4065-871D-3A9FDD112F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6826" y="1266826"/>
              <a:ext cx="282575" cy="93663"/>
            </a:xfrm>
            <a:custGeom>
              <a:avLst/>
              <a:gdLst>
                <a:gd name="T0" fmla="*/ 1103 w 1378"/>
                <a:gd name="T1" fmla="*/ 351 h 461"/>
                <a:gd name="T2" fmla="*/ 1103 w 1378"/>
                <a:gd name="T3" fmla="*/ 442 h 461"/>
                <a:gd name="T4" fmla="*/ 1149 w 1378"/>
                <a:gd name="T5" fmla="*/ 461 h 461"/>
                <a:gd name="T6" fmla="*/ 1194 w 1378"/>
                <a:gd name="T7" fmla="*/ 442 h 461"/>
                <a:gd name="T8" fmla="*/ 1360 w 1378"/>
                <a:gd name="T9" fmla="*/ 277 h 461"/>
                <a:gd name="T10" fmla="*/ 1360 w 1378"/>
                <a:gd name="T11" fmla="*/ 276 h 461"/>
                <a:gd name="T12" fmla="*/ 1364 w 1378"/>
                <a:gd name="T13" fmla="*/ 272 h 461"/>
                <a:gd name="T14" fmla="*/ 1365 w 1378"/>
                <a:gd name="T15" fmla="*/ 269 h 461"/>
                <a:gd name="T16" fmla="*/ 1368 w 1378"/>
                <a:gd name="T17" fmla="*/ 267 h 461"/>
                <a:gd name="T18" fmla="*/ 1369 w 1378"/>
                <a:gd name="T19" fmla="*/ 264 h 461"/>
                <a:gd name="T20" fmla="*/ 1371 w 1378"/>
                <a:gd name="T21" fmla="*/ 261 h 461"/>
                <a:gd name="T22" fmla="*/ 1372 w 1378"/>
                <a:gd name="T23" fmla="*/ 258 h 461"/>
                <a:gd name="T24" fmla="*/ 1373 w 1378"/>
                <a:gd name="T25" fmla="*/ 255 h 461"/>
                <a:gd name="T26" fmla="*/ 1375 w 1378"/>
                <a:gd name="T27" fmla="*/ 252 h 461"/>
                <a:gd name="T28" fmla="*/ 1376 w 1378"/>
                <a:gd name="T29" fmla="*/ 249 h 461"/>
                <a:gd name="T30" fmla="*/ 1376 w 1378"/>
                <a:gd name="T31" fmla="*/ 246 h 461"/>
                <a:gd name="T32" fmla="*/ 1377 w 1378"/>
                <a:gd name="T33" fmla="*/ 243 h 461"/>
                <a:gd name="T34" fmla="*/ 1377 w 1378"/>
                <a:gd name="T35" fmla="*/ 239 h 461"/>
                <a:gd name="T36" fmla="*/ 1378 w 1378"/>
                <a:gd name="T37" fmla="*/ 236 h 461"/>
                <a:gd name="T38" fmla="*/ 1378 w 1378"/>
                <a:gd name="T39" fmla="*/ 223 h 461"/>
                <a:gd name="T40" fmla="*/ 1377 w 1378"/>
                <a:gd name="T41" fmla="*/ 221 h 461"/>
                <a:gd name="T42" fmla="*/ 1377 w 1378"/>
                <a:gd name="T43" fmla="*/ 217 h 461"/>
                <a:gd name="T44" fmla="*/ 1376 w 1378"/>
                <a:gd name="T45" fmla="*/ 214 h 461"/>
                <a:gd name="T46" fmla="*/ 1376 w 1378"/>
                <a:gd name="T47" fmla="*/ 211 h 461"/>
                <a:gd name="T48" fmla="*/ 1375 w 1378"/>
                <a:gd name="T49" fmla="*/ 208 h 461"/>
                <a:gd name="T50" fmla="*/ 1373 w 1378"/>
                <a:gd name="T51" fmla="*/ 205 h 461"/>
                <a:gd name="T52" fmla="*/ 1372 w 1378"/>
                <a:gd name="T53" fmla="*/ 202 h 461"/>
                <a:gd name="T54" fmla="*/ 1371 w 1378"/>
                <a:gd name="T55" fmla="*/ 199 h 461"/>
                <a:gd name="T56" fmla="*/ 1369 w 1378"/>
                <a:gd name="T57" fmla="*/ 196 h 461"/>
                <a:gd name="T58" fmla="*/ 1368 w 1378"/>
                <a:gd name="T59" fmla="*/ 193 h 461"/>
                <a:gd name="T60" fmla="*/ 1365 w 1378"/>
                <a:gd name="T61" fmla="*/ 190 h 461"/>
                <a:gd name="T62" fmla="*/ 1364 w 1378"/>
                <a:gd name="T63" fmla="*/ 188 h 461"/>
                <a:gd name="T64" fmla="*/ 1360 w 1378"/>
                <a:gd name="T65" fmla="*/ 183 h 461"/>
                <a:gd name="T66" fmla="*/ 1360 w 1378"/>
                <a:gd name="T67" fmla="*/ 183 h 461"/>
                <a:gd name="T68" fmla="*/ 1202 w 1378"/>
                <a:gd name="T69" fmla="*/ 25 h 461"/>
                <a:gd name="T70" fmla="*/ 1111 w 1378"/>
                <a:gd name="T71" fmla="*/ 25 h 461"/>
                <a:gd name="T72" fmla="*/ 1111 w 1378"/>
                <a:gd name="T73" fmla="*/ 116 h 461"/>
                <a:gd name="T74" fmla="*/ 1159 w 1378"/>
                <a:gd name="T75" fmla="*/ 164 h 461"/>
                <a:gd name="T76" fmla="*/ 64 w 1378"/>
                <a:gd name="T77" fmla="*/ 164 h 461"/>
                <a:gd name="T78" fmla="*/ 0 w 1378"/>
                <a:gd name="T79" fmla="*/ 228 h 461"/>
                <a:gd name="T80" fmla="*/ 64 w 1378"/>
                <a:gd name="T81" fmla="*/ 292 h 461"/>
                <a:gd name="T82" fmla="*/ 1158 w 1378"/>
                <a:gd name="T83" fmla="*/ 292 h 461"/>
                <a:gd name="T84" fmla="*/ 1103 w 1378"/>
                <a:gd name="T85" fmla="*/ 35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78" h="461">
                  <a:moveTo>
                    <a:pt x="1103" y="351"/>
                  </a:moveTo>
                  <a:cubicBezTo>
                    <a:pt x="1078" y="377"/>
                    <a:pt x="1078" y="417"/>
                    <a:pt x="1103" y="442"/>
                  </a:cubicBezTo>
                  <a:cubicBezTo>
                    <a:pt x="1115" y="455"/>
                    <a:pt x="1132" y="461"/>
                    <a:pt x="1149" y="461"/>
                  </a:cubicBezTo>
                  <a:cubicBezTo>
                    <a:pt x="1165" y="461"/>
                    <a:pt x="1181" y="455"/>
                    <a:pt x="1194" y="442"/>
                  </a:cubicBezTo>
                  <a:lnTo>
                    <a:pt x="1360" y="277"/>
                  </a:lnTo>
                  <a:lnTo>
                    <a:pt x="1360" y="276"/>
                  </a:lnTo>
                  <a:cubicBezTo>
                    <a:pt x="1361" y="275"/>
                    <a:pt x="1363" y="274"/>
                    <a:pt x="1364" y="272"/>
                  </a:cubicBezTo>
                  <a:cubicBezTo>
                    <a:pt x="1364" y="271"/>
                    <a:pt x="1365" y="271"/>
                    <a:pt x="1365" y="269"/>
                  </a:cubicBezTo>
                  <a:cubicBezTo>
                    <a:pt x="1366" y="268"/>
                    <a:pt x="1366" y="268"/>
                    <a:pt x="1368" y="267"/>
                  </a:cubicBezTo>
                  <a:cubicBezTo>
                    <a:pt x="1368" y="266"/>
                    <a:pt x="1369" y="265"/>
                    <a:pt x="1369" y="264"/>
                  </a:cubicBezTo>
                  <a:cubicBezTo>
                    <a:pt x="1370" y="263"/>
                    <a:pt x="1370" y="262"/>
                    <a:pt x="1371" y="261"/>
                  </a:cubicBezTo>
                  <a:cubicBezTo>
                    <a:pt x="1371" y="260"/>
                    <a:pt x="1372" y="259"/>
                    <a:pt x="1372" y="258"/>
                  </a:cubicBezTo>
                  <a:cubicBezTo>
                    <a:pt x="1373" y="257"/>
                    <a:pt x="1373" y="256"/>
                    <a:pt x="1373" y="255"/>
                  </a:cubicBezTo>
                  <a:cubicBezTo>
                    <a:pt x="1374" y="254"/>
                    <a:pt x="1374" y="253"/>
                    <a:pt x="1375" y="252"/>
                  </a:cubicBezTo>
                  <a:cubicBezTo>
                    <a:pt x="1375" y="251"/>
                    <a:pt x="1375" y="250"/>
                    <a:pt x="1376" y="249"/>
                  </a:cubicBezTo>
                  <a:cubicBezTo>
                    <a:pt x="1376" y="248"/>
                    <a:pt x="1376" y="247"/>
                    <a:pt x="1376" y="246"/>
                  </a:cubicBezTo>
                  <a:cubicBezTo>
                    <a:pt x="1376" y="245"/>
                    <a:pt x="1377" y="244"/>
                    <a:pt x="1377" y="243"/>
                  </a:cubicBezTo>
                  <a:cubicBezTo>
                    <a:pt x="1377" y="242"/>
                    <a:pt x="1377" y="241"/>
                    <a:pt x="1377" y="239"/>
                  </a:cubicBezTo>
                  <a:cubicBezTo>
                    <a:pt x="1377" y="238"/>
                    <a:pt x="1378" y="237"/>
                    <a:pt x="1378" y="236"/>
                  </a:cubicBezTo>
                  <a:cubicBezTo>
                    <a:pt x="1378" y="232"/>
                    <a:pt x="1378" y="228"/>
                    <a:pt x="1378" y="223"/>
                  </a:cubicBezTo>
                  <a:cubicBezTo>
                    <a:pt x="1378" y="222"/>
                    <a:pt x="1378" y="222"/>
                    <a:pt x="1377" y="221"/>
                  </a:cubicBezTo>
                  <a:cubicBezTo>
                    <a:pt x="1377" y="220"/>
                    <a:pt x="1377" y="219"/>
                    <a:pt x="1377" y="217"/>
                  </a:cubicBezTo>
                  <a:cubicBezTo>
                    <a:pt x="1377" y="216"/>
                    <a:pt x="1376" y="215"/>
                    <a:pt x="1376" y="214"/>
                  </a:cubicBezTo>
                  <a:cubicBezTo>
                    <a:pt x="1376" y="213"/>
                    <a:pt x="1376" y="212"/>
                    <a:pt x="1376" y="211"/>
                  </a:cubicBezTo>
                  <a:cubicBezTo>
                    <a:pt x="1375" y="210"/>
                    <a:pt x="1375" y="208"/>
                    <a:pt x="1375" y="208"/>
                  </a:cubicBezTo>
                  <a:cubicBezTo>
                    <a:pt x="1374" y="207"/>
                    <a:pt x="1374" y="206"/>
                    <a:pt x="1373" y="205"/>
                  </a:cubicBezTo>
                  <a:cubicBezTo>
                    <a:pt x="1373" y="204"/>
                    <a:pt x="1372" y="203"/>
                    <a:pt x="1372" y="202"/>
                  </a:cubicBezTo>
                  <a:cubicBezTo>
                    <a:pt x="1372" y="201"/>
                    <a:pt x="1371" y="200"/>
                    <a:pt x="1371" y="199"/>
                  </a:cubicBezTo>
                  <a:cubicBezTo>
                    <a:pt x="1370" y="198"/>
                    <a:pt x="1370" y="197"/>
                    <a:pt x="1369" y="196"/>
                  </a:cubicBezTo>
                  <a:cubicBezTo>
                    <a:pt x="1369" y="195"/>
                    <a:pt x="1368" y="194"/>
                    <a:pt x="1368" y="193"/>
                  </a:cubicBezTo>
                  <a:cubicBezTo>
                    <a:pt x="1367" y="192"/>
                    <a:pt x="1366" y="191"/>
                    <a:pt x="1365" y="190"/>
                  </a:cubicBezTo>
                  <a:cubicBezTo>
                    <a:pt x="1365" y="189"/>
                    <a:pt x="1364" y="189"/>
                    <a:pt x="1364" y="188"/>
                  </a:cubicBezTo>
                  <a:cubicBezTo>
                    <a:pt x="1363" y="186"/>
                    <a:pt x="1361" y="185"/>
                    <a:pt x="1360" y="183"/>
                  </a:cubicBezTo>
                  <a:lnTo>
                    <a:pt x="1360" y="183"/>
                  </a:lnTo>
                  <a:lnTo>
                    <a:pt x="1202" y="25"/>
                  </a:lnTo>
                  <a:cubicBezTo>
                    <a:pt x="1177" y="0"/>
                    <a:pt x="1136" y="0"/>
                    <a:pt x="1111" y="25"/>
                  </a:cubicBezTo>
                  <a:cubicBezTo>
                    <a:pt x="1086" y="51"/>
                    <a:pt x="1086" y="91"/>
                    <a:pt x="1111" y="116"/>
                  </a:cubicBezTo>
                  <a:lnTo>
                    <a:pt x="1159" y="164"/>
                  </a:lnTo>
                  <a:lnTo>
                    <a:pt x="64" y="164"/>
                  </a:lnTo>
                  <a:cubicBezTo>
                    <a:pt x="29" y="164"/>
                    <a:pt x="0" y="193"/>
                    <a:pt x="0" y="228"/>
                  </a:cubicBezTo>
                  <a:cubicBezTo>
                    <a:pt x="0" y="264"/>
                    <a:pt x="29" y="292"/>
                    <a:pt x="64" y="292"/>
                  </a:cubicBezTo>
                  <a:lnTo>
                    <a:pt x="1158" y="292"/>
                  </a:lnTo>
                  <a:lnTo>
                    <a:pt x="1103" y="3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97F14B84-8D99-4592-BAB0-8573E5E87511}"/>
              </a:ext>
            </a:extLst>
          </p:cNvPr>
          <p:cNvGrpSpPr/>
          <p:nvPr/>
        </p:nvGrpSpPr>
        <p:grpSpPr>
          <a:xfrm>
            <a:off x="6237839" y="4749273"/>
            <a:ext cx="386293" cy="368061"/>
            <a:chOff x="6307139" y="5243513"/>
            <a:chExt cx="538163" cy="512763"/>
          </a:xfrm>
          <a:solidFill>
            <a:srgbClr val="FE0000"/>
          </a:solidFill>
        </p:grpSpPr>
        <p:sp>
          <p:nvSpPr>
            <p:cNvPr id="175" name="Freeform 119">
              <a:extLst>
                <a:ext uri="{FF2B5EF4-FFF2-40B4-BE49-F238E27FC236}">
                  <a16:creationId xmlns:a16="http://schemas.microsoft.com/office/drawing/2014/main" id="{5B84F293-5CD2-4EC5-B3C2-963A91C53F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7139" y="5243513"/>
              <a:ext cx="485775" cy="476250"/>
            </a:xfrm>
            <a:custGeom>
              <a:avLst/>
              <a:gdLst>
                <a:gd name="T0" fmla="*/ 1465 w 2357"/>
                <a:gd name="T1" fmla="*/ 2184 h 2313"/>
                <a:gd name="T2" fmla="*/ 1176 w 2357"/>
                <a:gd name="T3" fmla="*/ 2184 h 2313"/>
                <a:gd name="T4" fmla="*/ 1144 w 2357"/>
                <a:gd name="T5" fmla="*/ 2184 h 2313"/>
                <a:gd name="T6" fmla="*/ 828 w 2357"/>
                <a:gd name="T7" fmla="*/ 2184 h 2313"/>
                <a:gd name="T8" fmla="*/ 625 w 2357"/>
                <a:gd name="T9" fmla="*/ 1981 h 2313"/>
                <a:gd name="T10" fmla="*/ 625 w 2357"/>
                <a:gd name="T11" fmla="*/ 1093 h 2313"/>
                <a:gd name="T12" fmla="*/ 649 w 2357"/>
                <a:gd name="T13" fmla="*/ 1085 h 2313"/>
                <a:gd name="T14" fmla="*/ 883 w 2357"/>
                <a:gd name="T15" fmla="*/ 970 h 2313"/>
                <a:gd name="T16" fmla="*/ 1125 w 2357"/>
                <a:gd name="T17" fmla="*/ 532 h 2313"/>
                <a:gd name="T18" fmla="*/ 1125 w 2357"/>
                <a:gd name="T19" fmla="*/ 177 h 2313"/>
                <a:gd name="T20" fmla="*/ 1311 w 2357"/>
                <a:gd name="T21" fmla="*/ 210 h 2313"/>
                <a:gd name="T22" fmla="*/ 1394 w 2357"/>
                <a:gd name="T23" fmla="*/ 439 h 2313"/>
                <a:gd name="T24" fmla="*/ 1394 w 2357"/>
                <a:gd name="T25" fmla="*/ 860 h 2313"/>
                <a:gd name="T26" fmla="*/ 1459 w 2357"/>
                <a:gd name="T27" fmla="*/ 925 h 2313"/>
                <a:gd name="T28" fmla="*/ 1672 w 2357"/>
                <a:gd name="T29" fmla="*/ 925 h 2313"/>
                <a:gd name="T30" fmla="*/ 1945 w 2357"/>
                <a:gd name="T31" fmla="*/ 925 h 2313"/>
                <a:gd name="T32" fmla="*/ 2020 w 2357"/>
                <a:gd name="T33" fmla="*/ 925 h 2313"/>
                <a:gd name="T34" fmla="*/ 2227 w 2357"/>
                <a:gd name="T35" fmla="*/ 1138 h 2313"/>
                <a:gd name="T36" fmla="*/ 2227 w 2357"/>
                <a:gd name="T37" fmla="*/ 1214 h 2313"/>
                <a:gd name="T38" fmla="*/ 2292 w 2357"/>
                <a:gd name="T39" fmla="*/ 1279 h 2313"/>
                <a:gd name="T40" fmla="*/ 2357 w 2357"/>
                <a:gd name="T41" fmla="*/ 1214 h 2313"/>
                <a:gd name="T42" fmla="*/ 2357 w 2357"/>
                <a:gd name="T43" fmla="*/ 1138 h 2313"/>
                <a:gd name="T44" fmla="*/ 2258 w 2357"/>
                <a:gd name="T45" fmla="*/ 899 h 2313"/>
                <a:gd name="T46" fmla="*/ 2020 w 2357"/>
                <a:gd name="T47" fmla="*/ 796 h 2313"/>
                <a:gd name="T48" fmla="*/ 1945 w 2357"/>
                <a:gd name="T49" fmla="*/ 796 h 2313"/>
                <a:gd name="T50" fmla="*/ 1672 w 2357"/>
                <a:gd name="T51" fmla="*/ 796 h 2313"/>
                <a:gd name="T52" fmla="*/ 1524 w 2357"/>
                <a:gd name="T53" fmla="*/ 796 h 2313"/>
                <a:gd name="T54" fmla="*/ 1524 w 2357"/>
                <a:gd name="T55" fmla="*/ 439 h 2313"/>
                <a:gd name="T56" fmla="*/ 1388 w 2357"/>
                <a:gd name="T57" fmla="*/ 105 h 2313"/>
                <a:gd name="T58" fmla="*/ 1041 w 2357"/>
                <a:gd name="T59" fmla="*/ 63 h 2313"/>
                <a:gd name="T60" fmla="*/ 996 w 2357"/>
                <a:gd name="T61" fmla="*/ 124 h 2313"/>
                <a:gd name="T62" fmla="*/ 996 w 2357"/>
                <a:gd name="T63" fmla="*/ 532 h 2313"/>
                <a:gd name="T64" fmla="*/ 811 w 2357"/>
                <a:gd name="T65" fmla="*/ 861 h 2313"/>
                <a:gd name="T66" fmla="*/ 613 w 2357"/>
                <a:gd name="T67" fmla="*/ 960 h 2313"/>
                <a:gd name="T68" fmla="*/ 611 w 2357"/>
                <a:gd name="T69" fmla="*/ 960 h 2313"/>
                <a:gd name="T70" fmla="*/ 603 w 2357"/>
                <a:gd name="T71" fmla="*/ 963 h 2313"/>
                <a:gd name="T72" fmla="*/ 492 w 2357"/>
                <a:gd name="T73" fmla="*/ 904 h 2313"/>
                <a:gd name="T74" fmla="*/ 134 w 2357"/>
                <a:gd name="T75" fmla="*/ 904 h 2313"/>
                <a:gd name="T76" fmla="*/ 0 w 2357"/>
                <a:gd name="T77" fmla="*/ 1038 h 2313"/>
                <a:gd name="T78" fmla="*/ 0 w 2357"/>
                <a:gd name="T79" fmla="*/ 2118 h 2313"/>
                <a:gd name="T80" fmla="*/ 134 w 2357"/>
                <a:gd name="T81" fmla="*/ 2252 h 2313"/>
                <a:gd name="T82" fmla="*/ 492 w 2357"/>
                <a:gd name="T83" fmla="*/ 2252 h 2313"/>
                <a:gd name="T84" fmla="*/ 588 w 2357"/>
                <a:gd name="T85" fmla="*/ 2211 h 2313"/>
                <a:gd name="T86" fmla="*/ 828 w 2357"/>
                <a:gd name="T87" fmla="*/ 2313 h 2313"/>
                <a:gd name="T88" fmla="*/ 1144 w 2357"/>
                <a:gd name="T89" fmla="*/ 2313 h 2313"/>
                <a:gd name="T90" fmla="*/ 1176 w 2357"/>
                <a:gd name="T91" fmla="*/ 2313 h 2313"/>
                <a:gd name="T92" fmla="*/ 1465 w 2357"/>
                <a:gd name="T93" fmla="*/ 2313 h 2313"/>
                <a:gd name="T94" fmla="*/ 1530 w 2357"/>
                <a:gd name="T95" fmla="*/ 2248 h 2313"/>
                <a:gd name="T96" fmla="*/ 1465 w 2357"/>
                <a:gd name="T97" fmla="*/ 2184 h 2313"/>
                <a:gd name="T98" fmla="*/ 496 w 2357"/>
                <a:gd name="T99" fmla="*/ 2119 h 2313"/>
                <a:gd name="T100" fmla="*/ 492 w 2357"/>
                <a:gd name="T101" fmla="*/ 2123 h 2313"/>
                <a:gd name="T102" fmla="*/ 134 w 2357"/>
                <a:gd name="T103" fmla="*/ 2123 h 2313"/>
                <a:gd name="T104" fmla="*/ 130 w 2357"/>
                <a:gd name="T105" fmla="*/ 2119 h 2313"/>
                <a:gd name="T106" fmla="*/ 130 w 2357"/>
                <a:gd name="T107" fmla="*/ 1038 h 2313"/>
                <a:gd name="T108" fmla="*/ 134 w 2357"/>
                <a:gd name="T109" fmla="*/ 1034 h 2313"/>
                <a:gd name="T110" fmla="*/ 492 w 2357"/>
                <a:gd name="T111" fmla="*/ 1034 h 2313"/>
                <a:gd name="T112" fmla="*/ 496 w 2357"/>
                <a:gd name="T113" fmla="*/ 1038 h 2313"/>
                <a:gd name="T114" fmla="*/ 496 w 2357"/>
                <a:gd name="T115" fmla="*/ 2119 h 2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57" h="2313">
                  <a:moveTo>
                    <a:pt x="1465" y="2184"/>
                  </a:moveTo>
                  <a:lnTo>
                    <a:pt x="1176" y="2184"/>
                  </a:lnTo>
                  <a:lnTo>
                    <a:pt x="1144" y="2184"/>
                  </a:lnTo>
                  <a:lnTo>
                    <a:pt x="828" y="2184"/>
                  </a:lnTo>
                  <a:cubicBezTo>
                    <a:pt x="716" y="2184"/>
                    <a:pt x="625" y="2093"/>
                    <a:pt x="625" y="1981"/>
                  </a:cubicBezTo>
                  <a:lnTo>
                    <a:pt x="625" y="1093"/>
                  </a:lnTo>
                  <a:lnTo>
                    <a:pt x="649" y="1085"/>
                  </a:lnTo>
                  <a:cubicBezTo>
                    <a:pt x="663" y="1081"/>
                    <a:pt x="772" y="1048"/>
                    <a:pt x="883" y="970"/>
                  </a:cubicBezTo>
                  <a:cubicBezTo>
                    <a:pt x="1042" y="857"/>
                    <a:pt x="1125" y="706"/>
                    <a:pt x="1125" y="532"/>
                  </a:cubicBezTo>
                  <a:lnTo>
                    <a:pt x="1125" y="177"/>
                  </a:lnTo>
                  <a:cubicBezTo>
                    <a:pt x="1175" y="170"/>
                    <a:pt x="1254" y="168"/>
                    <a:pt x="1311" y="210"/>
                  </a:cubicBezTo>
                  <a:cubicBezTo>
                    <a:pt x="1366" y="251"/>
                    <a:pt x="1394" y="328"/>
                    <a:pt x="1394" y="439"/>
                  </a:cubicBezTo>
                  <a:lnTo>
                    <a:pt x="1394" y="860"/>
                  </a:lnTo>
                  <a:cubicBezTo>
                    <a:pt x="1394" y="896"/>
                    <a:pt x="1423" y="925"/>
                    <a:pt x="1459" y="925"/>
                  </a:cubicBezTo>
                  <a:lnTo>
                    <a:pt x="1672" y="925"/>
                  </a:lnTo>
                  <a:lnTo>
                    <a:pt x="1945" y="925"/>
                  </a:lnTo>
                  <a:lnTo>
                    <a:pt x="2020" y="925"/>
                  </a:lnTo>
                  <a:cubicBezTo>
                    <a:pt x="2130" y="925"/>
                    <a:pt x="2227" y="1025"/>
                    <a:pt x="2227" y="1138"/>
                  </a:cubicBezTo>
                  <a:lnTo>
                    <a:pt x="2227" y="1214"/>
                  </a:lnTo>
                  <a:cubicBezTo>
                    <a:pt x="2227" y="1250"/>
                    <a:pt x="2256" y="1279"/>
                    <a:pt x="2292" y="1279"/>
                  </a:cubicBezTo>
                  <a:cubicBezTo>
                    <a:pt x="2328" y="1279"/>
                    <a:pt x="2357" y="1250"/>
                    <a:pt x="2357" y="1214"/>
                  </a:cubicBezTo>
                  <a:lnTo>
                    <a:pt x="2357" y="1138"/>
                  </a:lnTo>
                  <a:cubicBezTo>
                    <a:pt x="2357" y="1051"/>
                    <a:pt x="2320" y="964"/>
                    <a:pt x="2258" y="899"/>
                  </a:cubicBezTo>
                  <a:cubicBezTo>
                    <a:pt x="2194" y="833"/>
                    <a:pt x="2108" y="796"/>
                    <a:pt x="2020" y="796"/>
                  </a:cubicBezTo>
                  <a:lnTo>
                    <a:pt x="1945" y="796"/>
                  </a:lnTo>
                  <a:lnTo>
                    <a:pt x="1672" y="796"/>
                  </a:lnTo>
                  <a:lnTo>
                    <a:pt x="1524" y="796"/>
                  </a:lnTo>
                  <a:lnTo>
                    <a:pt x="1524" y="439"/>
                  </a:lnTo>
                  <a:cubicBezTo>
                    <a:pt x="1524" y="284"/>
                    <a:pt x="1478" y="171"/>
                    <a:pt x="1388" y="105"/>
                  </a:cubicBezTo>
                  <a:cubicBezTo>
                    <a:pt x="1245" y="0"/>
                    <a:pt x="1049" y="60"/>
                    <a:pt x="1041" y="63"/>
                  </a:cubicBezTo>
                  <a:cubicBezTo>
                    <a:pt x="1014" y="71"/>
                    <a:pt x="996" y="96"/>
                    <a:pt x="996" y="124"/>
                  </a:cubicBezTo>
                  <a:lnTo>
                    <a:pt x="996" y="532"/>
                  </a:lnTo>
                  <a:cubicBezTo>
                    <a:pt x="996" y="662"/>
                    <a:pt x="934" y="773"/>
                    <a:pt x="811" y="861"/>
                  </a:cubicBezTo>
                  <a:cubicBezTo>
                    <a:pt x="714" y="931"/>
                    <a:pt x="614" y="960"/>
                    <a:pt x="613" y="960"/>
                  </a:cubicBezTo>
                  <a:cubicBezTo>
                    <a:pt x="612" y="960"/>
                    <a:pt x="611" y="960"/>
                    <a:pt x="611" y="960"/>
                  </a:cubicBezTo>
                  <a:lnTo>
                    <a:pt x="603" y="963"/>
                  </a:lnTo>
                  <a:cubicBezTo>
                    <a:pt x="579" y="927"/>
                    <a:pt x="538" y="904"/>
                    <a:pt x="492" y="904"/>
                  </a:cubicBezTo>
                  <a:lnTo>
                    <a:pt x="134" y="904"/>
                  </a:lnTo>
                  <a:cubicBezTo>
                    <a:pt x="60" y="904"/>
                    <a:pt x="0" y="964"/>
                    <a:pt x="0" y="1038"/>
                  </a:cubicBezTo>
                  <a:lnTo>
                    <a:pt x="0" y="2118"/>
                  </a:lnTo>
                  <a:cubicBezTo>
                    <a:pt x="0" y="2192"/>
                    <a:pt x="60" y="2252"/>
                    <a:pt x="134" y="2252"/>
                  </a:cubicBezTo>
                  <a:lnTo>
                    <a:pt x="492" y="2252"/>
                  </a:lnTo>
                  <a:cubicBezTo>
                    <a:pt x="530" y="2252"/>
                    <a:pt x="564" y="2236"/>
                    <a:pt x="588" y="2211"/>
                  </a:cubicBezTo>
                  <a:cubicBezTo>
                    <a:pt x="649" y="2273"/>
                    <a:pt x="734" y="2313"/>
                    <a:pt x="828" y="2313"/>
                  </a:cubicBezTo>
                  <a:lnTo>
                    <a:pt x="1144" y="2313"/>
                  </a:lnTo>
                  <a:lnTo>
                    <a:pt x="1176" y="2313"/>
                  </a:lnTo>
                  <a:lnTo>
                    <a:pt x="1465" y="2313"/>
                  </a:lnTo>
                  <a:cubicBezTo>
                    <a:pt x="1501" y="2313"/>
                    <a:pt x="1530" y="2284"/>
                    <a:pt x="1530" y="2248"/>
                  </a:cubicBezTo>
                  <a:cubicBezTo>
                    <a:pt x="1530" y="2212"/>
                    <a:pt x="1501" y="2184"/>
                    <a:pt x="1465" y="2184"/>
                  </a:cubicBezTo>
                  <a:close/>
                  <a:moveTo>
                    <a:pt x="496" y="2119"/>
                  </a:moveTo>
                  <a:cubicBezTo>
                    <a:pt x="496" y="2121"/>
                    <a:pt x="494" y="2123"/>
                    <a:pt x="492" y="2123"/>
                  </a:cubicBezTo>
                  <a:lnTo>
                    <a:pt x="134" y="2123"/>
                  </a:lnTo>
                  <a:cubicBezTo>
                    <a:pt x="131" y="2123"/>
                    <a:pt x="130" y="2121"/>
                    <a:pt x="130" y="2119"/>
                  </a:cubicBezTo>
                  <a:lnTo>
                    <a:pt x="130" y="1038"/>
                  </a:lnTo>
                  <a:cubicBezTo>
                    <a:pt x="130" y="1036"/>
                    <a:pt x="131" y="1034"/>
                    <a:pt x="134" y="1034"/>
                  </a:cubicBezTo>
                  <a:lnTo>
                    <a:pt x="492" y="1034"/>
                  </a:lnTo>
                  <a:cubicBezTo>
                    <a:pt x="494" y="1034"/>
                    <a:pt x="496" y="1036"/>
                    <a:pt x="496" y="1038"/>
                  </a:cubicBezTo>
                  <a:lnTo>
                    <a:pt x="496" y="2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20">
              <a:extLst>
                <a:ext uri="{FF2B5EF4-FFF2-40B4-BE49-F238E27FC236}">
                  <a16:creationId xmlns:a16="http://schemas.microsoft.com/office/drawing/2014/main" id="{252FD35C-176A-4A65-A384-1820300583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46864" y="5521326"/>
              <a:ext cx="198438" cy="234950"/>
            </a:xfrm>
            <a:custGeom>
              <a:avLst/>
              <a:gdLst>
                <a:gd name="T0" fmla="*/ 905 w 971"/>
                <a:gd name="T1" fmla="*/ 475 h 1147"/>
                <a:gd name="T2" fmla="*/ 816 w 971"/>
                <a:gd name="T3" fmla="*/ 475 h 1147"/>
                <a:gd name="T4" fmla="*/ 816 w 971"/>
                <a:gd name="T5" fmla="*/ 331 h 1147"/>
                <a:gd name="T6" fmla="*/ 485 w 971"/>
                <a:gd name="T7" fmla="*/ 0 h 1147"/>
                <a:gd name="T8" fmla="*/ 154 w 971"/>
                <a:gd name="T9" fmla="*/ 331 h 1147"/>
                <a:gd name="T10" fmla="*/ 154 w 971"/>
                <a:gd name="T11" fmla="*/ 475 h 1147"/>
                <a:gd name="T12" fmla="*/ 65 w 971"/>
                <a:gd name="T13" fmla="*/ 475 h 1147"/>
                <a:gd name="T14" fmla="*/ 0 w 971"/>
                <a:gd name="T15" fmla="*/ 540 h 1147"/>
                <a:gd name="T16" fmla="*/ 0 w 971"/>
                <a:gd name="T17" fmla="*/ 1082 h 1147"/>
                <a:gd name="T18" fmla="*/ 65 w 971"/>
                <a:gd name="T19" fmla="*/ 1147 h 1147"/>
                <a:gd name="T20" fmla="*/ 906 w 971"/>
                <a:gd name="T21" fmla="*/ 1147 h 1147"/>
                <a:gd name="T22" fmla="*/ 971 w 971"/>
                <a:gd name="T23" fmla="*/ 1082 h 1147"/>
                <a:gd name="T24" fmla="*/ 971 w 971"/>
                <a:gd name="T25" fmla="*/ 540 h 1147"/>
                <a:gd name="T26" fmla="*/ 905 w 971"/>
                <a:gd name="T27" fmla="*/ 475 h 1147"/>
                <a:gd name="T28" fmla="*/ 283 w 971"/>
                <a:gd name="T29" fmla="*/ 331 h 1147"/>
                <a:gd name="T30" fmla="*/ 484 w 971"/>
                <a:gd name="T31" fmla="*/ 130 h 1147"/>
                <a:gd name="T32" fmla="*/ 685 w 971"/>
                <a:gd name="T33" fmla="*/ 331 h 1147"/>
                <a:gd name="T34" fmla="*/ 685 w 971"/>
                <a:gd name="T35" fmla="*/ 475 h 1147"/>
                <a:gd name="T36" fmla="*/ 283 w 971"/>
                <a:gd name="T37" fmla="*/ 475 h 1147"/>
                <a:gd name="T38" fmla="*/ 283 w 971"/>
                <a:gd name="T39" fmla="*/ 331 h 1147"/>
                <a:gd name="T40" fmla="*/ 840 w 971"/>
                <a:gd name="T41" fmla="*/ 1018 h 1147"/>
                <a:gd name="T42" fmla="*/ 129 w 971"/>
                <a:gd name="T43" fmla="*/ 1018 h 1147"/>
                <a:gd name="T44" fmla="*/ 129 w 971"/>
                <a:gd name="T45" fmla="*/ 605 h 1147"/>
                <a:gd name="T46" fmla="*/ 840 w 971"/>
                <a:gd name="T47" fmla="*/ 605 h 1147"/>
                <a:gd name="T48" fmla="*/ 840 w 971"/>
                <a:gd name="T49" fmla="*/ 1018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71" h="1147">
                  <a:moveTo>
                    <a:pt x="905" y="475"/>
                  </a:moveTo>
                  <a:lnTo>
                    <a:pt x="816" y="475"/>
                  </a:lnTo>
                  <a:lnTo>
                    <a:pt x="816" y="331"/>
                  </a:lnTo>
                  <a:cubicBezTo>
                    <a:pt x="816" y="148"/>
                    <a:pt x="667" y="0"/>
                    <a:pt x="485" y="0"/>
                  </a:cubicBezTo>
                  <a:cubicBezTo>
                    <a:pt x="303" y="0"/>
                    <a:pt x="154" y="148"/>
                    <a:pt x="154" y="331"/>
                  </a:cubicBezTo>
                  <a:lnTo>
                    <a:pt x="154" y="475"/>
                  </a:lnTo>
                  <a:lnTo>
                    <a:pt x="65" y="475"/>
                  </a:lnTo>
                  <a:cubicBezTo>
                    <a:pt x="30" y="475"/>
                    <a:pt x="0" y="504"/>
                    <a:pt x="0" y="540"/>
                  </a:cubicBezTo>
                  <a:lnTo>
                    <a:pt x="0" y="1082"/>
                  </a:lnTo>
                  <a:cubicBezTo>
                    <a:pt x="0" y="1118"/>
                    <a:pt x="30" y="1147"/>
                    <a:pt x="65" y="1147"/>
                  </a:cubicBezTo>
                  <a:lnTo>
                    <a:pt x="906" y="1147"/>
                  </a:lnTo>
                  <a:cubicBezTo>
                    <a:pt x="942" y="1147"/>
                    <a:pt x="971" y="1118"/>
                    <a:pt x="971" y="1082"/>
                  </a:cubicBezTo>
                  <a:lnTo>
                    <a:pt x="971" y="540"/>
                  </a:lnTo>
                  <a:cubicBezTo>
                    <a:pt x="970" y="504"/>
                    <a:pt x="941" y="475"/>
                    <a:pt x="905" y="475"/>
                  </a:cubicBezTo>
                  <a:close/>
                  <a:moveTo>
                    <a:pt x="283" y="331"/>
                  </a:moveTo>
                  <a:cubicBezTo>
                    <a:pt x="283" y="220"/>
                    <a:pt x="373" y="130"/>
                    <a:pt x="484" y="130"/>
                  </a:cubicBezTo>
                  <a:cubicBezTo>
                    <a:pt x="595" y="130"/>
                    <a:pt x="685" y="220"/>
                    <a:pt x="685" y="331"/>
                  </a:cubicBezTo>
                  <a:lnTo>
                    <a:pt x="685" y="475"/>
                  </a:lnTo>
                  <a:lnTo>
                    <a:pt x="283" y="475"/>
                  </a:lnTo>
                  <a:lnTo>
                    <a:pt x="283" y="331"/>
                  </a:lnTo>
                  <a:close/>
                  <a:moveTo>
                    <a:pt x="840" y="1018"/>
                  </a:moveTo>
                  <a:lnTo>
                    <a:pt x="129" y="1018"/>
                  </a:lnTo>
                  <a:lnTo>
                    <a:pt x="129" y="605"/>
                  </a:lnTo>
                  <a:lnTo>
                    <a:pt x="840" y="605"/>
                  </a:lnTo>
                  <a:lnTo>
                    <a:pt x="840" y="10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FA64F842-C252-40D4-BBBF-6749D210BE96}"/>
              </a:ext>
            </a:extLst>
          </p:cNvPr>
          <p:cNvGrpSpPr/>
          <p:nvPr/>
        </p:nvGrpSpPr>
        <p:grpSpPr>
          <a:xfrm>
            <a:off x="7649324" y="3991312"/>
            <a:ext cx="370340" cy="386293"/>
            <a:chOff x="8289926" y="4141788"/>
            <a:chExt cx="515938" cy="538163"/>
          </a:xfrm>
          <a:solidFill>
            <a:srgbClr val="FE0000"/>
          </a:solidFill>
        </p:grpSpPr>
        <p:sp>
          <p:nvSpPr>
            <p:cNvPr id="215" name="Freeform 159">
              <a:extLst>
                <a:ext uri="{FF2B5EF4-FFF2-40B4-BE49-F238E27FC236}">
                  <a16:creationId xmlns:a16="http://schemas.microsoft.com/office/drawing/2014/main" id="{39C8DE34-1BE9-4047-BE6A-EC5A957096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9926" y="4141788"/>
              <a:ext cx="515938" cy="538163"/>
            </a:xfrm>
            <a:custGeom>
              <a:avLst/>
              <a:gdLst>
                <a:gd name="T0" fmla="*/ 2495 w 2510"/>
                <a:gd name="T1" fmla="*/ 677 h 2616"/>
                <a:gd name="T2" fmla="*/ 1982 w 2510"/>
                <a:gd name="T3" fmla="*/ 26 h 2616"/>
                <a:gd name="T4" fmla="*/ 1929 w 2510"/>
                <a:gd name="T5" fmla="*/ 0 h 2616"/>
                <a:gd name="T6" fmla="*/ 580 w 2510"/>
                <a:gd name="T7" fmla="*/ 0 h 2616"/>
                <a:gd name="T8" fmla="*/ 528 w 2510"/>
                <a:gd name="T9" fmla="*/ 26 h 2616"/>
                <a:gd name="T10" fmla="*/ 14 w 2510"/>
                <a:gd name="T11" fmla="*/ 677 h 2616"/>
                <a:gd name="T12" fmla="*/ 0 w 2510"/>
                <a:gd name="T13" fmla="*/ 718 h 2616"/>
                <a:gd name="T14" fmla="*/ 0 w 2510"/>
                <a:gd name="T15" fmla="*/ 2549 h 2616"/>
                <a:gd name="T16" fmla="*/ 67 w 2510"/>
                <a:gd name="T17" fmla="*/ 2616 h 2616"/>
                <a:gd name="T18" fmla="*/ 2442 w 2510"/>
                <a:gd name="T19" fmla="*/ 2616 h 2616"/>
                <a:gd name="T20" fmla="*/ 2509 w 2510"/>
                <a:gd name="T21" fmla="*/ 2549 h 2616"/>
                <a:gd name="T22" fmla="*/ 2509 w 2510"/>
                <a:gd name="T23" fmla="*/ 718 h 2616"/>
                <a:gd name="T24" fmla="*/ 2495 w 2510"/>
                <a:gd name="T25" fmla="*/ 677 h 2616"/>
                <a:gd name="T26" fmla="*/ 2312 w 2510"/>
                <a:gd name="T27" fmla="*/ 662 h 2616"/>
                <a:gd name="T28" fmla="*/ 1322 w 2510"/>
                <a:gd name="T29" fmla="*/ 662 h 2616"/>
                <a:gd name="T30" fmla="*/ 1322 w 2510"/>
                <a:gd name="T31" fmla="*/ 134 h 2616"/>
                <a:gd name="T32" fmla="*/ 1896 w 2510"/>
                <a:gd name="T33" fmla="*/ 134 h 2616"/>
                <a:gd name="T34" fmla="*/ 2312 w 2510"/>
                <a:gd name="T35" fmla="*/ 662 h 2616"/>
                <a:gd name="T36" fmla="*/ 613 w 2510"/>
                <a:gd name="T37" fmla="*/ 134 h 2616"/>
                <a:gd name="T38" fmla="*/ 1187 w 2510"/>
                <a:gd name="T39" fmla="*/ 134 h 2616"/>
                <a:gd name="T40" fmla="*/ 1187 w 2510"/>
                <a:gd name="T41" fmla="*/ 662 h 2616"/>
                <a:gd name="T42" fmla="*/ 197 w 2510"/>
                <a:gd name="T43" fmla="*/ 662 h 2616"/>
                <a:gd name="T44" fmla="*/ 613 w 2510"/>
                <a:gd name="T45" fmla="*/ 134 h 2616"/>
                <a:gd name="T46" fmla="*/ 134 w 2510"/>
                <a:gd name="T47" fmla="*/ 2482 h 2616"/>
                <a:gd name="T48" fmla="*/ 134 w 2510"/>
                <a:gd name="T49" fmla="*/ 797 h 2616"/>
                <a:gd name="T50" fmla="*/ 2375 w 2510"/>
                <a:gd name="T51" fmla="*/ 797 h 2616"/>
                <a:gd name="T52" fmla="*/ 2375 w 2510"/>
                <a:gd name="T53" fmla="*/ 2482 h 2616"/>
                <a:gd name="T54" fmla="*/ 134 w 2510"/>
                <a:gd name="T55" fmla="*/ 2482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10" h="2616">
                  <a:moveTo>
                    <a:pt x="2495" y="677"/>
                  </a:moveTo>
                  <a:lnTo>
                    <a:pt x="1982" y="26"/>
                  </a:lnTo>
                  <a:cubicBezTo>
                    <a:pt x="1969" y="9"/>
                    <a:pt x="1950" y="0"/>
                    <a:pt x="1929" y="0"/>
                  </a:cubicBezTo>
                  <a:lnTo>
                    <a:pt x="580" y="0"/>
                  </a:lnTo>
                  <a:cubicBezTo>
                    <a:pt x="560" y="0"/>
                    <a:pt x="540" y="9"/>
                    <a:pt x="528" y="26"/>
                  </a:cubicBezTo>
                  <a:lnTo>
                    <a:pt x="14" y="677"/>
                  </a:lnTo>
                  <a:cubicBezTo>
                    <a:pt x="5" y="689"/>
                    <a:pt x="0" y="703"/>
                    <a:pt x="0" y="718"/>
                  </a:cubicBezTo>
                  <a:lnTo>
                    <a:pt x="0" y="2549"/>
                  </a:lnTo>
                  <a:cubicBezTo>
                    <a:pt x="0" y="2586"/>
                    <a:pt x="30" y="2616"/>
                    <a:pt x="67" y="2616"/>
                  </a:cubicBezTo>
                  <a:lnTo>
                    <a:pt x="2442" y="2616"/>
                  </a:lnTo>
                  <a:cubicBezTo>
                    <a:pt x="2479" y="2616"/>
                    <a:pt x="2509" y="2586"/>
                    <a:pt x="2509" y="2549"/>
                  </a:cubicBezTo>
                  <a:lnTo>
                    <a:pt x="2509" y="718"/>
                  </a:lnTo>
                  <a:cubicBezTo>
                    <a:pt x="2510" y="703"/>
                    <a:pt x="2505" y="689"/>
                    <a:pt x="2495" y="677"/>
                  </a:cubicBezTo>
                  <a:close/>
                  <a:moveTo>
                    <a:pt x="2312" y="662"/>
                  </a:moveTo>
                  <a:lnTo>
                    <a:pt x="1322" y="662"/>
                  </a:lnTo>
                  <a:lnTo>
                    <a:pt x="1322" y="134"/>
                  </a:lnTo>
                  <a:lnTo>
                    <a:pt x="1896" y="134"/>
                  </a:lnTo>
                  <a:lnTo>
                    <a:pt x="2312" y="662"/>
                  </a:lnTo>
                  <a:close/>
                  <a:moveTo>
                    <a:pt x="613" y="134"/>
                  </a:moveTo>
                  <a:lnTo>
                    <a:pt x="1187" y="134"/>
                  </a:lnTo>
                  <a:lnTo>
                    <a:pt x="1187" y="662"/>
                  </a:lnTo>
                  <a:lnTo>
                    <a:pt x="197" y="662"/>
                  </a:lnTo>
                  <a:lnTo>
                    <a:pt x="613" y="134"/>
                  </a:lnTo>
                  <a:close/>
                  <a:moveTo>
                    <a:pt x="134" y="2482"/>
                  </a:moveTo>
                  <a:lnTo>
                    <a:pt x="134" y="797"/>
                  </a:lnTo>
                  <a:lnTo>
                    <a:pt x="2375" y="797"/>
                  </a:lnTo>
                  <a:lnTo>
                    <a:pt x="2375" y="2482"/>
                  </a:lnTo>
                  <a:lnTo>
                    <a:pt x="134" y="24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60">
              <a:extLst>
                <a:ext uri="{FF2B5EF4-FFF2-40B4-BE49-F238E27FC236}">
                  <a16:creationId xmlns:a16="http://schemas.microsoft.com/office/drawing/2014/main" id="{3247D8D9-21B1-489A-A171-DE82E91A4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2014" y="4360863"/>
              <a:ext cx="133350" cy="242888"/>
            </a:xfrm>
            <a:custGeom>
              <a:avLst/>
              <a:gdLst>
                <a:gd name="T0" fmla="*/ 405 w 649"/>
                <a:gd name="T1" fmla="*/ 523 h 1182"/>
                <a:gd name="T2" fmla="*/ 244 w 649"/>
                <a:gd name="T3" fmla="*/ 523 h 1182"/>
                <a:gd name="T4" fmla="*/ 134 w 649"/>
                <a:gd name="T5" fmla="*/ 413 h 1182"/>
                <a:gd name="T6" fmla="*/ 244 w 649"/>
                <a:gd name="T7" fmla="*/ 303 h 1182"/>
                <a:gd name="T8" fmla="*/ 529 w 649"/>
                <a:gd name="T9" fmla="*/ 303 h 1182"/>
                <a:gd name="T10" fmla="*/ 596 w 649"/>
                <a:gd name="T11" fmla="*/ 236 h 1182"/>
                <a:gd name="T12" fmla="*/ 529 w 649"/>
                <a:gd name="T13" fmla="*/ 169 h 1182"/>
                <a:gd name="T14" fmla="*/ 392 w 649"/>
                <a:gd name="T15" fmla="*/ 169 h 1182"/>
                <a:gd name="T16" fmla="*/ 392 w 649"/>
                <a:gd name="T17" fmla="*/ 67 h 1182"/>
                <a:gd name="T18" fmla="*/ 325 w 649"/>
                <a:gd name="T19" fmla="*/ 0 h 1182"/>
                <a:gd name="T20" fmla="*/ 257 w 649"/>
                <a:gd name="T21" fmla="*/ 67 h 1182"/>
                <a:gd name="T22" fmla="*/ 257 w 649"/>
                <a:gd name="T23" fmla="*/ 169 h 1182"/>
                <a:gd name="T24" fmla="*/ 244 w 649"/>
                <a:gd name="T25" fmla="*/ 169 h 1182"/>
                <a:gd name="T26" fmla="*/ 0 w 649"/>
                <a:gd name="T27" fmla="*/ 413 h 1182"/>
                <a:gd name="T28" fmla="*/ 244 w 649"/>
                <a:gd name="T29" fmla="*/ 657 h 1182"/>
                <a:gd name="T30" fmla="*/ 405 w 649"/>
                <a:gd name="T31" fmla="*/ 657 h 1182"/>
                <a:gd name="T32" fmla="*/ 515 w 649"/>
                <a:gd name="T33" fmla="*/ 767 h 1182"/>
                <a:gd name="T34" fmla="*/ 405 w 649"/>
                <a:gd name="T35" fmla="*/ 876 h 1182"/>
                <a:gd name="T36" fmla="*/ 115 w 649"/>
                <a:gd name="T37" fmla="*/ 876 h 1182"/>
                <a:gd name="T38" fmla="*/ 48 w 649"/>
                <a:gd name="T39" fmla="*/ 944 h 1182"/>
                <a:gd name="T40" fmla="*/ 115 w 649"/>
                <a:gd name="T41" fmla="*/ 1011 h 1182"/>
                <a:gd name="T42" fmla="*/ 257 w 649"/>
                <a:gd name="T43" fmla="*/ 1011 h 1182"/>
                <a:gd name="T44" fmla="*/ 257 w 649"/>
                <a:gd name="T45" fmla="*/ 1114 h 1182"/>
                <a:gd name="T46" fmla="*/ 325 w 649"/>
                <a:gd name="T47" fmla="*/ 1182 h 1182"/>
                <a:gd name="T48" fmla="*/ 392 w 649"/>
                <a:gd name="T49" fmla="*/ 1114 h 1182"/>
                <a:gd name="T50" fmla="*/ 392 w 649"/>
                <a:gd name="T51" fmla="*/ 1011 h 1182"/>
                <a:gd name="T52" fmla="*/ 407 w 649"/>
                <a:gd name="T53" fmla="*/ 1011 h 1182"/>
                <a:gd name="T54" fmla="*/ 409 w 649"/>
                <a:gd name="T55" fmla="*/ 1011 h 1182"/>
                <a:gd name="T56" fmla="*/ 649 w 649"/>
                <a:gd name="T57" fmla="*/ 767 h 1182"/>
                <a:gd name="T58" fmla="*/ 405 w 649"/>
                <a:gd name="T59" fmla="*/ 523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9" h="1182">
                  <a:moveTo>
                    <a:pt x="405" y="523"/>
                  </a:moveTo>
                  <a:lnTo>
                    <a:pt x="244" y="523"/>
                  </a:lnTo>
                  <a:cubicBezTo>
                    <a:pt x="184" y="523"/>
                    <a:pt x="134" y="473"/>
                    <a:pt x="134" y="413"/>
                  </a:cubicBezTo>
                  <a:cubicBezTo>
                    <a:pt x="134" y="352"/>
                    <a:pt x="184" y="303"/>
                    <a:pt x="244" y="303"/>
                  </a:cubicBezTo>
                  <a:lnTo>
                    <a:pt x="529" y="303"/>
                  </a:lnTo>
                  <a:cubicBezTo>
                    <a:pt x="566" y="303"/>
                    <a:pt x="596" y="273"/>
                    <a:pt x="596" y="236"/>
                  </a:cubicBezTo>
                  <a:cubicBezTo>
                    <a:pt x="596" y="199"/>
                    <a:pt x="566" y="169"/>
                    <a:pt x="529" y="169"/>
                  </a:cubicBezTo>
                  <a:lnTo>
                    <a:pt x="392" y="169"/>
                  </a:lnTo>
                  <a:lnTo>
                    <a:pt x="392" y="67"/>
                  </a:lnTo>
                  <a:cubicBezTo>
                    <a:pt x="392" y="30"/>
                    <a:pt x="362" y="0"/>
                    <a:pt x="325" y="0"/>
                  </a:cubicBezTo>
                  <a:cubicBezTo>
                    <a:pt x="288" y="0"/>
                    <a:pt x="257" y="30"/>
                    <a:pt x="257" y="67"/>
                  </a:cubicBezTo>
                  <a:lnTo>
                    <a:pt x="257" y="169"/>
                  </a:lnTo>
                  <a:lnTo>
                    <a:pt x="244" y="169"/>
                  </a:lnTo>
                  <a:cubicBezTo>
                    <a:pt x="110" y="169"/>
                    <a:pt x="0" y="278"/>
                    <a:pt x="0" y="413"/>
                  </a:cubicBezTo>
                  <a:cubicBezTo>
                    <a:pt x="0" y="547"/>
                    <a:pt x="110" y="657"/>
                    <a:pt x="244" y="657"/>
                  </a:cubicBezTo>
                  <a:lnTo>
                    <a:pt x="405" y="657"/>
                  </a:lnTo>
                  <a:cubicBezTo>
                    <a:pt x="466" y="657"/>
                    <a:pt x="515" y="706"/>
                    <a:pt x="515" y="767"/>
                  </a:cubicBezTo>
                  <a:cubicBezTo>
                    <a:pt x="515" y="827"/>
                    <a:pt x="466" y="876"/>
                    <a:pt x="405" y="876"/>
                  </a:cubicBezTo>
                  <a:lnTo>
                    <a:pt x="115" y="876"/>
                  </a:lnTo>
                  <a:cubicBezTo>
                    <a:pt x="78" y="876"/>
                    <a:pt x="48" y="907"/>
                    <a:pt x="48" y="944"/>
                  </a:cubicBezTo>
                  <a:cubicBezTo>
                    <a:pt x="48" y="981"/>
                    <a:pt x="78" y="1011"/>
                    <a:pt x="115" y="1011"/>
                  </a:cubicBezTo>
                  <a:lnTo>
                    <a:pt x="257" y="1011"/>
                  </a:lnTo>
                  <a:lnTo>
                    <a:pt x="257" y="1114"/>
                  </a:lnTo>
                  <a:cubicBezTo>
                    <a:pt x="257" y="1151"/>
                    <a:pt x="288" y="1182"/>
                    <a:pt x="325" y="1182"/>
                  </a:cubicBezTo>
                  <a:cubicBezTo>
                    <a:pt x="362" y="1182"/>
                    <a:pt x="392" y="1151"/>
                    <a:pt x="392" y="1114"/>
                  </a:cubicBezTo>
                  <a:lnTo>
                    <a:pt x="392" y="1011"/>
                  </a:lnTo>
                  <a:lnTo>
                    <a:pt x="407" y="1011"/>
                  </a:lnTo>
                  <a:cubicBezTo>
                    <a:pt x="408" y="1011"/>
                    <a:pt x="408" y="1011"/>
                    <a:pt x="409" y="1011"/>
                  </a:cubicBezTo>
                  <a:cubicBezTo>
                    <a:pt x="542" y="1009"/>
                    <a:pt x="649" y="900"/>
                    <a:pt x="649" y="767"/>
                  </a:cubicBezTo>
                  <a:cubicBezTo>
                    <a:pt x="649" y="632"/>
                    <a:pt x="540" y="523"/>
                    <a:pt x="405" y="5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1306CA89-1CFC-480C-95F3-F0DC0D3F83C4}"/>
              </a:ext>
            </a:extLst>
          </p:cNvPr>
          <p:cNvGrpSpPr/>
          <p:nvPr/>
        </p:nvGrpSpPr>
        <p:grpSpPr>
          <a:xfrm>
            <a:off x="7641348" y="3262978"/>
            <a:ext cx="386293" cy="337294"/>
            <a:chOff x="8245476" y="3190876"/>
            <a:chExt cx="538163" cy="469900"/>
          </a:xfrm>
          <a:solidFill>
            <a:srgbClr val="FE0000"/>
          </a:solidFill>
        </p:grpSpPr>
        <p:sp>
          <p:nvSpPr>
            <p:cNvPr id="254" name="Freeform 198">
              <a:extLst>
                <a:ext uri="{FF2B5EF4-FFF2-40B4-BE49-F238E27FC236}">
                  <a16:creationId xmlns:a16="http://schemas.microsoft.com/office/drawing/2014/main" id="{6DCE97D9-F163-47CE-B490-3F15D9A2F1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8526" y="3446463"/>
              <a:ext cx="146050" cy="128588"/>
            </a:xfrm>
            <a:custGeom>
              <a:avLst/>
              <a:gdLst>
                <a:gd name="T0" fmla="*/ 531 w 708"/>
                <a:gd name="T1" fmla="*/ 0 h 625"/>
                <a:gd name="T2" fmla="*/ 176 w 708"/>
                <a:gd name="T3" fmla="*/ 0 h 625"/>
                <a:gd name="T4" fmla="*/ 0 w 708"/>
                <a:gd name="T5" fmla="*/ 176 h 625"/>
                <a:gd name="T6" fmla="*/ 0 w 708"/>
                <a:gd name="T7" fmla="*/ 449 h 625"/>
                <a:gd name="T8" fmla="*/ 176 w 708"/>
                <a:gd name="T9" fmla="*/ 625 h 625"/>
                <a:gd name="T10" fmla="*/ 531 w 708"/>
                <a:gd name="T11" fmla="*/ 625 h 625"/>
                <a:gd name="T12" fmla="*/ 708 w 708"/>
                <a:gd name="T13" fmla="*/ 449 h 625"/>
                <a:gd name="T14" fmla="*/ 708 w 708"/>
                <a:gd name="T15" fmla="*/ 176 h 625"/>
                <a:gd name="T16" fmla="*/ 531 w 708"/>
                <a:gd name="T17" fmla="*/ 0 h 625"/>
                <a:gd name="T18" fmla="*/ 580 w 708"/>
                <a:gd name="T19" fmla="*/ 449 h 625"/>
                <a:gd name="T20" fmla="*/ 531 w 708"/>
                <a:gd name="T21" fmla="*/ 497 h 625"/>
                <a:gd name="T22" fmla="*/ 176 w 708"/>
                <a:gd name="T23" fmla="*/ 497 h 625"/>
                <a:gd name="T24" fmla="*/ 128 w 708"/>
                <a:gd name="T25" fmla="*/ 449 h 625"/>
                <a:gd name="T26" fmla="*/ 128 w 708"/>
                <a:gd name="T27" fmla="*/ 176 h 625"/>
                <a:gd name="T28" fmla="*/ 176 w 708"/>
                <a:gd name="T29" fmla="*/ 128 h 625"/>
                <a:gd name="T30" fmla="*/ 531 w 708"/>
                <a:gd name="T31" fmla="*/ 128 h 625"/>
                <a:gd name="T32" fmla="*/ 580 w 708"/>
                <a:gd name="T33" fmla="*/ 176 h 625"/>
                <a:gd name="T34" fmla="*/ 580 w 708"/>
                <a:gd name="T35" fmla="*/ 449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8" h="625">
                  <a:moveTo>
                    <a:pt x="531" y="0"/>
                  </a:moveTo>
                  <a:lnTo>
                    <a:pt x="176" y="0"/>
                  </a:lnTo>
                  <a:cubicBezTo>
                    <a:pt x="79" y="0"/>
                    <a:pt x="0" y="79"/>
                    <a:pt x="0" y="176"/>
                  </a:cubicBezTo>
                  <a:lnTo>
                    <a:pt x="0" y="449"/>
                  </a:lnTo>
                  <a:cubicBezTo>
                    <a:pt x="0" y="546"/>
                    <a:pt x="79" y="625"/>
                    <a:pt x="176" y="625"/>
                  </a:cubicBezTo>
                  <a:lnTo>
                    <a:pt x="531" y="625"/>
                  </a:lnTo>
                  <a:cubicBezTo>
                    <a:pt x="629" y="625"/>
                    <a:pt x="708" y="546"/>
                    <a:pt x="708" y="449"/>
                  </a:cubicBezTo>
                  <a:lnTo>
                    <a:pt x="708" y="176"/>
                  </a:lnTo>
                  <a:cubicBezTo>
                    <a:pt x="708" y="79"/>
                    <a:pt x="629" y="0"/>
                    <a:pt x="531" y="0"/>
                  </a:cubicBezTo>
                  <a:close/>
                  <a:moveTo>
                    <a:pt x="580" y="449"/>
                  </a:moveTo>
                  <a:cubicBezTo>
                    <a:pt x="580" y="476"/>
                    <a:pt x="558" y="497"/>
                    <a:pt x="531" y="497"/>
                  </a:cubicBezTo>
                  <a:lnTo>
                    <a:pt x="176" y="497"/>
                  </a:lnTo>
                  <a:cubicBezTo>
                    <a:pt x="149" y="497"/>
                    <a:pt x="128" y="475"/>
                    <a:pt x="128" y="449"/>
                  </a:cubicBezTo>
                  <a:lnTo>
                    <a:pt x="128" y="176"/>
                  </a:lnTo>
                  <a:cubicBezTo>
                    <a:pt x="128" y="150"/>
                    <a:pt x="150" y="128"/>
                    <a:pt x="176" y="128"/>
                  </a:cubicBezTo>
                  <a:lnTo>
                    <a:pt x="531" y="128"/>
                  </a:lnTo>
                  <a:cubicBezTo>
                    <a:pt x="558" y="128"/>
                    <a:pt x="580" y="150"/>
                    <a:pt x="580" y="176"/>
                  </a:cubicBezTo>
                  <a:lnTo>
                    <a:pt x="580" y="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199">
              <a:extLst>
                <a:ext uri="{FF2B5EF4-FFF2-40B4-BE49-F238E27FC236}">
                  <a16:creationId xmlns:a16="http://schemas.microsoft.com/office/drawing/2014/main" id="{117E5190-E608-4690-A9CC-FA073116C6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45476" y="3190876"/>
              <a:ext cx="538163" cy="469900"/>
            </a:xfrm>
            <a:custGeom>
              <a:avLst/>
              <a:gdLst>
                <a:gd name="T0" fmla="*/ 2607 w 2616"/>
                <a:gd name="T1" fmla="*/ 717 h 2284"/>
                <a:gd name="T2" fmla="*/ 2163 w 2616"/>
                <a:gd name="T3" fmla="*/ 0 h 2284"/>
                <a:gd name="T4" fmla="*/ 397 w 2616"/>
                <a:gd name="T5" fmla="*/ 33 h 2284"/>
                <a:gd name="T6" fmla="*/ 0 w 2616"/>
                <a:gd name="T7" fmla="*/ 748 h 2284"/>
                <a:gd name="T8" fmla="*/ 224 w 2616"/>
                <a:gd name="T9" fmla="*/ 2220 h 2284"/>
                <a:gd name="T10" fmla="*/ 643 w 2616"/>
                <a:gd name="T11" fmla="*/ 2284 h 2284"/>
                <a:gd name="T12" fmla="*/ 1142 w 2616"/>
                <a:gd name="T13" fmla="*/ 2284 h 2284"/>
                <a:gd name="T14" fmla="*/ 2327 w 2616"/>
                <a:gd name="T15" fmla="*/ 2284 h 2284"/>
                <a:gd name="T16" fmla="*/ 2391 w 2616"/>
                <a:gd name="T17" fmla="*/ 1100 h 2284"/>
                <a:gd name="T18" fmla="*/ 2616 w 2616"/>
                <a:gd name="T19" fmla="*/ 748 h 2284"/>
                <a:gd name="T20" fmla="*/ 2125 w 2616"/>
                <a:gd name="T21" fmla="*/ 129 h 2284"/>
                <a:gd name="T22" fmla="*/ 186 w 2616"/>
                <a:gd name="T23" fmla="*/ 664 h 2284"/>
                <a:gd name="T24" fmla="*/ 1862 w 2616"/>
                <a:gd name="T25" fmla="*/ 792 h 2284"/>
                <a:gd name="T26" fmla="*/ 1376 w 2616"/>
                <a:gd name="T27" fmla="*/ 792 h 2284"/>
                <a:gd name="T28" fmla="*/ 1240 w 2616"/>
                <a:gd name="T29" fmla="*/ 792 h 2284"/>
                <a:gd name="T30" fmla="*/ 754 w 2616"/>
                <a:gd name="T31" fmla="*/ 792 h 2284"/>
                <a:gd name="T32" fmla="*/ 132 w 2616"/>
                <a:gd name="T33" fmla="*/ 792 h 2284"/>
                <a:gd name="T34" fmla="*/ 375 w 2616"/>
                <a:gd name="T35" fmla="*/ 995 h 2284"/>
                <a:gd name="T36" fmla="*/ 1077 w 2616"/>
                <a:gd name="T37" fmla="*/ 2156 h 2284"/>
                <a:gd name="T38" fmla="*/ 709 w 2616"/>
                <a:gd name="T39" fmla="*/ 1464 h 2284"/>
                <a:gd name="T40" fmla="*/ 987 w 2616"/>
                <a:gd name="T41" fmla="*/ 1372 h 2284"/>
                <a:gd name="T42" fmla="*/ 1078 w 2616"/>
                <a:gd name="T43" fmla="*/ 2156 h 2284"/>
                <a:gd name="T44" fmla="*/ 2263 w 2616"/>
                <a:gd name="T45" fmla="*/ 2156 h 2284"/>
                <a:gd name="T46" fmla="*/ 1206 w 2616"/>
                <a:gd name="T47" fmla="*/ 1464 h 2284"/>
                <a:gd name="T48" fmla="*/ 799 w 2616"/>
                <a:gd name="T49" fmla="*/ 1244 h 2284"/>
                <a:gd name="T50" fmla="*/ 580 w 2616"/>
                <a:gd name="T51" fmla="*/ 2156 h 2284"/>
                <a:gd name="T52" fmla="*/ 353 w 2616"/>
                <a:gd name="T53" fmla="*/ 1123 h 2284"/>
                <a:gd name="T54" fmla="*/ 686 w 2616"/>
                <a:gd name="T55" fmla="*/ 958 h 2284"/>
                <a:gd name="T56" fmla="*/ 1308 w 2616"/>
                <a:gd name="T57" fmla="*/ 958 h 2284"/>
                <a:gd name="T58" fmla="*/ 1930 w 2616"/>
                <a:gd name="T59" fmla="*/ 958 h 2284"/>
                <a:gd name="T60" fmla="*/ 2263 w 2616"/>
                <a:gd name="T61" fmla="*/ 1123 h 2284"/>
                <a:gd name="T62" fmla="*/ 2241 w 2616"/>
                <a:gd name="T63" fmla="*/ 995 h 2284"/>
                <a:gd name="T64" fmla="*/ 2484 w 2616"/>
                <a:gd name="T65" fmla="*/ 792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16" h="2284">
                  <a:moveTo>
                    <a:pt x="2616" y="748"/>
                  </a:moveTo>
                  <a:cubicBezTo>
                    <a:pt x="2616" y="737"/>
                    <a:pt x="2613" y="726"/>
                    <a:pt x="2607" y="717"/>
                  </a:cubicBezTo>
                  <a:lnTo>
                    <a:pt x="2218" y="33"/>
                  </a:lnTo>
                  <a:cubicBezTo>
                    <a:pt x="2207" y="13"/>
                    <a:pt x="2186" y="0"/>
                    <a:pt x="2163" y="0"/>
                  </a:cubicBezTo>
                  <a:lnTo>
                    <a:pt x="453" y="0"/>
                  </a:lnTo>
                  <a:cubicBezTo>
                    <a:pt x="430" y="0"/>
                    <a:pt x="408" y="12"/>
                    <a:pt x="397" y="33"/>
                  </a:cubicBezTo>
                  <a:lnTo>
                    <a:pt x="8" y="717"/>
                  </a:lnTo>
                  <a:cubicBezTo>
                    <a:pt x="3" y="726"/>
                    <a:pt x="0" y="737"/>
                    <a:pt x="0" y="748"/>
                  </a:cubicBezTo>
                  <a:cubicBezTo>
                    <a:pt x="0" y="902"/>
                    <a:pt x="92" y="1033"/>
                    <a:pt x="224" y="1091"/>
                  </a:cubicBezTo>
                  <a:lnTo>
                    <a:pt x="224" y="2220"/>
                  </a:lnTo>
                  <a:cubicBezTo>
                    <a:pt x="224" y="2255"/>
                    <a:pt x="253" y="2284"/>
                    <a:pt x="288" y="2284"/>
                  </a:cubicBezTo>
                  <a:lnTo>
                    <a:pt x="643" y="2284"/>
                  </a:lnTo>
                  <a:cubicBezTo>
                    <a:pt x="643" y="2284"/>
                    <a:pt x="644" y="2284"/>
                    <a:pt x="644" y="2284"/>
                  </a:cubicBezTo>
                  <a:lnTo>
                    <a:pt x="1142" y="2284"/>
                  </a:lnTo>
                  <a:cubicBezTo>
                    <a:pt x="1142" y="2284"/>
                    <a:pt x="1143" y="2284"/>
                    <a:pt x="1143" y="2284"/>
                  </a:cubicBezTo>
                  <a:lnTo>
                    <a:pt x="2327" y="2284"/>
                  </a:lnTo>
                  <a:cubicBezTo>
                    <a:pt x="2362" y="2284"/>
                    <a:pt x="2391" y="2255"/>
                    <a:pt x="2391" y="2220"/>
                  </a:cubicBezTo>
                  <a:lnTo>
                    <a:pt x="2391" y="1100"/>
                  </a:lnTo>
                  <a:cubicBezTo>
                    <a:pt x="2391" y="1097"/>
                    <a:pt x="2391" y="1095"/>
                    <a:pt x="2390" y="1093"/>
                  </a:cubicBezTo>
                  <a:cubicBezTo>
                    <a:pt x="2523" y="1034"/>
                    <a:pt x="2616" y="902"/>
                    <a:pt x="2616" y="748"/>
                  </a:cubicBezTo>
                  <a:close/>
                  <a:moveTo>
                    <a:pt x="490" y="129"/>
                  </a:moveTo>
                  <a:lnTo>
                    <a:pt x="2125" y="129"/>
                  </a:lnTo>
                  <a:lnTo>
                    <a:pt x="2429" y="664"/>
                  </a:lnTo>
                  <a:lnTo>
                    <a:pt x="186" y="664"/>
                  </a:lnTo>
                  <a:lnTo>
                    <a:pt x="490" y="129"/>
                  </a:lnTo>
                  <a:close/>
                  <a:moveTo>
                    <a:pt x="1862" y="792"/>
                  </a:moveTo>
                  <a:cubicBezTo>
                    <a:pt x="1841" y="907"/>
                    <a:pt x="1740" y="995"/>
                    <a:pt x="1619" y="995"/>
                  </a:cubicBezTo>
                  <a:cubicBezTo>
                    <a:pt x="1498" y="995"/>
                    <a:pt x="1397" y="907"/>
                    <a:pt x="1376" y="792"/>
                  </a:cubicBezTo>
                  <a:lnTo>
                    <a:pt x="1862" y="792"/>
                  </a:lnTo>
                  <a:close/>
                  <a:moveTo>
                    <a:pt x="1240" y="792"/>
                  </a:moveTo>
                  <a:cubicBezTo>
                    <a:pt x="1220" y="907"/>
                    <a:pt x="1119" y="995"/>
                    <a:pt x="997" y="995"/>
                  </a:cubicBezTo>
                  <a:cubicBezTo>
                    <a:pt x="876" y="995"/>
                    <a:pt x="775" y="907"/>
                    <a:pt x="754" y="792"/>
                  </a:cubicBezTo>
                  <a:lnTo>
                    <a:pt x="1240" y="792"/>
                  </a:lnTo>
                  <a:close/>
                  <a:moveTo>
                    <a:pt x="132" y="792"/>
                  </a:moveTo>
                  <a:lnTo>
                    <a:pt x="618" y="792"/>
                  </a:lnTo>
                  <a:cubicBezTo>
                    <a:pt x="598" y="907"/>
                    <a:pt x="496" y="995"/>
                    <a:pt x="375" y="995"/>
                  </a:cubicBezTo>
                  <a:cubicBezTo>
                    <a:pt x="254" y="995"/>
                    <a:pt x="153" y="907"/>
                    <a:pt x="132" y="792"/>
                  </a:cubicBezTo>
                  <a:close/>
                  <a:moveTo>
                    <a:pt x="1077" y="2156"/>
                  </a:moveTo>
                  <a:lnTo>
                    <a:pt x="709" y="2156"/>
                  </a:lnTo>
                  <a:lnTo>
                    <a:pt x="709" y="1464"/>
                  </a:lnTo>
                  <a:cubicBezTo>
                    <a:pt x="709" y="1413"/>
                    <a:pt x="749" y="1372"/>
                    <a:pt x="800" y="1372"/>
                  </a:cubicBezTo>
                  <a:lnTo>
                    <a:pt x="987" y="1372"/>
                  </a:lnTo>
                  <a:cubicBezTo>
                    <a:pt x="1037" y="1372"/>
                    <a:pt x="1078" y="1413"/>
                    <a:pt x="1078" y="1464"/>
                  </a:cubicBezTo>
                  <a:lnTo>
                    <a:pt x="1078" y="2156"/>
                  </a:lnTo>
                  <a:lnTo>
                    <a:pt x="1077" y="2156"/>
                  </a:lnTo>
                  <a:close/>
                  <a:moveTo>
                    <a:pt x="2263" y="2156"/>
                  </a:moveTo>
                  <a:lnTo>
                    <a:pt x="1206" y="2156"/>
                  </a:lnTo>
                  <a:lnTo>
                    <a:pt x="1206" y="1464"/>
                  </a:lnTo>
                  <a:cubicBezTo>
                    <a:pt x="1206" y="1343"/>
                    <a:pt x="1107" y="1244"/>
                    <a:pt x="986" y="1244"/>
                  </a:cubicBezTo>
                  <a:lnTo>
                    <a:pt x="799" y="1244"/>
                  </a:lnTo>
                  <a:cubicBezTo>
                    <a:pt x="679" y="1244"/>
                    <a:pt x="580" y="1342"/>
                    <a:pt x="580" y="1464"/>
                  </a:cubicBezTo>
                  <a:lnTo>
                    <a:pt x="580" y="2156"/>
                  </a:lnTo>
                  <a:lnTo>
                    <a:pt x="353" y="2156"/>
                  </a:lnTo>
                  <a:lnTo>
                    <a:pt x="353" y="1123"/>
                  </a:lnTo>
                  <a:cubicBezTo>
                    <a:pt x="360" y="1124"/>
                    <a:pt x="368" y="1124"/>
                    <a:pt x="375" y="1124"/>
                  </a:cubicBezTo>
                  <a:cubicBezTo>
                    <a:pt x="504" y="1124"/>
                    <a:pt x="619" y="1058"/>
                    <a:pt x="686" y="958"/>
                  </a:cubicBezTo>
                  <a:cubicBezTo>
                    <a:pt x="753" y="1058"/>
                    <a:pt x="868" y="1124"/>
                    <a:pt x="997" y="1124"/>
                  </a:cubicBezTo>
                  <a:cubicBezTo>
                    <a:pt x="1127" y="1124"/>
                    <a:pt x="1240" y="1058"/>
                    <a:pt x="1308" y="958"/>
                  </a:cubicBezTo>
                  <a:cubicBezTo>
                    <a:pt x="1376" y="1058"/>
                    <a:pt x="1490" y="1124"/>
                    <a:pt x="1619" y="1124"/>
                  </a:cubicBezTo>
                  <a:cubicBezTo>
                    <a:pt x="1748" y="1124"/>
                    <a:pt x="1862" y="1058"/>
                    <a:pt x="1930" y="958"/>
                  </a:cubicBezTo>
                  <a:cubicBezTo>
                    <a:pt x="1997" y="1058"/>
                    <a:pt x="2111" y="1124"/>
                    <a:pt x="2241" y="1124"/>
                  </a:cubicBezTo>
                  <a:cubicBezTo>
                    <a:pt x="2248" y="1124"/>
                    <a:pt x="2255" y="1123"/>
                    <a:pt x="2263" y="1123"/>
                  </a:cubicBezTo>
                  <a:lnTo>
                    <a:pt x="2263" y="2156"/>
                  </a:lnTo>
                  <a:close/>
                  <a:moveTo>
                    <a:pt x="2241" y="995"/>
                  </a:moveTo>
                  <a:cubicBezTo>
                    <a:pt x="2119" y="995"/>
                    <a:pt x="2018" y="908"/>
                    <a:pt x="1998" y="792"/>
                  </a:cubicBezTo>
                  <a:lnTo>
                    <a:pt x="2484" y="792"/>
                  </a:lnTo>
                  <a:cubicBezTo>
                    <a:pt x="2463" y="907"/>
                    <a:pt x="2362" y="995"/>
                    <a:pt x="2241" y="9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0E61CE3C-DAA2-4513-81C3-D1D3AA7D3EEF}"/>
              </a:ext>
            </a:extLst>
          </p:cNvPr>
          <p:cNvGrpSpPr/>
          <p:nvPr/>
        </p:nvGrpSpPr>
        <p:grpSpPr>
          <a:xfrm>
            <a:off x="7641348" y="2548318"/>
            <a:ext cx="386293" cy="263226"/>
            <a:chOff x="8261351" y="2295526"/>
            <a:chExt cx="538163" cy="366713"/>
          </a:xfrm>
          <a:solidFill>
            <a:srgbClr val="FE0000"/>
          </a:solidFill>
        </p:grpSpPr>
        <p:sp>
          <p:nvSpPr>
            <p:cNvPr id="87" name="Freeform 31">
              <a:extLst>
                <a:ext uri="{FF2B5EF4-FFF2-40B4-BE49-F238E27FC236}">
                  <a16:creationId xmlns:a16="http://schemas.microsoft.com/office/drawing/2014/main" id="{ECE6ECAF-1976-46FB-BA0F-516E5F823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7551" y="2509838"/>
              <a:ext cx="76200" cy="25400"/>
            </a:xfrm>
            <a:custGeom>
              <a:avLst/>
              <a:gdLst>
                <a:gd name="T0" fmla="*/ 64 w 373"/>
                <a:gd name="T1" fmla="*/ 0 h 128"/>
                <a:gd name="T2" fmla="*/ 0 w 373"/>
                <a:gd name="T3" fmla="*/ 64 h 128"/>
                <a:gd name="T4" fmla="*/ 64 w 373"/>
                <a:gd name="T5" fmla="*/ 128 h 128"/>
                <a:gd name="T6" fmla="*/ 309 w 373"/>
                <a:gd name="T7" fmla="*/ 128 h 128"/>
                <a:gd name="T8" fmla="*/ 373 w 373"/>
                <a:gd name="T9" fmla="*/ 64 h 128"/>
                <a:gd name="T10" fmla="*/ 309 w 373"/>
                <a:gd name="T11" fmla="*/ 0 h 128"/>
                <a:gd name="T12" fmla="*/ 64 w 373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3" h="128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lnTo>
                    <a:pt x="309" y="128"/>
                  </a:lnTo>
                  <a:cubicBezTo>
                    <a:pt x="345" y="128"/>
                    <a:pt x="373" y="99"/>
                    <a:pt x="373" y="64"/>
                  </a:cubicBezTo>
                  <a:cubicBezTo>
                    <a:pt x="373" y="29"/>
                    <a:pt x="345" y="0"/>
                    <a:pt x="309" y="0"/>
                  </a:cubicBezTo>
                  <a:lnTo>
                    <a:pt x="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2">
              <a:extLst>
                <a:ext uri="{FF2B5EF4-FFF2-40B4-BE49-F238E27FC236}">
                  <a16:creationId xmlns:a16="http://schemas.microsoft.com/office/drawing/2014/main" id="{30A91827-66D2-463B-85CD-091AB798D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8214" y="2509838"/>
              <a:ext cx="77788" cy="25400"/>
            </a:xfrm>
            <a:custGeom>
              <a:avLst/>
              <a:gdLst>
                <a:gd name="T0" fmla="*/ 64 w 373"/>
                <a:gd name="T1" fmla="*/ 128 h 128"/>
                <a:gd name="T2" fmla="*/ 310 w 373"/>
                <a:gd name="T3" fmla="*/ 128 h 128"/>
                <a:gd name="T4" fmla="*/ 373 w 373"/>
                <a:gd name="T5" fmla="*/ 64 h 128"/>
                <a:gd name="T6" fmla="*/ 310 w 373"/>
                <a:gd name="T7" fmla="*/ 0 h 128"/>
                <a:gd name="T8" fmla="*/ 64 w 373"/>
                <a:gd name="T9" fmla="*/ 0 h 128"/>
                <a:gd name="T10" fmla="*/ 0 w 373"/>
                <a:gd name="T11" fmla="*/ 64 h 128"/>
                <a:gd name="T12" fmla="*/ 64 w 373"/>
                <a:gd name="T13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3" h="128">
                  <a:moveTo>
                    <a:pt x="64" y="128"/>
                  </a:moveTo>
                  <a:lnTo>
                    <a:pt x="310" y="128"/>
                  </a:lnTo>
                  <a:cubicBezTo>
                    <a:pt x="345" y="128"/>
                    <a:pt x="373" y="99"/>
                    <a:pt x="373" y="64"/>
                  </a:cubicBezTo>
                  <a:cubicBezTo>
                    <a:pt x="373" y="29"/>
                    <a:pt x="345" y="0"/>
                    <a:pt x="310" y="0"/>
                  </a:cubicBezTo>
                  <a:lnTo>
                    <a:pt x="64" y="0"/>
                  </a:ln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3">
              <a:extLst>
                <a:ext uri="{FF2B5EF4-FFF2-40B4-BE49-F238E27FC236}">
                  <a16:creationId xmlns:a16="http://schemas.microsoft.com/office/drawing/2014/main" id="{7FA34792-EC7C-48D2-AFE0-A8E3D22170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1351" y="2295526"/>
              <a:ext cx="538163" cy="366713"/>
            </a:xfrm>
            <a:custGeom>
              <a:avLst/>
              <a:gdLst>
                <a:gd name="T0" fmla="*/ 2443 w 2617"/>
                <a:gd name="T1" fmla="*/ 0 h 1782"/>
                <a:gd name="T2" fmla="*/ 583 w 2617"/>
                <a:gd name="T3" fmla="*/ 0 h 1782"/>
                <a:gd name="T4" fmla="*/ 410 w 2617"/>
                <a:gd name="T5" fmla="*/ 173 h 1782"/>
                <a:gd name="T6" fmla="*/ 410 w 2617"/>
                <a:gd name="T7" fmla="*/ 424 h 1782"/>
                <a:gd name="T8" fmla="*/ 128 w 2617"/>
                <a:gd name="T9" fmla="*/ 424 h 1782"/>
                <a:gd name="T10" fmla="*/ 0 w 2617"/>
                <a:gd name="T11" fmla="*/ 552 h 1782"/>
                <a:gd name="T12" fmla="*/ 0 w 2617"/>
                <a:gd name="T13" fmla="*/ 1655 h 1782"/>
                <a:gd name="T14" fmla="*/ 128 w 2617"/>
                <a:gd name="T15" fmla="*/ 1782 h 1782"/>
                <a:gd name="T16" fmla="*/ 2079 w 2617"/>
                <a:gd name="T17" fmla="*/ 1782 h 1782"/>
                <a:gd name="T18" fmla="*/ 2207 w 2617"/>
                <a:gd name="T19" fmla="*/ 1655 h 1782"/>
                <a:gd name="T20" fmla="*/ 2207 w 2617"/>
                <a:gd name="T21" fmla="*/ 1358 h 1782"/>
                <a:gd name="T22" fmla="*/ 2443 w 2617"/>
                <a:gd name="T23" fmla="*/ 1358 h 1782"/>
                <a:gd name="T24" fmla="*/ 2617 w 2617"/>
                <a:gd name="T25" fmla="*/ 1185 h 1782"/>
                <a:gd name="T26" fmla="*/ 2617 w 2617"/>
                <a:gd name="T27" fmla="*/ 172 h 1782"/>
                <a:gd name="T28" fmla="*/ 2443 w 2617"/>
                <a:gd name="T29" fmla="*/ 0 h 1782"/>
                <a:gd name="T30" fmla="*/ 1721 w 2617"/>
                <a:gd name="T31" fmla="*/ 552 h 1782"/>
                <a:gd name="T32" fmla="*/ 2079 w 2617"/>
                <a:gd name="T33" fmla="*/ 914 h 1782"/>
                <a:gd name="T34" fmla="*/ 2079 w 2617"/>
                <a:gd name="T35" fmla="*/ 1296 h 1782"/>
                <a:gd name="T36" fmla="*/ 1717 w 2617"/>
                <a:gd name="T37" fmla="*/ 1655 h 1782"/>
                <a:gd name="T38" fmla="*/ 486 w 2617"/>
                <a:gd name="T39" fmla="*/ 1655 h 1782"/>
                <a:gd name="T40" fmla="*/ 128 w 2617"/>
                <a:gd name="T41" fmla="*/ 1293 h 1782"/>
                <a:gd name="T42" fmla="*/ 128 w 2617"/>
                <a:gd name="T43" fmla="*/ 910 h 1782"/>
                <a:gd name="T44" fmla="*/ 490 w 2617"/>
                <a:gd name="T45" fmla="*/ 552 h 1782"/>
                <a:gd name="T46" fmla="*/ 1721 w 2617"/>
                <a:gd name="T47" fmla="*/ 552 h 1782"/>
                <a:gd name="T48" fmla="*/ 1849 w 2617"/>
                <a:gd name="T49" fmla="*/ 552 h 1782"/>
                <a:gd name="T50" fmla="*/ 2078 w 2617"/>
                <a:gd name="T51" fmla="*/ 552 h 1782"/>
                <a:gd name="T52" fmla="*/ 2078 w 2617"/>
                <a:gd name="T53" fmla="*/ 785 h 1782"/>
                <a:gd name="T54" fmla="*/ 1849 w 2617"/>
                <a:gd name="T55" fmla="*/ 552 h 1782"/>
                <a:gd name="T56" fmla="*/ 361 w 2617"/>
                <a:gd name="T57" fmla="*/ 552 h 1782"/>
                <a:gd name="T58" fmla="*/ 128 w 2617"/>
                <a:gd name="T59" fmla="*/ 782 h 1782"/>
                <a:gd name="T60" fmla="*/ 128 w 2617"/>
                <a:gd name="T61" fmla="*/ 552 h 1782"/>
                <a:gd name="T62" fmla="*/ 361 w 2617"/>
                <a:gd name="T63" fmla="*/ 552 h 1782"/>
                <a:gd name="T64" fmla="*/ 128 w 2617"/>
                <a:gd name="T65" fmla="*/ 1421 h 1782"/>
                <a:gd name="T66" fmla="*/ 358 w 2617"/>
                <a:gd name="T67" fmla="*/ 1655 h 1782"/>
                <a:gd name="T68" fmla="*/ 128 w 2617"/>
                <a:gd name="T69" fmla="*/ 1655 h 1782"/>
                <a:gd name="T70" fmla="*/ 128 w 2617"/>
                <a:gd name="T71" fmla="*/ 1421 h 1782"/>
                <a:gd name="T72" fmla="*/ 1845 w 2617"/>
                <a:gd name="T73" fmla="*/ 1654 h 1782"/>
                <a:gd name="T74" fmla="*/ 2079 w 2617"/>
                <a:gd name="T75" fmla="*/ 1424 h 1782"/>
                <a:gd name="T76" fmla="*/ 2079 w 2617"/>
                <a:gd name="T77" fmla="*/ 1654 h 1782"/>
                <a:gd name="T78" fmla="*/ 1845 w 2617"/>
                <a:gd name="T79" fmla="*/ 1654 h 1782"/>
                <a:gd name="T80" fmla="*/ 2488 w 2617"/>
                <a:gd name="T81" fmla="*/ 1185 h 1782"/>
                <a:gd name="T82" fmla="*/ 2443 w 2617"/>
                <a:gd name="T83" fmla="*/ 1230 h 1782"/>
                <a:gd name="T84" fmla="*/ 2206 w 2617"/>
                <a:gd name="T85" fmla="*/ 1230 h 1782"/>
                <a:gd name="T86" fmla="*/ 2206 w 2617"/>
                <a:gd name="T87" fmla="*/ 552 h 1782"/>
                <a:gd name="T88" fmla="*/ 2078 w 2617"/>
                <a:gd name="T89" fmla="*/ 424 h 1782"/>
                <a:gd name="T90" fmla="*/ 538 w 2617"/>
                <a:gd name="T91" fmla="*/ 424 h 1782"/>
                <a:gd name="T92" fmla="*/ 538 w 2617"/>
                <a:gd name="T93" fmla="*/ 173 h 1782"/>
                <a:gd name="T94" fmla="*/ 583 w 2617"/>
                <a:gd name="T95" fmla="*/ 128 h 1782"/>
                <a:gd name="T96" fmla="*/ 2443 w 2617"/>
                <a:gd name="T97" fmla="*/ 128 h 1782"/>
                <a:gd name="T98" fmla="*/ 2488 w 2617"/>
                <a:gd name="T99" fmla="*/ 173 h 1782"/>
                <a:gd name="T100" fmla="*/ 2488 w 2617"/>
                <a:gd name="T101" fmla="*/ 1185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17" h="1782">
                  <a:moveTo>
                    <a:pt x="2443" y="0"/>
                  </a:moveTo>
                  <a:lnTo>
                    <a:pt x="583" y="0"/>
                  </a:lnTo>
                  <a:cubicBezTo>
                    <a:pt x="488" y="0"/>
                    <a:pt x="410" y="78"/>
                    <a:pt x="410" y="173"/>
                  </a:cubicBezTo>
                  <a:lnTo>
                    <a:pt x="410" y="424"/>
                  </a:lnTo>
                  <a:lnTo>
                    <a:pt x="128" y="424"/>
                  </a:lnTo>
                  <a:cubicBezTo>
                    <a:pt x="58" y="424"/>
                    <a:pt x="0" y="482"/>
                    <a:pt x="0" y="552"/>
                  </a:cubicBezTo>
                  <a:lnTo>
                    <a:pt x="0" y="1655"/>
                  </a:lnTo>
                  <a:cubicBezTo>
                    <a:pt x="0" y="1725"/>
                    <a:pt x="58" y="1782"/>
                    <a:pt x="128" y="1782"/>
                  </a:cubicBezTo>
                  <a:lnTo>
                    <a:pt x="2079" y="1782"/>
                  </a:lnTo>
                  <a:cubicBezTo>
                    <a:pt x="2149" y="1782"/>
                    <a:pt x="2207" y="1725"/>
                    <a:pt x="2207" y="1655"/>
                  </a:cubicBezTo>
                  <a:lnTo>
                    <a:pt x="2207" y="1358"/>
                  </a:lnTo>
                  <a:lnTo>
                    <a:pt x="2443" y="1358"/>
                  </a:lnTo>
                  <a:cubicBezTo>
                    <a:pt x="2539" y="1358"/>
                    <a:pt x="2617" y="1280"/>
                    <a:pt x="2617" y="1185"/>
                  </a:cubicBezTo>
                  <a:lnTo>
                    <a:pt x="2617" y="172"/>
                  </a:lnTo>
                  <a:cubicBezTo>
                    <a:pt x="2616" y="77"/>
                    <a:pt x="2539" y="0"/>
                    <a:pt x="2443" y="0"/>
                  </a:cubicBezTo>
                  <a:close/>
                  <a:moveTo>
                    <a:pt x="1721" y="552"/>
                  </a:moveTo>
                  <a:cubicBezTo>
                    <a:pt x="1735" y="744"/>
                    <a:pt x="1888" y="897"/>
                    <a:pt x="2079" y="914"/>
                  </a:cubicBezTo>
                  <a:lnTo>
                    <a:pt x="2079" y="1296"/>
                  </a:lnTo>
                  <a:cubicBezTo>
                    <a:pt x="1887" y="1311"/>
                    <a:pt x="1733" y="1463"/>
                    <a:pt x="1717" y="1655"/>
                  </a:cubicBezTo>
                  <a:lnTo>
                    <a:pt x="486" y="1655"/>
                  </a:lnTo>
                  <a:cubicBezTo>
                    <a:pt x="472" y="1463"/>
                    <a:pt x="320" y="1309"/>
                    <a:pt x="128" y="1293"/>
                  </a:cubicBezTo>
                  <a:lnTo>
                    <a:pt x="128" y="910"/>
                  </a:lnTo>
                  <a:cubicBezTo>
                    <a:pt x="320" y="896"/>
                    <a:pt x="474" y="743"/>
                    <a:pt x="490" y="552"/>
                  </a:cubicBezTo>
                  <a:lnTo>
                    <a:pt x="1721" y="552"/>
                  </a:lnTo>
                  <a:close/>
                  <a:moveTo>
                    <a:pt x="1849" y="552"/>
                  </a:moveTo>
                  <a:lnTo>
                    <a:pt x="2078" y="552"/>
                  </a:lnTo>
                  <a:lnTo>
                    <a:pt x="2078" y="785"/>
                  </a:lnTo>
                  <a:cubicBezTo>
                    <a:pt x="1958" y="769"/>
                    <a:pt x="1862" y="673"/>
                    <a:pt x="1849" y="552"/>
                  </a:cubicBezTo>
                  <a:close/>
                  <a:moveTo>
                    <a:pt x="361" y="552"/>
                  </a:moveTo>
                  <a:cubicBezTo>
                    <a:pt x="346" y="672"/>
                    <a:pt x="249" y="768"/>
                    <a:pt x="128" y="782"/>
                  </a:cubicBezTo>
                  <a:lnTo>
                    <a:pt x="128" y="552"/>
                  </a:lnTo>
                  <a:lnTo>
                    <a:pt x="361" y="552"/>
                  </a:lnTo>
                  <a:close/>
                  <a:moveTo>
                    <a:pt x="128" y="1421"/>
                  </a:moveTo>
                  <a:cubicBezTo>
                    <a:pt x="249" y="1437"/>
                    <a:pt x="345" y="1533"/>
                    <a:pt x="358" y="1655"/>
                  </a:cubicBezTo>
                  <a:lnTo>
                    <a:pt x="128" y="1655"/>
                  </a:lnTo>
                  <a:lnTo>
                    <a:pt x="128" y="1421"/>
                  </a:lnTo>
                  <a:close/>
                  <a:moveTo>
                    <a:pt x="1845" y="1654"/>
                  </a:moveTo>
                  <a:cubicBezTo>
                    <a:pt x="1861" y="1534"/>
                    <a:pt x="1957" y="1438"/>
                    <a:pt x="2079" y="1424"/>
                  </a:cubicBezTo>
                  <a:lnTo>
                    <a:pt x="2079" y="1654"/>
                  </a:lnTo>
                  <a:lnTo>
                    <a:pt x="1845" y="1654"/>
                  </a:lnTo>
                  <a:close/>
                  <a:moveTo>
                    <a:pt x="2488" y="1185"/>
                  </a:moveTo>
                  <a:cubicBezTo>
                    <a:pt x="2488" y="1210"/>
                    <a:pt x="2468" y="1230"/>
                    <a:pt x="2443" y="1230"/>
                  </a:cubicBezTo>
                  <a:lnTo>
                    <a:pt x="2206" y="1230"/>
                  </a:lnTo>
                  <a:lnTo>
                    <a:pt x="2206" y="552"/>
                  </a:lnTo>
                  <a:cubicBezTo>
                    <a:pt x="2206" y="482"/>
                    <a:pt x="2149" y="424"/>
                    <a:pt x="2078" y="424"/>
                  </a:cubicBezTo>
                  <a:lnTo>
                    <a:pt x="538" y="424"/>
                  </a:lnTo>
                  <a:lnTo>
                    <a:pt x="538" y="173"/>
                  </a:lnTo>
                  <a:cubicBezTo>
                    <a:pt x="538" y="148"/>
                    <a:pt x="558" y="128"/>
                    <a:pt x="583" y="128"/>
                  </a:cubicBezTo>
                  <a:lnTo>
                    <a:pt x="2443" y="128"/>
                  </a:lnTo>
                  <a:cubicBezTo>
                    <a:pt x="2468" y="128"/>
                    <a:pt x="2488" y="148"/>
                    <a:pt x="2488" y="173"/>
                  </a:cubicBezTo>
                  <a:lnTo>
                    <a:pt x="2488" y="1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4">
              <a:extLst>
                <a:ext uri="{FF2B5EF4-FFF2-40B4-BE49-F238E27FC236}">
                  <a16:creationId xmlns:a16="http://schemas.microsoft.com/office/drawing/2014/main" id="{8F0F70B0-1B6D-40A7-9B9E-EDEECECFD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9151" y="2436813"/>
              <a:ext cx="96838" cy="173038"/>
            </a:xfrm>
            <a:custGeom>
              <a:avLst/>
              <a:gdLst>
                <a:gd name="T0" fmla="*/ 184 w 477"/>
                <a:gd name="T1" fmla="*/ 481 h 837"/>
                <a:gd name="T2" fmla="*/ 293 w 477"/>
                <a:gd name="T3" fmla="*/ 481 h 837"/>
                <a:gd name="T4" fmla="*/ 349 w 477"/>
                <a:gd name="T5" fmla="*/ 537 h 837"/>
                <a:gd name="T6" fmla="*/ 293 w 477"/>
                <a:gd name="T7" fmla="*/ 593 h 837"/>
                <a:gd name="T8" fmla="*/ 97 w 477"/>
                <a:gd name="T9" fmla="*/ 593 h 837"/>
                <a:gd name="T10" fmla="*/ 33 w 477"/>
                <a:gd name="T11" fmla="*/ 657 h 837"/>
                <a:gd name="T12" fmla="*/ 97 w 477"/>
                <a:gd name="T13" fmla="*/ 721 h 837"/>
                <a:gd name="T14" fmla="*/ 175 w 477"/>
                <a:gd name="T15" fmla="*/ 721 h 837"/>
                <a:gd name="T16" fmla="*/ 175 w 477"/>
                <a:gd name="T17" fmla="*/ 773 h 837"/>
                <a:gd name="T18" fmla="*/ 239 w 477"/>
                <a:gd name="T19" fmla="*/ 837 h 837"/>
                <a:gd name="T20" fmla="*/ 303 w 477"/>
                <a:gd name="T21" fmla="*/ 773 h 837"/>
                <a:gd name="T22" fmla="*/ 303 w 477"/>
                <a:gd name="T23" fmla="*/ 721 h 837"/>
                <a:gd name="T24" fmla="*/ 477 w 477"/>
                <a:gd name="T25" fmla="*/ 538 h 837"/>
                <a:gd name="T26" fmla="*/ 293 w 477"/>
                <a:gd name="T27" fmla="*/ 354 h 837"/>
                <a:gd name="T28" fmla="*/ 184 w 477"/>
                <a:gd name="T29" fmla="*/ 354 h 837"/>
                <a:gd name="T30" fmla="*/ 128 w 477"/>
                <a:gd name="T31" fmla="*/ 298 h 837"/>
                <a:gd name="T32" fmla="*/ 184 w 477"/>
                <a:gd name="T33" fmla="*/ 242 h 837"/>
                <a:gd name="T34" fmla="*/ 376 w 477"/>
                <a:gd name="T35" fmla="*/ 242 h 837"/>
                <a:gd name="T36" fmla="*/ 440 w 477"/>
                <a:gd name="T37" fmla="*/ 178 h 837"/>
                <a:gd name="T38" fmla="*/ 376 w 477"/>
                <a:gd name="T39" fmla="*/ 114 h 837"/>
                <a:gd name="T40" fmla="*/ 302 w 477"/>
                <a:gd name="T41" fmla="*/ 114 h 837"/>
                <a:gd name="T42" fmla="*/ 302 w 477"/>
                <a:gd name="T43" fmla="*/ 64 h 837"/>
                <a:gd name="T44" fmla="*/ 238 w 477"/>
                <a:gd name="T45" fmla="*/ 0 h 837"/>
                <a:gd name="T46" fmla="*/ 174 w 477"/>
                <a:gd name="T47" fmla="*/ 64 h 837"/>
                <a:gd name="T48" fmla="*/ 174 w 477"/>
                <a:gd name="T49" fmla="*/ 115 h 837"/>
                <a:gd name="T50" fmla="*/ 0 w 477"/>
                <a:gd name="T51" fmla="*/ 298 h 837"/>
                <a:gd name="T52" fmla="*/ 184 w 477"/>
                <a:gd name="T53" fmla="*/ 481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77" h="837">
                  <a:moveTo>
                    <a:pt x="184" y="481"/>
                  </a:moveTo>
                  <a:lnTo>
                    <a:pt x="293" y="481"/>
                  </a:lnTo>
                  <a:cubicBezTo>
                    <a:pt x="324" y="481"/>
                    <a:pt x="349" y="506"/>
                    <a:pt x="349" y="537"/>
                  </a:cubicBezTo>
                  <a:cubicBezTo>
                    <a:pt x="349" y="568"/>
                    <a:pt x="324" y="593"/>
                    <a:pt x="293" y="593"/>
                  </a:cubicBezTo>
                  <a:lnTo>
                    <a:pt x="97" y="593"/>
                  </a:lnTo>
                  <a:cubicBezTo>
                    <a:pt x="62" y="593"/>
                    <a:pt x="33" y="622"/>
                    <a:pt x="33" y="657"/>
                  </a:cubicBezTo>
                  <a:cubicBezTo>
                    <a:pt x="33" y="692"/>
                    <a:pt x="62" y="721"/>
                    <a:pt x="97" y="721"/>
                  </a:cubicBezTo>
                  <a:lnTo>
                    <a:pt x="175" y="721"/>
                  </a:lnTo>
                  <a:lnTo>
                    <a:pt x="175" y="773"/>
                  </a:lnTo>
                  <a:cubicBezTo>
                    <a:pt x="175" y="808"/>
                    <a:pt x="203" y="837"/>
                    <a:pt x="239" y="837"/>
                  </a:cubicBezTo>
                  <a:cubicBezTo>
                    <a:pt x="274" y="837"/>
                    <a:pt x="303" y="808"/>
                    <a:pt x="303" y="773"/>
                  </a:cubicBezTo>
                  <a:lnTo>
                    <a:pt x="303" y="721"/>
                  </a:lnTo>
                  <a:cubicBezTo>
                    <a:pt x="400" y="716"/>
                    <a:pt x="477" y="636"/>
                    <a:pt x="477" y="538"/>
                  </a:cubicBezTo>
                  <a:cubicBezTo>
                    <a:pt x="477" y="437"/>
                    <a:pt x="394" y="354"/>
                    <a:pt x="293" y="354"/>
                  </a:cubicBezTo>
                  <a:lnTo>
                    <a:pt x="184" y="354"/>
                  </a:lnTo>
                  <a:cubicBezTo>
                    <a:pt x="153" y="354"/>
                    <a:pt x="128" y="329"/>
                    <a:pt x="128" y="298"/>
                  </a:cubicBezTo>
                  <a:cubicBezTo>
                    <a:pt x="128" y="267"/>
                    <a:pt x="153" y="242"/>
                    <a:pt x="184" y="242"/>
                  </a:cubicBezTo>
                  <a:lnTo>
                    <a:pt x="376" y="242"/>
                  </a:lnTo>
                  <a:cubicBezTo>
                    <a:pt x="411" y="242"/>
                    <a:pt x="440" y="213"/>
                    <a:pt x="440" y="178"/>
                  </a:cubicBezTo>
                  <a:cubicBezTo>
                    <a:pt x="440" y="143"/>
                    <a:pt x="411" y="114"/>
                    <a:pt x="376" y="114"/>
                  </a:cubicBezTo>
                  <a:lnTo>
                    <a:pt x="302" y="114"/>
                  </a:lnTo>
                  <a:lnTo>
                    <a:pt x="302" y="64"/>
                  </a:lnTo>
                  <a:cubicBezTo>
                    <a:pt x="302" y="29"/>
                    <a:pt x="273" y="0"/>
                    <a:pt x="238" y="0"/>
                  </a:cubicBezTo>
                  <a:cubicBezTo>
                    <a:pt x="203" y="0"/>
                    <a:pt x="174" y="29"/>
                    <a:pt x="174" y="64"/>
                  </a:cubicBezTo>
                  <a:lnTo>
                    <a:pt x="174" y="115"/>
                  </a:lnTo>
                  <a:cubicBezTo>
                    <a:pt x="77" y="120"/>
                    <a:pt x="0" y="200"/>
                    <a:pt x="0" y="298"/>
                  </a:cubicBezTo>
                  <a:cubicBezTo>
                    <a:pt x="0" y="399"/>
                    <a:pt x="82" y="481"/>
                    <a:pt x="184" y="4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89A54D85-4F3B-43AB-AC5F-70FFF85B9313}"/>
              </a:ext>
            </a:extLst>
          </p:cNvPr>
          <p:cNvGrpSpPr/>
          <p:nvPr/>
        </p:nvGrpSpPr>
        <p:grpSpPr>
          <a:xfrm>
            <a:off x="7665847" y="973142"/>
            <a:ext cx="337294" cy="386293"/>
            <a:chOff x="8318501" y="7938"/>
            <a:chExt cx="469900" cy="538163"/>
          </a:xfrm>
          <a:solidFill>
            <a:srgbClr val="FE0000"/>
          </a:solidFill>
        </p:grpSpPr>
        <p:sp>
          <p:nvSpPr>
            <p:cNvPr id="252" name="Freeform 196">
              <a:extLst>
                <a:ext uri="{FF2B5EF4-FFF2-40B4-BE49-F238E27FC236}">
                  <a16:creationId xmlns:a16="http://schemas.microsoft.com/office/drawing/2014/main" id="{1C2F12FC-1330-48BC-837B-15611F1419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8501" y="7938"/>
              <a:ext cx="469900" cy="538163"/>
            </a:xfrm>
            <a:custGeom>
              <a:avLst/>
              <a:gdLst>
                <a:gd name="T0" fmla="*/ 2283 w 2284"/>
                <a:gd name="T1" fmla="*/ 558 h 2616"/>
                <a:gd name="T2" fmla="*/ 2118 w 2284"/>
                <a:gd name="T3" fmla="*/ 373 h 2616"/>
                <a:gd name="T4" fmla="*/ 2059 w 2284"/>
                <a:gd name="T5" fmla="*/ 366 h 2616"/>
                <a:gd name="T6" fmla="*/ 1893 w 2284"/>
                <a:gd name="T7" fmla="*/ 342 h 2616"/>
                <a:gd name="T8" fmla="*/ 1266 w 2284"/>
                <a:gd name="T9" fmla="*/ 49 h 2616"/>
                <a:gd name="T10" fmla="*/ 1142 w 2284"/>
                <a:gd name="T11" fmla="*/ 0 h 2616"/>
                <a:gd name="T12" fmla="*/ 1019 w 2284"/>
                <a:gd name="T13" fmla="*/ 49 h 2616"/>
                <a:gd name="T14" fmla="*/ 182 w 2284"/>
                <a:gd name="T15" fmla="*/ 372 h 2616"/>
                <a:gd name="T16" fmla="*/ 1 w 2284"/>
                <a:gd name="T17" fmla="*/ 568 h 2616"/>
                <a:gd name="T18" fmla="*/ 1 w 2284"/>
                <a:gd name="T19" fmla="*/ 783 h 2616"/>
                <a:gd name="T20" fmla="*/ 1 w 2284"/>
                <a:gd name="T21" fmla="*/ 784 h 2616"/>
                <a:gd name="T22" fmla="*/ 2 w 2284"/>
                <a:gd name="T23" fmla="*/ 1393 h 2616"/>
                <a:gd name="T24" fmla="*/ 30 w 2284"/>
                <a:gd name="T25" fmla="*/ 1627 h 2616"/>
                <a:gd name="T26" fmla="*/ 326 w 2284"/>
                <a:gd name="T27" fmla="*/ 2139 h 2616"/>
                <a:gd name="T28" fmla="*/ 1074 w 2284"/>
                <a:gd name="T29" fmla="*/ 2604 h 2616"/>
                <a:gd name="T30" fmla="*/ 1141 w 2284"/>
                <a:gd name="T31" fmla="*/ 2616 h 2616"/>
                <a:gd name="T32" fmla="*/ 1222 w 2284"/>
                <a:gd name="T33" fmla="*/ 2599 h 2616"/>
                <a:gd name="T34" fmla="*/ 1274 w 2284"/>
                <a:gd name="T35" fmla="*/ 2578 h 2616"/>
                <a:gd name="T36" fmla="*/ 1275 w 2284"/>
                <a:gd name="T37" fmla="*/ 2577 h 2616"/>
                <a:gd name="T38" fmla="*/ 1501 w 2284"/>
                <a:gd name="T39" fmla="*/ 2473 h 2616"/>
                <a:gd name="T40" fmla="*/ 2080 w 2284"/>
                <a:gd name="T41" fmla="*/ 1995 h 2616"/>
                <a:gd name="T42" fmla="*/ 2278 w 2284"/>
                <a:gd name="T43" fmla="*/ 1473 h 2616"/>
                <a:gd name="T44" fmla="*/ 2281 w 2284"/>
                <a:gd name="T45" fmla="*/ 1359 h 2616"/>
                <a:gd name="T46" fmla="*/ 2284 w 2284"/>
                <a:gd name="T47" fmla="*/ 1023 h 2616"/>
                <a:gd name="T48" fmla="*/ 2284 w 2284"/>
                <a:gd name="T49" fmla="*/ 1017 h 2616"/>
                <a:gd name="T50" fmla="*/ 2284 w 2284"/>
                <a:gd name="T51" fmla="*/ 886 h 2616"/>
                <a:gd name="T52" fmla="*/ 2283 w 2284"/>
                <a:gd name="T53" fmla="*/ 558 h 2616"/>
                <a:gd name="T54" fmla="*/ 2153 w 2284"/>
                <a:gd name="T55" fmla="*/ 1016 h 2616"/>
                <a:gd name="T56" fmla="*/ 2153 w 2284"/>
                <a:gd name="T57" fmla="*/ 1020 h 2616"/>
                <a:gd name="T58" fmla="*/ 2150 w 2284"/>
                <a:gd name="T59" fmla="*/ 1357 h 2616"/>
                <a:gd name="T60" fmla="*/ 2147 w 2284"/>
                <a:gd name="T61" fmla="*/ 1467 h 2616"/>
                <a:gd name="T62" fmla="*/ 1975 w 2284"/>
                <a:gd name="T63" fmla="*/ 1917 h 2616"/>
                <a:gd name="T64" fmla="*/ 1440 w 2284"/>
                <a:gd name="T65" fmla="*/ 2357 h 2616"/>
                <a:gd name="T66" fmla="*/ 1223 w 2284"/>
                <a:gd name="T67" fmla="*/ 2457 h 2616"/>
                <a:gd name="T68" fmla="*/ 1221 w 2284"/>
                <a:gd name="T69" fmla="*/ 2457 h 2616"/>
                <a:gd name="T70" fmla="*/ 1170 w 2284"/>
                <a:gd name="T71" fmla="*/ 2480 h 2616"/>
                <a:gd name="T72" fmla="*/ 1140 w 2284"/>
                <a:gd name="T73" fmla="*/ 2486 h 2616"/>
                <a:gd name="T74" fmla="*/ 1120 w 2284"/>
                <a:gd name="T75" fmla="*/ 2482 h 2616"/>
                <a:gd name="T76" fmla="*/ 418 w 2284"/>
                <a:gd name="T77" fmla="*/ 2047 h 2616"/>
                <a:gd name="T78" fmla="*/ 158 w 2284"/>
                <a:gd name="T79" fmla="*/ 1598 h 2616"/>
                <a:gd name="T80" fmla="*/ 133 w 2284"/>
                <a:gd name="T81" fmla="*/ 1392 h 2616"/>
                <a:gd name="T82" fmla="*/ 131 w 2284"/>
                <a:gd name="T83" fmla="*/ 785 h 2616"/>
                <a:gd name="T84" fmla="*/ 131 w 2284"/>
                <a:gd name="T85" fmla="*/ 783 h 2616"/>
                <a:gd name="T86" fmla="*/ 131 w 2284"/>
                <a:gd name="T87" fmla="*/ 568 h 2616"/>
                <a:gd name="T88" fmla="*/ 143 w 2284"/>
                <a:gd name="T89" fmla="*/ 517 h 2616"/>
                <a:gd name="T90" fmla="*/ 191 w 2284"/>
                <a:gd name="T91" fmla="*/ 503 h 2616"/>
                <a:gd name="T92" fmla="*/ 1093 w 2284"/>
                <a:gd name="T93" fmla="*/ 156 h 2616"/>
                <a:gd name="T94" fmla="*/ 1142 w 2284"/>
                <a:gd name="T95" fmla="*/ 131 h 2616"/>
                <a:gd name="T96" fmla="*/ 1192 w 2284"/>
                <a:gd name="T97" fmla="*/ 156 h 2616"/>
                <a:gd name="T98" fmla="*/ 1865 w 2284"/>
                <a:gd name="T99" fmla="*/ 469 h 2616"/>
                <a:gd name="T100" fmla="*/ 2044 w 2284"/>
                <a:gd name="T101" fmla="*/ 496 h 2616"/>
                <a:gd name="T102" fmla="*/ 2103 w 2284"/>
                <a:gd name="T103" fmla="*/ 503 h 2616"/>
                <a:gd name="T104" fmla="*/ 2153 w 2284"/>
                <a:gd name="T105" fmla="*/ 558 h 2616"/>
                <a:gd name="T106" fmla="*/ 2153 w 2284"/>
                <a:gd name="T107" fmla="*/ 886 h 2616"/>
                <a:gd name="T108" fmla="*/ 2153 w 2284"/>
                <a:gd name="T109" fmla="*/ 1016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284" h="2616">
                  <a:moveTo>
                    <a:pt x="2283" y="558"/>
                  </a:moveTo>
                  <a:cubicBezTo>
                    <a:pt x="2283" y="455"/>
                    <a:pt x="2222" y="386"/>
                    <a:pt x="2118" y="373"/>
                  </a:cubicBezTo>
                  <a:cubicBezTo>
                    <a:pt x="2099" y="371"/>
                    <a:pt x="2079" y="368"/>
                    <a:pt x="2059" y="366"/>
                  </a:cubicBezTo>
                  <a:cubicBezTo>
                    <a:pt x="2001" y="359"/>
                    <a:pt x="1946" y="353"/>
                    <a:pt x="1893" y="342"/>
                  </a:cubicBezTo>
                  <a:cubicBezTo>
                    <a:pt x="1687" y="297"/>
                    <a:pt x="1487" y="204"/>
                    <a:pt x="1266" y="49"/>
                  </a:cubicBezTo>
                  <a:cubicBezTo>
                    <a:pt x="1230" y="23"/>
                    <a:pt x="1190" y="0"/>
                    <a:pt x="1142" y="0"/>
                  </a:cubicBezTo>
                  <a:cubicBezTo>
                    <a:pt x="1096" y="0"/>
                    <a:pt x="1055" y="23"/>
                    <a:pt x="1019" y="49"/>
                  </a:cubicBezTo>
                  <a:cubicBezTo>
                    <a:pt x="724" y="251"/>
                    <a:pt x="458" y="355"/>
                    <a:pt x="182" y="372"/>
                  </a:cubicBezTo>
                  <a:cubicBezTo>
                    <a:pt x="63" y="380"/>
                    <a:pt x="1" y="447"/>
                    <a:pt x="1" y="568"/>
                  </a:cubicBezTo>
                  <a:cubicBezTo>
                    <a:pt x="1" y="639"/>
                    <a:pt x="1" y="711"/>
                    <a:pt x="1" y="783"/>
                  </a:cubicBezTo>
                  <a:lnTo>
                    <a:pt x="1" y="784"/>
                  </a:lnTo>
                  <a:cubicBezTo>
                    <a:pt x="0" y="984"/>
                    <a:pt x="0" y="1190"/>
                    <a:pt x="2" y="1393"/>
                  </a:cubicBezTo>
                  <a:cubicBezTo>
                    <a:pt x="3" y="1469"/>
                    <a:pt x="13" y="1547"/>
                    <a:pt x="30" y="1627"/>
                  </a:cubicBezTo>
                  <a:cubicBezTo>
                    <a:pt x="73" y="1813"/>
                    <a:pt x="170" y="1980"/>
                    <a:pt x="326" y="2139"/>
                  </a:cubicBezTo>
                  <a:cubicBezTo>
                    <a:pt x="522" y="2336"/>
                    <a:pt x="767" y="2488"/>
                    <a:pt x="1074" y="2604"/>
                  </a:cubicBezTo>
                  <a:cubicBezTo>
                    <a:pt x="1095" y="2612"/>
                    <a:pt x="1117" y="2616"/>
                    <a:pt x="1141" y="2616"/>
                  </a:cubicBezTo>
                  <a:cubicBezTo>
                    <a:pt x="1169" y="2616"/>
                    <a:pt x="1197" y="2610"/>
                    <a:pt x="1222" y="2599"/>
                  </a:cubicBezTo>
                  <a:cubicBezTo>
                    <a:pt x="1239" y="2592"/>
                    <a:pt x="1257" y="2585"/>
                    <a:pt x="1274" y="2578"/>
                  </a:cubicBezTo>
                  <a:lnTo>
                    <a:pt x="1275" y="2577"/>
                  </a:lnTo>
                  <a:cubicBezTo>
                    <a:pt x="1350" y="2545"/>
                    <a:pt x="1426" y="2512"/>
                    <a:pt x="1501" y="2473"/>
                  </a:cubicBezTo>
                  <a:cubicBezTo>
                    <a:pt x="1752" y="2340"/>
                    <a:pt x="1941" y="2184"/>
                    <a:pt x="2080" y="1995"/>
                  </a:cubicBezTo>
                  <a:cubicBezTo>
                    <a:pt x="2205" y="1825"/>
                    <a:pt x="2270" y="1654"/>
                    <a:pt x="2278" y="1473"/>
                  </a:cubicBezTo>
                  <a:cubicBezTo>
                    <a:pt x="2279" y="1438"/>
                    <a:pt x="2280" y="1401"/>
                    <a:pt x="2281" y="1359"/>
                  </a:cubicBezTo>
                  <a:lnTo>
                    <a:pt x="2284" y="1023"/>
                  </a:lnTo>
                  <a:cubicBezTo>
                    <a:pt x="2284" y="1021"/>
                    <a:pt x="2284" y="1019"/>
                    <a:pt x="2284" y="1017"/>
                  </a:cubicBezTo>
                  <a:lnTo>
                    <a:pt x="2284" y="886"/>
                  </a:lnTo>
                  <a:cubicBezTo>
                    <a:pt x="2284" y="776"/>
                    <a:pt x="2284" y="667"/>
                    <a:pt x="2283" y="558"/>
                  </a:cubicBezTo>
                  <a:close/>
                  <a:moveTo>
                    <a:pt x="2153" y="1016"/>
                  </a:moveTo>
                  <a:cubicBezTo>
                    <a:pt x="2153" y="1017"/>
                    <a:pt x="2153" y="1018"/>
                    <a:pt x="2153" y="1020"/>
                  </a:cubicBezTo>
                  <a:lnTo>
                    <a:pt x="2150" y="1357"/>
                  </a:lnTo>
                  <a:cubicBezTo>
                    <a:pt x="2149" y="1398"/>
                    <a:pt x="2148" y="1433"/>
                    <a:pt x="2147" y="1467"/>
                  </a:cubicBezTo>
                  <a:cubicBezTo>
                    <a:pt x="2141" y="1622"/>
                    <a:pt x="2084" y="1769"/>
                    <a:pt x="1975" y="1917"/>
                  </a:cubicBezTo>
                  <a:cubicBezTo>
                    <a:pt x="1847" y="2090"/>
                    <a:pt x="1672" y="2234"/>
                    <a:pt x="1440" y="2357"/>
                  </a:cubicBezTo>
                  <a:cubicBezTo>
                    <a:pt x="1370" y="2394"/>
                    <a:pt x="1295" y="2426"/>
                    <a:pt x="1223" y="2457"/>
                  </a:cubicBezTo>
                  <a:lnTo>
                    <a:pt x="1221" y="2457"/>
                  </a:lnTo>
                  <a:cubicBezTo>
                    <a:pt x="1204" y="2465"/>
                    <a:pt x="1187" y="2472"/>
                    <a:pt x="1170" y="2480"/>
                  </a:cubicBezTo>
                  <a:cubicBezTo>
                    <a:pt x="1161" y="2483"/>
                    <a:pt x="1151" y="2486"/>
                    <a:pt x="1140" y="2486"/>
                  </a:cubicBezTo>
                  <a:cubicBezTo>
                    <a:pt x="1133" y="2486"/>
                    <a:pt x="1126" y="2485"/>
                    <a:pt x="1120" y="2482"/>
                  </a:cubicBezTo>
                  <a:cubicBezTo>
                    <a:pt x="830" y="2373"/>
                    <a:pt x="600" y="2231"/>
                    <a:pt x="418" y="2047"/>
                  </a:cubicBezTo>
                  <a:cubicBezTo>
                    <a:pt x="280" y="1906"/>
                    <a:pt x="195" y="1759"/>
                    <a:pt x="158" y="1598"/>
                  </a:cubicBezTo>
                  <a:cubicBezTo>
                    <a:pt x="141" y="1528"/>
                    <a:pt x="133" y="1459"/>
                    <a:pt x="133" y="1392"/>
                  </a:cubicBezTo>
                  <a:cubicBezTo>
                    <a:pt x="131" y="1190"/>
                    <a:pt x="131" y="984"/>
                    <a:pt x="131" y="785"/>
                  </a:cubicBezTo>
                  <a:lnTo>
                    <a:pt x="131" y="783"/>
                  </a:lnTo>
                  <a:cubicBezTo>
                    <a:pt x="131" y="712"/>
                    <a:pt x="131" y="640"/>
                    <a:pt x="131" y="568"/>
                  </a:cubicBezTo>
                  <a:cubicBezTo>
                    <a:pt x="131" y="543"/>
                    <a:pt x="135" y="525"/>
                    <a:pt x="143" y="517"/>
                  </a:cubicBezTo>
                  <a:cubicBezTo>
                    <a:pt x="150" y="509"/>
                    <a:pt x="166" y="504"/>
                    <a:pt x="191" y="503"/>
                  </a:cubicBezTo>
                  <a:cubicBezTo>
                    <a:pt x="491" y="483"/>
                    <a:pt x="777" y="373"/>
                    <a:pt x="1093" y="156"/>
                  </a:cubicBezTo>
                  <a:cubicBezTo>
                    <a:pt x="1117" y="139"/>
                    <a:pt x="1134" y="131"/>
                    <a:pt x="1142" y="131"/>
                  </a:cubicBezTo>
                  <a:cubicBezTo>
                    <a:pt x="1151" y="131"/>
                    <a:pt x="1167" y="139"/>
                    <a:pt x="1192" y="156"/>
                  </a:cubicBezTo>
                  <a:cubicBezTo>
                    <a:pt x="1427" y="321"/>
                    <a:pt x="1642" y="420"/>
                    <a:pt x="1865" y="469"/>
                  </a:cubicBezTo>
                  <a:cubicBezTo>
                    <a:pt x="1924" y="482"/>
                    <a:pt x="1982" y="489"/>
                    <a:pt x="2044" y="496"/>
                  </a:cubicBezTo>
                  <a:cubicBezTo>
                    <a:pt x="2064" y="498"/>
                    <a:pt x="2083" y="500"/>
                    <a:pt x="2103" y="503"/>
                  </a:cubicBezTo>
                  <a:cubicBezTo>
                    <a:pt x="2141" y="508"/>
                    <a:pt x="2153" y="521"/>
                    <a:pt x="2153" y="558"/>
                  </a:cubicBezTo>
                  <a:cubicBezTo>
                    <a:pt x="2153" y="667"/>
                    <a:pt x="2153" y="776"/>
                    <a:pt x="2153" y="886"/>
                  </a:cubicBezTo>
                  <a:lnTo>
                    <a:pt x="2153" y="10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197">
              <a:extLst>
                <a:ext uri="{FF2B5EF4-FFF2-40B4-BE49-F238E27FC236}">
                  <a16:creationId xmlns:a16="http://schemas.microsoft.com/office/drawing/2014/main" id="{921D7F8F-F04E-4FC7-9E1F-7479038273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8839" y="141288"/>
              <a:ext cx="147638" cy="269875"/>
            </a:xfrm>
            <a:custGeom>
              <a:avLst/>
              <a:gdLst>
                <a:gd name="T0" fmla="*/ 447 w 712"/>
                <a:gd name="T1" fmla="*/ 590 h 1312"/>
                <a:gd name="T2" fmla="*/ 264 w 712"/>
                <a:gd name="T3" fmla="*/ 590 h 1312"/>
                <a:gd name="T4" fmla="*/ 130 w 712"/>
                <a:gd name="T5" fmla="*/ 455 h 1312"/>
                <a:gd name="T6" fmla="*/ 264 w 712"/>
                <a:gd name="T7" fmla="*/ 321 h 1312"/>
                <a:gd name="T8" fmla="*/ 585 w 712"/>
                <a:gd name="T9" fmla="*/ 321 h 1312"/>
                <a:gd name="T10" fmla="*/ 651 w 712"/>
                <a:gd name="T11" fmla="*/ 256 h 1312"/>
                <a:gd name="T12" fmla="*/ 585 w 712"/>
                <a:gd name="T13" fmla="*/ 190 h 1312"/>
                <a:gd name="T14" fmla="*/ 421 w 712"/>
                <a:gd name="T15" fmla="*/ 190 h 1312"/>
                <a:gd name="T16" fmla="*/ 421 w 712"/>
                <a:gd name="T17" fmla="*/ 65 h 1312"/>
                <a:gd name="T18" fmla="*/ 356 w 712"/>
                <a:gd name="T19" fmla="*/ 0 h 1312"/>
                <a:gd name="T20" fmla="*/ 291 w 712"/>
                <a:gd name="T21" fmla="*/ 65 h 1312"/>
                <a:gd name="T22" fmla="*/ 291 w 712"/>
                <a:gd name="T23" fmla="*/ 190 h 1312"/>
                <a:gd name="T24" fmla="*/ 265 w 712"/>
                <a:gd name="T25" fmla="*/ 190 h 1312"/>
                <a:gd name="T26" fmla="*/ 0 w 712"/>
                <a:gd name="T27" fmla="*/ 455 h 1312"/>
                <a:gd name="T28" fmla="*/ 265 w 712"/>
                <a:gd name="T29" fmla="*/ 720 h 1312"/>
                <a:gd name="T30" fmla="*/ 447 w 712"/>
                <a:gd name="T31" fmla="*/ 720 h 1312"/>
                <a:gd name="T32" fmla="*/ 582 w 712"/>
                <a:gd name="T33" fmla="*/ 854 h 1312"/>
                <a:gd name="T34" fmla="*/ 447 w 712"/>
                <a:gd name="T35" fmla="*/ 989 h 1312"/>
                <a:gd name="T36" fmla="*/ 120 w 712"/>
                <a:gd name="T37" fmla="*/ 989 h 1312"/>
                <a:gd name="T38" fmla="*/ 55 w 712"/>
                <a:gd name="T39" fmla="*/ 1054 h 1312"/>
                <a:gd name="T40" fmla="*/ 120 w 712"/>
                <a:gd name="T41" fmla="*/ 1119 h 1312"/>
                <a:gd name="T42" fmla="*/ 291 w 712"/>
                <a:gd name="T43" fmla="*/ 1119 h 1312"/>
                <a:gd name="T44" fmla="*/ 291 w 712"/>
                <a:gd name="T45" fmla="*/ 1247 h 1312"/>
                <a:gd name="T46" fmla="*/ 356 w 712"/>
                <a:gd name="T47" fmla="*/ 1312 h 1312"/>
                <a:gd name="T48" fmla="*/ 421 w 712"/>
                <a:gd name="T49" fmla="*/ 1247 h 1312"/>
                <a:gd name="T50" fmla="*/ 421 w 712"/>
                <a:gd name="T51" fmla="*/ 1119 h 1312"/>
                <a:gd name="T52" fmla="*/ 449 w 712"/>
                <a:gd name="T53" fmla="*/ 1119 h 1312"/>
                <a:gd name="T54" fmla="*/ 451 w 712"/>
                <a:gd name="T55" fmla="*/ 1119 h 1312"/>
                <a:gd name="T56" fmla="*/ 712 w 712"/>
                <a:gd name="T57" fmla="*/ 854 h 1312"/>
                <a:gd name="T58" fmla="*/ 447 w 712"/>
                <a:gd name="T59" fmla="*/ 590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12" h="1312">
                  <a:moveTo>
                    <a:pt x="447" y="590"/>
                  </a:moveTo>
                  <a:lnTo>
                    <a:pt x="264" y="590"/>
                  </a:lnTo>
                  <a:cubicBezTo>
                    <a:pt x="190" y="590"/>
                    <a:pt x="130" y="529"/>
                    <a:pt x="130" y="455"/>
                  </a:cubicBezTo>
                  <a:cubicBezTo>
                    <a:pt x="130" y="381"/>
                    <a:pt x="190" y="321"/>
                    <a:pt x="264" y="321"/>
                  </a:cubicBezTo>
                  <a:lnTo>
                    <a:pt x="585" y="321"/>
                  </a:lnTo>
                  <a:cubicBezTo>
                    <a:pt x="621" y="321"/>
                    <a:pt x="651" y="291"/>
                    <a:pt x="651" y="256"/>
                  </a:cubicBezTo>
                  <a:cubicBezTo>
                    <a:pt x="651" y="220"/>
                    <a:pt x="621" y="190"/>
                    <a:pt x="585" y="190"/>
                  </a:cubicBezTo>
                  <a:lnTo>
                    <a:pt x="421" y="190"/>
                  </a:lnTo>
                  <a:lnTo>
                    <a:pt x="421" y="65"/>
                  </a:lnTo>
                  <a:cubicBezTo>
                    <a:pt x="421" y="29"/>
                    <a:pt x="392" y="0"/>
                    <a:pt x="356" y="0"/>
                  </a:cubicBezTo>
                  <a:cubicBezTo>
                    <a:pt x="320" y="0"/>
                    <a:pt x="291" y="29"/>
                    <a:pt x="291" y="65"/>
                  </a:cubicBezTo>
                  <a:lnTo>
                    <a:pt x="291" y="190"/>
                  </a:lnTo>
                  <a:lnTo>
                    <a:pt x="265" y="190"/>
                  </a:lnTo>
                  <a:cubicBezTo>
                    <a:pt x="119" y="190"/>
                    <a:pt x="0" y="309"/>
                    <a:pt x="0" y="455"/>
                  </a:cubicBezTo>
                  <a:cubicBezTo>
                    <a:pt x="0" y="601"/>
                    <a:pt x="119" y="720"/>
                    <a:pt x="265" y="720"/>
                  </a:cubicBezTo>
                  <a:lnTo>
                    <a:pt x="447" y="720"/>
                  </a:lnTo>
                  <a:cubicBezTo>
                    <a:pt x="521" y="720"/>
                    <a:pt x="582" y="780"/>
                    <a:pt x="582" y="854"/>
                  </a:cubicBezTo>
                  <a:cubicBezTo>
                    <a:pt x="582" y="928"/>
                    <a:pt x="521" y="989"/>
                    <a:pt x="447" y="989"/>
                  </a:cubicBezTo>
                  <a:lnTo>
                    <a:pt x="120" y="989"/>
                  </a:lnTo>
                  <a:cubicBezTo>
                    <a:pt x="84" y="989"/>
                    <a:pt x="55" y="1018"/>
                    <a:pt x="55" y="1054"/>
                  </a:cubicBezTo>
                  <a:cubicBezTo>
                    <a:pt x="55" y="1090"/>
                    <a:pt x="84" y="1119"/>
                    <a:pt x="120" y="1119"/>
                  </a:cubicBezTo>
                  <a:lnTo>
                    <a:pt x="291" y="1119"/>
                  </a:lnTo>
                  <a:lnTo>
                    <a:pt x="291" y="1247"/>
                  </a:lnTo>
                  <a:cubicBezTo>
                    <a:pt x="291" y="1283"/>
                    <a:pt x="320" y="1312"/>
                    <a:pt x="356" y="1312"/>
                  </a:cubicBezTo>
                  <a:cubicBezTo>
                    <a:pt x="392" y="1312"/>
                    <a:pt x="421" y="1283"/>
                    <a:pt x="421" y="1247"/>
                  </a:cubicBezTo>
                  <a:lnTo>
                    <a:pt x="421" y="1119"/>
                  </a:lnTo>
                  <a:lnTo>
                    <a:pt x="449" y="1119"/>
                  </a:lnTo>
                  <a:cubicBezTo>
                    <a:pt x="449" y="1119"/>
                    <a:pt x="450" y="1119"/>
                    <a:pt x="451" y="1119"/>
                  </a:cubicBezTo>
                  <a:cubicBezTo>
                    <a:pt x="595" y="1118"/>
                    <a:pt x="712" y="999"/>
                    <a:pt x="712" y="854"/>
                  </a:cubicBezTo>
                  <a:cubicBezTo>
                    <a:pt x="712" y="708"/>
                    <a:pt x="593" y="590"/>
                    <a:pt x="447" y="5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971B5296-3B46-4DC9-A5F4-ACE32535CA84}"/>
              </a:ext>
            </a:extLst>
          </p:cNvPr>
          <p:cNvGrpSpPr/>
          <p:nvPr/>
        </p:nvGrpSpPr>
        <p:grpSpPr>
          <a:xfrm>
            <a:off x="7657301" y="5498119"/>
            <a:ext cx="354387" cy="386293"/>
            <a:chOff x="8213726" y="6311900"/>
            <a:chExt cx="493713" cy="538163"/>
          </a:xfrm>
          <a:solidFill>
            <a:srgbClr val="FE0000"/>
          </a:solidFill>
        </p:grpSpPr>
        <p:sp>
          <p:nvSpPr>
            <p:cNvPr id="31" name="Freeform 229">
              <a:extLst>
                <a:ext uri="{FF2B5EF4-FFF2-40B4-BE49-F238E27FC236}">
                  <a16:creationId xmlns:a16="http://schemas.microsoft.com/office/drawing/2014/main" id="{F8DBF841-6E3D-4A94-B6A3-7502008199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96288" y="6311900"/>
              <a:ext cx="211138" cy="250825"/>
            </a:xfrm>
            <a:custGeom>
              <a:avLst/>
              <a:gdLst>
                <a:gd name="T0" fmla="*/ 64 w 1028"/>
                <a:gd name="T1" fmla="*/ 1217 h 1217"/>
                <a:gd name="T2" fmla="*/ 964 w 1028"/>
                <a:gd name="T3" fmla="*/ 1217 h 1217"/>
                <a:gd name="T4" fmla="*/ 1028 w 1028"/>
                <a:gd name="T5" fmla="*/ 1153 h 1217"/>
                <a:gd name="T6" fmla="*/ 1028 w 1028"/>
                <a:gd name="T7" fmla="*/ 572 h 1217"/>
                <a:gd name="T8" fmla="*/ 964 w 1028"/>
                <a:gd name="T9" fmla="*/ 509 h 1217"/>
                <a:gd name="T10" fmla="*/ 863 w 1028"/>
                <a:gd name="T11" fmla="*/ 509 h 1217"/>
                <a:gd name="T12" fmla="*/ 863 w 1028"/>
                <a:gd name="T13" fmla="*/ 349 h 1217"/>
                <a:gd name="T14" fmla="*/ 514 w 1028"/>
                <a:gd name="T15" fmla="*/ 0 h 1217"/>
                <a:gd name="T16" fmla="*/ 165 w 1028"/>
                <a:gd name="T17" fmla="*/ 349 h 1217"/>
                <a:gd name="T18" fmla="*/ 165 w 1028"/>
                <a:gd name="T19" fmla="*/ 509 h 1217"/>
                <a:gd name="T20" fmla="*/ 64 w 1028"/>
                <a:gd name="T21" fmla="*/ 509 h 1217"/>
                <a:gd name="T22" fmla="*/ 0 w 1028"/>
                <a:gd name="T23" fmla="*/ 572 h 1217"/>
                <a:gd name="T24" fmla="*/ 0 w 1028"/>
                <a:gd name="T25" fmla="*/ 1153 h 1217"/>
                <a:gd name="T26" fmla="*/ 64 w 1028"/>
                <a:gd name="T27" fmla="*/ 1217 h 1217"/>
                <a:gd name="T28" fmla="*/ 293 w 1028"/>
                <a:gd name="T29" fmla="*/ 349 h 1217"/>
                <a:gd name="T30" fmla="*/ 514 w 1028"/>
                <a:gd name="T31" fmla="*/ 127 h 1217"/>
                <a:gd name="T32" fmla="*/ 735 w 1028"/>
                <a:gd name="T33" fmla="*/ 349 h 1217"/>
                <a:gd name="T34" fmla="*/ 735 w 1028"/>
                <a:gd name="T35" fmla="*/ 509 h 1217"/>
                <a:gd name="T36" fmla="*/ 292 w 1028"/>
                <a:gd name="T37" fmla="*/ 509 h 1217"/>
                <a:gd name="T38" fmla="*/ 292 w 1028"/>
                <a:gd name="T39" fmla="*/ 349 h 1217"/>
                <a:gd name="T40" fmla="*/ 293 w 1028"/>
                <a:gd name="T41" fmla="*/ 349 h 1217"/>
                <a:gd name="T42" fmla="*/ 127 w 1028"/>
                <a:gd name="T43" fmla="*/ 636 h 1217"/>
                <a:gd name="T44" fmla="*/ 900 w 1028"/>
                <a:gd name="T45" fmla="*/ 636 h 1217"/>
                <a:gd name="T46" fmla="*/ 900 w 1028"/>
                <a:gd name="T47" fmla="*/ 1090 h 1217"/>
                <a:gd name="T48" fmla="*/ 127 w 1028"/>
                <a:gd name="T49" fmla="*/ 1090 h 1217"/>
                <a:gd name="T50" fmla="*/ 127 w 1028"/>
                <a:gd name="T51" fmla="*/ 636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8" h="1217">
                  <a:moveTo>
                    <a:pt x="64" y="1217"/>
                  </a:moveTo>
                  <a:lnTo>
                    <a:pt x="964" y="1217"/>
                  </a:lnTo>
                  <a:cubicBezTo>
                    <a:pt x="999" y="1217"/>
                    <a:pt x="1028" y="1189"/>
                    <a:pt x="1028" y="1153"/>
                  </a:cubicBezTo>
                  <a:lnTo>
                    <a:pt x="1028" y="572"/>
                  </a:lnTo>
                  <a:cubicBezTo>
                    <a:pt x="1028" y="537"/>
                    <a:pt x="999" y="509"/>
                    <a:pt x="964" y="509"/>
                  </a:cubicBezTo>
                  <a:lnTo>
                    <a:pt x="863" y="509"/>
                  </a:lnTo>
                  <a:lnTo>
                    <a:pt x="863" y="349"/>
                  </a:lnTo>
                  <a:cubicBezTo>
                    <a:pt x="863" y="156"/>
                    <a:pt x="706" y="0"/>
                    <a:pt x="514" y="0"/>
                  </a:cubicBezTo>
                  <a:cubicBezTo>
                    <a:pt x="321" y="0"/>
                    <a:pt x="165" y="156"/>
                    <a:pt x="165" y="349"/>
                  </a:cubicBezTo>
                  <a:lnTo>
                    <a:pt x="165" y="509"/>
                  </a:lnTo>
                  <a:lnTo>
                    <a:pt x="64" y="509"/>
                  </a:lnTo>
                  <a:cubicBezTo>
                    <a:pt x="28" y="509"/>
                    <a:pt x="0" y="537"/>
                    <a:pt x="0" y="572"/>
                  </a:cubicBezTo>
                  <a:lnTo>
                    <a:pt x="0" y="1153"/>
                  </a:lnTo>
                  <a:cubicBezTo>
                    <a:pt x="0" y="1189"/>
                    <a:pt x="28" y="1217"/>
                    <a:pt x="64" y="1217"/>
                  </a:cubicBezTo>
                  <a:close/>
                  <a:moveTo>
                    <a:pt x="293" y="349"/>
                  </a:moveTo>
                  <a:cubicBezTo>
                    <a:pt x="293" y="226"/>
                    <a:pt x="392" y="127"/>
                    <a:pt x="514" y="127"/>
                  </a:cubicBezTo>
                  <a:cubicBezTo>
                    <a:pt x="636" y="127"/>
                    <a:pt x="735" y="227"/>
                    <a:pt x="735" y="349"/>
                  </a:cubicBezTo>
                  <a:lnTo>
                    <a:pt x="735" y="509"/>
                  </a:lnTo>
                  <a:lnTo>
                    <a:pt x="292" y="509"/>
                  </a:lnTo>
                  <a:lnTo>
                    <a:pt x="292" y="349"/>
                  </a:lnTo>
                  <a:lnTo>
                    <a:pt x="293" y="349"/>
                  </a:lnTo>
                  <a:close/>
                  <a:moveTo>
                    <a:pt x="127" y="636"/>
                  </a:moveTo>
                  <a:lnTo>
                    <a:pt x="900" y="636"/>
                  </a:lnTo>
                  <a:lnTo>
                    <a:pt x="900" y="1090"/>
                  </a:lnTo>
                  <a:lnTo>
                    <a:pt x="127" y="1090"/>
                  </a:lnTo>
                  <a:lnTo>
                    <a:pt x="127" y="6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0">
              <a:extLst>
                <a:ext uri="{FF2B5EF4-FFF2-40B4-BE49-F238E27FC236}">
                  <a16:creationId xmlns:a16="http://schemas.microsoft.com/office/drawing/2014/main" id="{A114C445-59A0-4909-B58C-0AD156BFC7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3726" y="6318250"/>
              <a:ext cx="493713" cy="531813"/>
            </a:xfrm>
            <a:custGeom>
              <a:avLst/>
              <a:gdLst>
                <a:gd name="T0" fmla="*/ 2117 w 2403"/>
                <a:gd name="T1" fmla="*/ 1701 h 2587"/>
                <a:gd name="T2" fmla="*/ 2403 w 2403"/>
                <a:gd name="T3" fmla="*/ 813 h 2587"/>
                <a:gd name="T4" fmla="*/ 2276 w 2403"/>
                <a:gd name="T5" fmla="*/ 813 h 2587"/>
                <a:gd name="T6" fmla="*/ 2117 w 2403"/>
                <a:gd name="T7" fmla="*/ 1573 h 2587"/>
                <a:gd name="T8" fmla="*/ 529 w 2403"/>
                <a:gd name="T9" fmla="*/ 1415 h 2587"/>
                <a:gd name="T10" fmla="*/ 529 w 2403"/>
                <a:gd name="T11" fmla="*/ 664 h 2587"/>
                <a:gd name="T12" fmla="*/ 529 w 2403"/>
                <a:gd name="T13" fmla="*/ 238 h 2587"/>
                <a:gd name="T14" fmla="*/ 529 w 2403"/>
                <a:gd name="T15" fmla="*/ 230 h 2587"/>
                <a:gd name="T16" fmla="*/ 527 w 2403"/>
                <a:gd name="T17" fmla="*/ 222 h 2587"/>
                <a:gd name="T18" fmla="*/ 525 w 2403"/>
                <a:gd name="T19" fmla="*/ 216 h 2587"/>
                <a:gd name="T20" fmla="*/ 523 w 2403"/>
                <a:gd name="T21" fmla="*/ 210 h 2587"/>
                <a:gd name="T22" fmla="*/ 520 w 2403"/>
                <a:gd name="T23" fmla="*/ 205 h 2587"/>
                <a:gd name="T24" fmla="*/ 517 w 2403"/>
                <a:gd name="T25" fmla="*/ 201 h 2587"/>
                <a:gd name="T26" fmla="*/ 514 w 2403"/>
                <a:gd name="T27" fmla="*/ 196 h 2587"/>
                <a:gd name="T28" fmla="*/ 510 w 2403"/>
                <a:gd name="T29" fmla="*/ 191 h 2587"/>
                <a:gd name="T30" fmla="*/ 505 w 2403"/>
                <a:gd name="T31" fmla="*/ 187 h 2587"/>
                <a:gd name="T32" fmla="*/ 498 w 2403"/>
                <a:gd name="T33" fmla="*/ 182 h 2587"/>
                <a:gd name="T34" fmla="*/ 491 w 2403"/>
                <a:gd name="T35" fmla="*/ 178 h 2587"/>
                <a:gd name="T36" fmla="*/ 13 w 2403"/>
                <a:gd name="T37" fmla="*/ 47 h 2587"/>
                <a:gd name="T38" fmla="*/ 401 w 2403"/>
                <a:gd name="T39" fmla="*/ 280 h 2587"/>
                <a:gd name="T40" fmla="*/ 401 w 2403"/>
                <a:gd name="T41" fmla="*/ 664 h 2587"/>
                <a:gd name="T42" fmla="*/ 401 w 2403"/>
                <a:gd name="T43" fmla="*/ 1415 h 2587"/>
                <a:gd name="T44" fmla="*/ 663 w 2403"/>
                <a:gd name="T45" fmla="*/ 2148 h 2587"/>
                <a:gd name="T46" fmla="*/ 899 w 2403"/>
                <a:gd name="T47" fmla="*/ 2587 h 2587"/>
                <a:gd name="T48" fmla="*/ 1135 w 2403"/>
                <a:gd name="T49" fmla="*/ 2149 h 2587"/>
                <a:gd name="T50" fmla="*/ 1766 w 2403"/>
                <a:gd name="T51" fmla="*/ 2304 h 2587"/>
                <a:gd name="T52" fmla="*/ 2331 w 2403"/>
                <a:gd name="T53" fmla="*/ 2304 h 2587"/>
                <a:gd name="T54" fmla="*/ 688 w 2403"/>
                <a:gd name="T55" fmla="*/ 2021 h 2587"/>
                <a:gd name="T56" fmla="*/ 529 w 2403"/>
                <a:gd name="T57" fmla="*/ 1653 h 2587"/>
                <a:gd name="T58" fmla="*/ 1054 w 2403"/>
                <a:gd name="T59" fmla="*/ 2304 h 2587"/>
                <a:gd name="T60" fmla="*/ 743 w 2403"/>
                <a:gd name="T61" fmla="*/ 2304 h 2587"/>
                <a:gd name="T62" fmla="*/ 1054 w 2403"/>
                <a:gd name="T63" fmla="*/ 2304 h 2587"/>
                <a:gd name="T64" fmla="*/ 2048 w 2403"/>
                <a:gd name="T65" fmla="*/ 2459 h 2587"/>
                <a:gd name="T66" fmla="*/ 2048 w 2403"/>
                <a:gd name="T67" fmla="*/ 2149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03" h="2587">
                  <a:moveTo>
                    <a:pt x="688" y="1701"/>
                  </a:moveTo>
                  <a:lnTo>
                    <a:pt x="2117" y="1701"/>
                  </a:lnTo>
                  <a:cubicBezTo>
                    <a:pt x="2275" y="1701"/>
                    <a:pt x="2403" y="1572"/>
                    <a:pt x="2403" y="1415"/>
                  </a:cubicBezTo>
                  <a:lnTo>
                    <a:pt x="2403" y="813"/>
                  </a:lnTo>
                  <a:cubicBezTo>
                    <a:pt x="2403" y="778"/>
                    <a:pt x="2374" y="749"/>
                    <a:pt x="2339" y="749"/>
                  </a:cubicBezTo>
                  <a:cubicBezTo>
                    <a:pt x="2304" y="749"/>
                    <a:pt x="2276" y="778"/>
                    <a:pt x="2276" y="813"/>
                  </a:cubicBezTo>
                  <a:lnTo>
                    <a:pt x="2276" y="1415"/>
                  </a:lnTo>
                  <a:cubicBezTo>
                    <a:pt x="2276" y="1502"/>
                    <a:pt x="2204" y="1573"/>
                    <a:pt x="2117" y="1573"/>
                  </a:cubicBezTo>
                  <a:lnTo>
                    <a:pt x="688" y="1573"/>
                  </a:lnTo>
                  <a:cubicBezTo>
                    <a:pt x="600" y="1573"/>
                    <a:pt x="529" y="1502"/>
                    <a:pt x="529" y="1415"/>
                  </a:cubicBezTo>
                  <a:lnTo>
                    <a:pt x="529" y="1060"/>
                  </a:lnTo>
                  <a:lnTo>
                    <a:pt x="529" y="664"/>
                  </a:lnTo>
                  <a:lnTo>
                    <a:pt x="529" y="612"/>
                  </a:lnTo>
                  <a:lnTo>
                    <a:pt x="529" y="238"/>
                  </a:lnTo>
                  <a:cubicBezTo>
                    <a:pt x="529" y="236"/>
                    <a:pt x="529" y="234"/>
                    <a:pt x="529" y="231"/>
                  </a:cubicBezTo>
                  <a:cubicBezTo>
                    <a:pt x="529" y="231"/>
                    <a:pt x="529" y="230"/>
                    <a:pt x="529" y="230"/>
                  </a:cubicBezTo>
                  <a:cubicBezTo>
                    <a:pt x="529" y="228"/>
                    <a:pt x="528" y="227"/>
                    <a:pt x="528" y="226"/>
                  </a:cubicBezTo>
                  <a:cubicBezTo>
                    <a:pt x="528" y="224"/>
                    <a:pt x="528" y="223"/>
                    <a:pt x="527" y="222"/>
                  </a:cubicBezTo>
                  <a:cubicBezTo>
                    <a:pt x="527" y="221"/>
                    <a:pt x="526" y="220"/>
                    <a:pt x="526" y="220"/>
                  </a:cubicBezTo>
                  <a:cubicBezTo>
                    <a:pt x="526" y="218"/>
                    <a:pt x="525" y="217"/>
                    <a:pt x="525" y="216"/>
                  </a:cubicBezTo>
                  <a:cubicBezTo>
                    <a:pt x="525" y="215"/>
                    <a:pt x="524" y="215"/>
                    <a:pt x="524" y="214"/>
                  </a:cubicBezTo>
                  <a:cubicBezTo>
                    <a:pt x="524" y="213"/>
                    <a:pt x="523" y="212"/>
                    <a:pt x="523" y="210"/>
                  </a:cubicBezTo>
                  <a:cubicBezTo>
                    <a:pt x="522" y="210"/>
                    <a:pt x="522" y="209"/>
                    <a:pt x="522" y="208"/>
                  </a:cubicBezTo>
                  <a:cubicBezTo>
                    <a:pt x="521" y="207"/>
                    <a:pt x="521" y="206"/>
                    <a:pt x="520" y="205"/>
                  </a:cubicBezTo>
                  <a:cubicBezTo>
                    <a:pt x="520" y="204"/>
                    <a:pt x="519" y="204"/>
                    <a:pt x="519" y="203"/>
                  </a:cubicBezTo>
                  <a:cubicBezTo>
                    <a:pt x="518" y="202"/>
                    <a:pt x="517" y="201"/>
                    <a:pt x="517" y="201"/>
                  </a:cubicBezTo>
                  <a:cubicBezTo>
                    <a:pt x="516" y="199"/>
                    <a:pt x="515" y="198"/>
                    <a:pt x="515" y="197"/>
                  </a:cubicBezTo>
                  <a:cubicBezTo>
                    <a:pt x="514" y="197"/>
                    <a:pt x="514" y="196"/>
                    <a:pt x="514" y="196"/>
                  </a:cubicBezTo>
                  <a:cubicBezTo>
                    <a:pt x="513" y="195"/>
                    <a:pt x="512" y="194"/>
                    <a:pt x="511" y="193"/>
                  </a:cubicBezTo>
                  <a:cubicBezTo>
                    <a:pt x="511" y="192"/>
                    <a:pt x="510" y="192"/>
                    <a:pt x="510" y="191"/>
                  </a:cubicBezTo>
                  <a:cubicBezTo>
                    <a:pt x="509" y="190"/>
                    <a:pt x="508" y="189"/>
                    <a:pt x="507" y="188"/>
                  </a:cubicBezTo>
                  <a:cubicBezTo>
                    <a:pt x="506" y="188"/>
                    <a:pt x="506" y="187"/>
                    <a:pt x="505" y="187"/>
                  </a:cubicBezTo>
                  <a:cubicBezTo>
                    <a:pt x="504" y="186"/>
                    <a:pt x="503" y="186"/>
                    <a:pt x="502" y="185"/>
                  </a:cubicBezTo>
                  <a:cubicBezTo>
                    <a:pt x="501" y="184"/>
                    <a:pt x="500" y="183"/>
                    <a:pt x="498" y="182"/>
                  </a:cubicBezTo>
                  <a:cubicBezTo>
                    <a:pt x="498" y="182"/>
                    <a:pt x="497" y="182"/>
                    <a:pt x="497" y="181"/>
                  </a:cubicBezTo>
                  <a:cubicBezTo>
                    <a:pt x="495" y="180"/>
                    <a:pt x="492" y="179"/>
                    <a:pt x="491" y="178"/>
                  </a:cubicBezTo>
                  <a:lnTo>
                    <a:pt x="97" y="13"/>
                  </a:lnTo>
                  <a:cubicBezTo>
                    <a:pt x="65" y="0"/>
                    <a:pt x="27" y="15"/>
                    <a:pt x="13" y="47"/>
                  </a:cubicBezTo>
                  <a:cubicBezTo>
                    <a:pt x="0" y="80"/>
                    <a:pt x="15" y="117"/>
                    <a:pt x="47" y="131"/>
                  </a:cubicBezTo>
                  <a:lnTo>
                    <a:pt x="401" y="280"/>
                  </a:lnTo>
                  <a:lnTo>
                    <a:pt x="401" y="612"/>
                  </a:lnTo>
                  <a:lnTo>
                    <a:pt x="401" y="664"/>
                  </a:lnTo>
                  <a:lnTo>
                    <a:pt x="401" y="1060"/>
                  </a:lnTo>
                  <a:lnTo>
                    <a:pt x="401" y="1415"/>
                  </a:lnTo>
                  <a:lnTo>
                    <a:pt x="401" y="1863"/>
                  </a:lnTo>
                  <a:cubicBezTo>
                    <a:pt x="401" y="2013"/>
                    <a:pt x="516" y="2136"/>
                    <a:pt x="663" y="2148"/>
                  </a:cubicBezTo>
                  <a:cubicBezTo>
                    <a:pt x="633" y="2193"/>
                    <a:pt x="616" y="2246"/>
                    <a:pt x="616" y="2304"/>
                  </a:cubicBezTo>
                  <a:cubicBezTo>
                    <a:pt x="616" y="2460"/>
                    <a:pt x="743" y="2587"/>
                    <a:pt x="899" y="2587"/>
                  </a:cubicBezTo>
                  <a:cubicBezTo>
                    <a:pt x="1054" y="2587"/>
                    <a:pt x="1181" y="2460"/>
                    <a:pt x="1181" y="2304"/>
                  </a:cubicBezTo>
                  <a:cubicBezTo>
                    <a:pt x="1181" y="2247"/>
                    <a:pt x="1164" y="2194"/>
                    <a:pt x="1135" y="2149"/>
                  </a:cubicBezTo>
                  <a:lnTo>
                    <a:pt x="1812" y="2149"/>
                  </a:lnTo>
                  <a:cubicBezTo>
                    <a:pt x="1783" y="2194"/>
                    <a:pt x="1766" y="2247"/>
                    <a:pt x="1766" y="2304"/>
                  </a:cubicBezTo>
                  <a:cubicBezTo>
                    <a:pt x="1766" y="2460"/>
                    <a:pt x="1893" y="2587"/>
                    <a:pt x="2049" y="2587"/>
                  </a:cubicBezTo>
                  <a:cubicBezTo>
                    <a:pt x="2204" y="2587"/>
                    <a:pt x="2331" y="2460"/>
                    <a:pt x="2331" y="2304"/>
                  </a:cubicBezTo>
                  <a:cubicBezTo>
                    <a:pt x="2331" y="2148"/>
                    <a:pt x="2204" y="2021"/>
                    <a:pt x="2049" y="2021"/>
                  </a:cubicBezTo>
                  <a:lnTo>
                    <a:pt x="688" y="2021"/>
                  </a:lnTo>
                  <a:cubicBezTo>
                    <a:pt x="600" y="2021"/>
                    <a:pt x="529" y="1950"/>
                    <a:pt x="529" y="1863"/>
                  </a:cubicBezTo>
                  <a:lnTo>
                    <a:pt x="529" y="1653"/>
                  </a:lnTo>
                  <a:cubicBezTo>
                    <a:pt x="574" y="1683"/>
                    <a:pt x="629" y="1701"/>
                    <a:pt x="688" y="1701"/>
                  </a:cubicBezTo>
                  <a:close/>
                  <a:moveTo>
                    <a:pt x="1054" y="2304"/>
                  </a:moveTo>
                  <a:cubicBezTo>
                    <a:pt x="1054" y="2390"/>
                    <a:pt x="984" y="2459"/>
                    <a:pt x="899" y="2459"/>
                  </a:cubicBezTo>
                  <a:cubicBezTo>
                    <a:pt x="813" y="2459"/>
                    <a:pt x="743" y="2390"/>
                    <a:pt x="743" y="2304"/>
                  </a:cubicBezTo>
                  <a:cubicBezTo>
                    <a:pt x="743" y="2219"/>
                    <a:pt x="813" y="2149"/>
                    <a:pt x="899" y="2149"/>
                  </a:cubicBezTo>
                  <a:cubicBezTo>
                    <a:pt x="984" y="2149"/>
                    <a:pt x="1054" y="2219"/>
                    <a:pt x="1054" y="2304"/>
                  </a:cubicBezTo>
                  <a:close/>
                  <a:moveTo>
                    <a:pt x="2203" y="2304"/>
                  </a:moveTo>
                  <a:cubicBezTo>
                    <a:pt x="2203" y="2390"/>
                    <a:pt x="2134" y="2459"/>
                    <a:pt x="2048" y="2459"/>
                  </a:cubicBezTo>
                  <a:cubicBezTo>
                    <a:pt x="1962" y="2459"/>
                    <a:pt x="1893" y="2390"/>
                    <a:pt x="1893" y="2304"/>
                  </a:cubicBezTo>
                  <a:cubicBezTo>
                    <a:pt x="1893" y="2219"/>
                    <a:pt x="1962" y="2149"/>
                    <a:pt x="2048" y="2149"/>
                  </a:cubicBezTo>
                  <a:cubicBezTo>
                    <a:pt x="2134" y="2149"/>
                    <a:pt x="2203" y="2219"/>
                    <a:pt x="2203" y="23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4D40A87D-ED9A-4F04-A945-43927667B84A}"/>
              </a:ext>
            </a:extLst>
          </p:cNvPr>
          <p:cNvGrpSpPr/>
          <p:nvPr/>
        </p:nvGrpSpPr>
        <p:grpSpPr>
          <a:xfrm>
            <a:off x="7641348" y="1757311"/>
            <a:ext cx="386293" cy="340713"/>
            <a:chOff x="8283576" y="1093788"/>
            <a:chExt cx="538163" cy="474663"/>
          </a:xfrm>
          <a:solidFill>
            <a:srgbClr val="FE0000"/>
          </a:solidFill>
        </p:grpSpPr>
        <p:sp>
          <p:nvSpPr>
            <p:cNvPr id="57" name="Freeform 255">
              <a:extLst>
                <a:ext uri="{FF2B5EF4-FFF2-40B4-BE49-F238E27FC236}">
                  <a16:creationId xmlns:a16="http://schemas.microsoft.com/office/drawing/2014/main" id="{3601378B-C842-43A9-82F0-AFA7D38D74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3576" y="1093788"/>
              <a:ext cx="538163" cy="474663"/>
            </a:xfrm>
            <a:custGeom>
              <a:avLst/>
              <a:gdLst>
                <a:gd name="T0" fmla="*/ 2230 w 2616"/>
                <a:gd name="T1" fmla="*/ 336 h 2310"/>
                <a:gd name="T2" fmla="*/ 1308 w 2616"/>
                <a:gd name="T3" fmla="*/ 0 h 2310"/>
                <a:gd name="T4" fmla="*/ 386 w 2616"/>
                <a:gd name="T5" fmla="*/ 336 h 2310"/>
                <a:gd name="T6" fmla="*/ 0 w 2616"/>
                <a:gd name="T7" fmla="*/ 1155 h 2310"/>
                <a:gd name="T8" fmla="*/ 266 w 2616"/>
                <a:gd name="T9" fmla="*/ 1853 h 2310"/>
                <a:gd name="T10" fmla="*/ 109 w 2616"/>
                <a:gd name="T11" fmla="*/ 2039 h 2310"/>
                <a:gd name="T12" fmla="*/ 66 w 2616"/>
                <a:gd name="T13" fmla="*/ 2144 h 2310"/>
                <a:gd name="T14" fmla="*/ 148 w 2616"/>
                <a:gd name="T15" fmla="*/ 2220 h 2310"/>
                <a:gd name="T16" fmla="*/ 273 w 2616"/>
                <a:gd name="T17" fmla="*/ 2228 h 2310"/>
                <a:gd name="T18" fmla="*/ 633 w 2616"/>
                <a:gd name="T19" fmla="*/ 2144 h 2310"/>
                <a:gd name="T20" fmla="*/ 1308 w 2616"/>
                <a:gd name="T21" fmla="*/ 2310 h 2310"/>
                <a:gd name="T22" fmla="*/ 2230 w 2616"/>
                <a:gd name="T23" fmla="*/ 1974 h 2310"/>
                <a:gd name="T24" fmla="*/ 2616 w 2616"/>
                <a:gd name="T25" fmla="*/ 1155 h 2310"/>
                <a:gd name="T26" fmla="*/ 2230 w 2616"/>
                <a:gd name="T27" fmla="*/ 336 h 2310"/>
                <a:gd name="T28" fmla="*/ 1308 w 2616"/>
                <a:gd name="T29" fmla="*/ 2180 h 2310"/>
                <a:gd name="T30" fmla="*/ 664 w 2616"/>
                <a:gd name="T31" fmla="*/ 2014 h 2310"/>
                <a:gd name="T32" fmla="*/ 632 w 2616"/>
                <a:gd name="T33" fmla="*/ 2005 h 2310"/>
                <a:gd name="T34" fmla="*/ 599 w 2616"/>
                <a:gd name="T35" fmla="*/ 2014 h 2310"/>
                <a:gd name="T36" fmla="*/ 273 w 2616"/>
                <a:gd name="T37" fmla="*/ 2099 h 2310"/>
                <a:gd name="T38" fmla="*/ 243 w 2616"/>
                <a:gd name="T39" fmla="*/ 2099 h 2310"/>
                <a:gd name="T40" fmla="*/ 401 w 2616"/>
                <a:gd name="T41" fmla="*/ 1862 h 2310"/>
                <a:gd name="T42" fmla="*/ 388 w 2616"/>
                <a:gd name="T43" fmla="*/ 1796 h 2310"/>
                <a:gd name="T44" fmla="*/ 129 w 2616"/>
                <a:gd name="T45" fmla="*/ 1155 h 2310"/>
                <a:gd name="T46" fmla="*/ 1308 w 2616"/>
                <a:gd name="T47" fmla="*/ 130 h 2310"/>
                <a:gd name="T48" fmla="*/ 2487 w 2616"/>
                <a:gd name="T49" fmla="*/ 1155 h 2310"/>
                <a:gd name="T50" fmla="*/ 1308 w 2616"/>
                <a:gd name="T51" fmla="*/ 2180 h 2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16" h="2310">
                  <a:moveTo>
                    <a:pt x="2230" y="336"/>
                  </a:moveTo>
                  <a:cubicBezTo>
                    <a:pt x="1983" y="119"/>
                    <a:pt x="1656" y="0"/>
                    <a:pt x="1308" y="0"/>
                  </a:cubicBezTo>
                  <a:cubicBezTo>
                    <a:pt x="960" y="0"/>
                    <a:pt x="633" y="119"/>
                    <a:pt x="386" y="336"/>
                  </a:cubicBezTo>
                  <a:cubicBezTo>
                    <a:pt x="137" y="554"/>
                    <a:pt x="0" y="845"/>
                    <a:pt x="0" y="1155"/>
                  </a:cubicBezTo>
                  <a:cubicBezTo>
                    <a:pt x="0" y="1407"/>
                    <a:pt x="94" y="1653"/>
                    <a:pt x="266" y="1853"/>
                  </a:cubicBezTo>
                  <a:cubicBezTo>
                    <a:pt x="230" y="1932"/>
                    <a:pt x="177" y="1995"/>
                    <a:pt x="109" y="2039"/>
                  </a:cubicBezTo>
                  <a:cubicBezTo>
                    <a:pt x="74" y="2063"/>
                    <a:pt x="57" y="2103"/>
                    <a:pt x="66" y="2144"/>
                  </a:cubicBezTo>
                  <a:cubicBezTo>
                    <a:pt x="75" y="2185"/>
                    <a:pt x="108" y="2214"/>
                    <a:pt x="148" y="2220"/>
                  </a:cubicBezTo>
                  <a:cubicBezTo>
                    <a:pt x="190" y="2226"/>
                    <a:pt x="231" y="2228"/>
                    <a:pt x="273" y="2228"/>
                  </a:cubicBezTo>
                  <a:cubicBezTo>
                    <a:pt x="406" y="2228"/>
                    <a:pt x="526" y="2200"/>
                    <a:pt x="633" y="2144"/>
                  </a:cubicBezTo>
                  <a:cubicBezTo>
                    <a:pt x="836" y="2253"/>
                    <a:pt x="1069" y="2310"/>
                    <a:pt x="1308" y="2310"/>
                  </a:cubicBezTo>
                  <a:cubicBezTo>
                    <a:pt x="1656" y="2310"/>
                    <a:pt x="1983" y="2191"/>
                    <a:pt x="2230" y="1974"/>
                  </a:cubicBezTo>
                  <a:cubicBezTo>
                    <a:pt x="2479" y="1756"/>
                    <a:pt x="2616" y="1465"/>
                    <a:pt x="2616" y="1155"/>
                  </a:cubicBezTo>
                  <a:cubicBezTo>
                    <a:pt x="2616" y="845"/>
                    <a:pt x="2479" y="554"/>
                    <a:pt x="2230" y="336"/>
                  </a:cubicBezTo>
                  <a:close/>
                  <a:moveTo>
                    <a:pt x="1308" y="2180"/>
                  </a:moveTo>
                  <a:cubicBezTo>
                    <a:pt x="1079" y="2180"/>
                    <a:pt x="856" y="2123"/>
                    <a:pt x="664" y="2014"/>
                  </a:cubicBezTo>
                  <a:cubicBezTo>
                    <a:pt x="654" y="2008"/>
                    <a:pt x="643" y="2005"/>
                    <a:pt x="632" y="2005"/>
                  </a:cubicBezTo>
                  <a:cubicBezTo>
                    <a:pt x="621" y="2005"/>
                    <a:pt x="609" y="2008"/>
                    <a:pt x="599" y="2014"/>
                  </a:cubicBezTo>
                  <a:cubicBezTo>
                    <a:pt x="505" y="2071"/>
                    <a:pt x="396" y="2099"/>
                    <a:pt x="273" y="2099"/>
                  </a:cubicBezTo>
                  <a:cubicBezTo>
                    <a:pt x="263" y="2099"/>
                    <a:pt x="253" y="2099"/>
                    <a:pt x="243" y="2099"/>
                  </a:cubicBezTo>
                  <a:cubicBezTo>
                    <a:pt x="313" y="2037"/>
                    <a:pt x="366" y="1958"/>
                    <a:pt x="401" y="1862"/>
                  </a:cubicBezTo>
                  <a:cubicBezTo>
                    <a:pt x="410" y="1840"/>
                    <a:pt x="404" y="1814"/>
                    <a:pt x="388" y="1796"/>
                  </a:cubicBezTo>
                  <a:cubicBezTo>
                    <a:pt x="219" y="1613"/>
                    <a:pt x="129" y="1391"/>
                    <a:pt x="129" y="1155"/>
                  </a:cubicBezTo>
                  <a:cubicBezTo>
                    <a:pt x="129" y="589"/>
                    <a:pt x="658" y="130"/>
                    <a:pt x="1308" y="130"/>
                  </a:cubicBezTo>
                  <a:cubicBezTo>
                    <a:pt x="1958" y="130"/>
                    <a:pt x="2487" y="590"/>
                    <a:pt x="2487" y="1155"/>
                  </a:cubicBezTo>
                  <a:cubicBezTo>
                    <a:pt x="2487" y="1721"/>
                    <a:pt x="1958" y="2180"/>
                    <a:pt x="1308" y="2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56">
              <a:extLst>
                <a:ext uri="{FF2B5EF4-FFF2-40B4-BE49-F238E27FC236}">
                  <a16:creationId xmlns:a16="http://schemas.microsoft.com/office/drawing/2014/main" id="{B30E1DE6-5DD0-4EC9-82EB-B84D7BC6AE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6451" y="1230313"/>
              <a:ext cx="254000" cy="228600"/>
            </a:xfrm>
            <a:custGeom>
              <a:avLst/>
              <a:gdLst>
                <a:gd name="T0" fmla="*/ 856 w 1234"/>
                <a:gd name="T1" fmla="*/ 1 h 1105"/>
                <a:gd name="T2" fmla="*/ 617 w 1234"/>
                <a:gd name="T3" fmla="*/ 86 h 1105"/>
                <a:gd name="T4" fmla="*/ 377 w 1234"/>
                <a:gd name="T5" fmla="*/ 0 h 1105"/>
                <a:gd name="T6" fmla="*/ 110 w 1234"/>
                <a:gd name="T7" fmla="*/ 111 h 1105"/>
                <a:gd name="T8" fmla="*/ 0 w 1234"/>
                <a:gd name="T9" fmla="*/ 379 h 1105"/>
                <a:gd name="T10" fmla="*/ 110 w 1234"/>
                <a:gd name="T11" fmla="*/ 646 h 1105"/>
                <a:gd name="T12" fmla="*/ 537 w 1234"/>
                <a:gd name="T13" fmla="*/ 1073 h 1105"/>
                <a:gd name="T14" fmla="*/ 617 w 1234"/>
                <a:gd name="T15" fmla="*/ 1105 h 1105"/>
                <a:gd name="T16" fmla="*/ 697 w 1234"/>
                <a:gd name="T17" fmla="*/ 1073 h 1105"/>
                <a:gd name="T18" fmla="*/ 1123 w 1234"/>
                <a:gd name="T19" fmla="*/ 646 h 1105"/>
                <a:gd name="T20" fmla="*/ 1234 w 1234"/>
                <a:gd name="T21" fmla="*/ 379 h 1105"/>
                <a:gd name="T22" fmla="*/ 1123 w 1234"/>
                <a:gd name="T23" fmla="*/ 111 h 1105"/>
                <a:gd name="T24" fmla="*/ 856 w 1234"/>
                <a:gd name="T25" fmla="*/ 1 h 1105"/>
                <a:gd name="T26" fmla="*/ 1031 w 1234"/>
                <a:gd name="T27" fmla="*/ 555 h 1105"/>
                <a:gd name="T28" fmla="*/ 617 w 1234"/>
                <a:gd name="T29" fmla="*/ 970 h 1105"/>
                <a:gd name="T30" fmla="*/ 202 w 1234"/>
                <a:gd name="T31" fmla="*/ 554 h 1105"/>
                <a:gd name="T32" fmla="*/ 129 w 1234"/>
                <a:gd name="T33" fmla="*/ 378 h 1105"/>
                <a:gd name="T34" fmla="*/ 202 w 1234"/>
                <a:gd name="T35" fmla="*/ 202 h 1105"/>
                <a:gd name="T36" fmla="*/ 377 w 1234"/>
                <a:gd name="T37" fmla="*/ 130 h 1105"/>
                <a:gd name="T38" fmla="*/ 553 w 1234"/>
                <a:gd name="T39" fmla="*/ 203 h 1105"/>
                <a:gd name="T40" fmla="*/ 571 w 1234"/>
                <a:gd name="T41" fmla="*/ 221 h 1105"/>
                <a:gd name="T42" fmla="*/ 617 w 1234"/>
                <a:gd name="T43" fmla="*/ 239 h 1105"/>
                <a:gd name="T44" fmla="*/ 663 w 1234"/>
                <a:gd name="T45" fmla="*/ 221 h 1105"/>
                <a:gd name="T46" fmla="*/ 680 w 1234"/>
                <a:gd name="T47" fmla="*/ 203 h 1105"/>
                <a:gd name="T48" fmla="*/ 856 w 1234"/>
                <a:gd name="T49" fmla="*/ 130 h 1105"/>
                <a:gd name="T50" fmla="*/ 1032 w 1234"/>
                <a:gd name="T51" fmla="*/ 203 h 1105"/>
                <a:gd name="T52" fmla="*/ 1105 w 1234"/>
                <a:gd name="T53" fmla="*/ 379 h 1105"/>
                <a:gd name="T54" fmla="*/ 1031 w 1234"/>
                <a:gd name="T55" fmla="*/ 55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34" h="1105">
                  <a:moveTo>
                    <a:pt x="856" y="1"/>
                  </a:moveTo>
                  <a:cubicBezTo>
                    <a:pt x="768" y="1"/>
                    <a:pt x="684" y="31"/>
                    <a:pt x="617" y="86"/>
                  </a:cubicBezTo>
                  <a:cubicBezTo>
                    <a:pt x="550" y="30"/>
                    <a:pt x="466" y="0"/>
                    <a:pt x="377" y="0"/>
                  </a:cubicBezTo>
                  <a:cubicBezTo>
                    <a:pt x="277" y="0"/>
                    <a:pt x="182" y="40"/>
                    <a:pt x="110" y="111"/>
                  </a:cubicBezTo>
                  <a:cubicBezTo>
                    <a:pt x="39" y="183"/>
                    <a:pt x="0" y="278"/>
                    <a:pt x="0" y="379"/>
                  </a:cubicBezTo>
                  <a:cubicBezTo>
                    <a:pt x="0" y="479"/>
                    <a:pt x="39" y="575"/>
                    <a:pt x="110" y="646"/>
                  </a:cubicBezTo>
                  <a:lnTo>
                    <a:pt x="537" y="1073"/>
                  </a:lnTo>
                  <a:cubicBezTo>
                    <a:pt x="558" y="1094"/>
                    <a:pt x="587" y="1105"/>
                    <a:pt x="617" y="1105"/>
                  </a:cubicBezTo>
                  <a:cubicBezTo>
                    <a:pt x="647" y="1105"/>
                    <a:pt x="675" y="1094"/>
                    <a:pt x="697" y="1073"/>
                  </a:cubicBezTo>
                  <a:lnTo>
                    <a:pt x="1123" y="646"/>
                  </a:lnTo>
                  <a:cubicBezTo>
                    <a:pt x="1195" y="575"/>
                    <a:pt x="1234" y="480"/>
                    <a:pt x="1234" y="379"/>
                  </a:cubicBezTo>
                  <a:cubicBezTo>
                    <a:pt x="1234" y="278"/>
                    <a:pt x="1195" y="183"/>
                    <a:pt x="1123" y="111"/>
                  </a:cubicBezTo>
                  <a:cubicBezTo>
                    <a:pt x="1052" y="40"/>
                    <a:pt x="957" y="1"/>
                    <a:pt x="856" y="1"/>
                  </a:cubicBezTo>
                  <a:close/>
                  <a:moveTo>
                    <a:pt x="1031" y="555"/>
                  </a:moveTo>
                  <a:lnTo>
                    <a:pt x="617" y="970"/>
                  </a:lnTo>
                  <a:lnTo>
                    <a:pt x="202" y="554"/>
                  </a:lnTo>
                  <a:cubicBezTo>
                    <a:pt x="156" y="507"/>
                    <a:pt x="129" y="444"/>
                    <a:pt x="129" y="378"/>
                  </a:cubicBezTo>
                  <a:cubicBezTo>
                    <a:pt x="129" y="312"/>
                    <a:pt x="155" y="249"/>
                    <a:pt x="202" y="202"/>
                  </a:cubicBezTo>
                  <a:cubicBezTo>
                    <a:pt x="249" y="155"/>
                    <a:pt x="311" y="130"/>
                    <a:pt x="377" y="130"/>
                  </a:cubicBezTo>
                  <a:cubicBezTo>
                    <a:pt x="444" y="130"/>
                    <a:pt x="507" y="155"/>
                    <a:pt x="553" y="203"/>
                  </a:cubicBezTo>
                  <a:lnTo>
                    <a:pt x="571" y="221"/>
                  </a:lnTo>
                  <a:cubicBezTo>
                    <a:pt x="584" y="233"/>
                    <a:pt x="600" y="239"/>
                    <a:pt x="617" y="239"/>
                  </a:cubicBezTo>
                  <a:cubicBezTo>
                    <a:pt x="634" y="239"/>
                    <a:pt x="650" y="232"/>
                    <a:pt x="663" y="221"/>
                  </a:cubicBezTo>
                  <a:lnTo>
                    <a:pt x="680" y="203"/>
                  </a:lnTo>
                  <a:cubicBezTo>
                    <a:pt x="727" y="156"/>
                    <a:pt x="790" y="130"/>
                    <a:pt x="856" y="130"/>
                  </a:cubicBezTo>
                  <a:cubicBezTo>
                    <a:pt x="922" y="130"/>
                    <a:pt x="985" y="156"/>
                    <a:pt x="1032" y="203"/>
                  </a:cubicBezTo>
                  <a:cubicBezTo>
                    <a:pt x="1079" y="250"/>
                    <a:pt x="1105" y="313"/>
                    <a:pt x="1105" y="379"/>
                  </a:cubicBezTo>
                  <a:cubicBezTo>
                    <a:pt x="1105" y="446"/>
                    <a:pt x="1079" y="508"/>
                    <a:pt x="1031" y="5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7" name="Group 316">
            <a:extLst>
              <a:ext uri="{FF2B5EF4-FFF2-40B4-BE49-F238E27FC236}">
                <a16:creationId xmlns:a16="http://schemas.microsoft.com/office/drawing/2014/main" id="{8A77A389-2715-4DB6-B130-24E7F6823B9A}"/>
              </a:ext>
            </a:extLst>
          </p:cNvPr>
          <p:cNvGrpSpPr/>
          <p:nvPr/>
        </p:nvGrpSpPr>
        <p:grpSpPr>
          <a:xfrm>
            <a:off x="7640778" y="4750413"/>
            <a:ext cx="387432" cy="372619"/>
            <a:chOff x="8245476" y="5245101"/>
            <a:chExt cx="539750" cy="519113"/>
          </a:xfrm>
          <a:solidFill>
            <a:srgbClr val="FE0000"/>
          </a:solidFill>
        </p:grpSpPr>
        <p:sp>
          <p:nvSpPr>
            <p:cNvPr id="183" name="Freeform 127">
              <a:extLst>
                <a:ext uri="{FF2B5EF4-FFF2-40B4-BE49-F238E27FC236}">
                  <a16:creationId xmlns:a16="http://schemas.microsoft.com/office/drawing/2014/main" id="{EF9DB19B-DD57-4785-87F2-514CD364B2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45476" y="5521326"/>
              <a:ext cx="539750" cy="242888"/>
            </a:xfrm>
            <a:custGeom>
              <a:avLst/>
              <a:gdLst>
                <a:gd name="T0" fmla="*/ 2512 w 2628"/>
                <a:gd name="T1" fmla="*/ 643 h 1180"/>
                <a:gd name="T2" fmla="*/ 2058 w 2628"/>
                <a:gd name="T3" fmla="*/ 1049 h 1180"/>
                <a:gd name="T4" fmla="*/ 1520 w 2628"/>
                <a:gd name="T5" fmla="*/ 1049 h 1180"/>
                <a:gd name="T6" fmla="*/ 1520 w 2628"/>
                <a:gd name="T7" fmla="*/ 917 h 1180"/>
                <a:gd name="T8" fmla="*/ 2043 w 2628"/>
                <a:gd name="T9" fmla="*/ 917 h 1180"/>
                <a:gd name="T10" fmla="*/ 2086 w 2628"/>
                <a:gd name="T11" fmla="*/ 900 h 1180"/>
                <a:gd name="T12" fmla="*/ 2599 w 2628"/>
                <a:gd name="T13" fmla="*/ 438 h 1180"/>
                <a:gd name="T14" fmla="*/ 2603 w 2628"/>
                <a:gd name="T15" fmla="*/ 346 h 1180"/>
                <a:gd name="T16" fmla="*/ 2512 w 2628"/>
                <a:gd name="T17" fmla="*/ 342 h 1180"/>
                <a:gd name="T18" fmla="*/ 2018 w 2628"/>
                <a:gd name="T19" fmla="*/ 787 h 1180"/>
                <a:gd name="T20" fmla="*/ 1520 w 2628"/>
                <a:gd name="T21" fmla="*/ 787 h 1180"/>
                <a:gd name="T22" fmla="*/ 1520 w 2628"/>
                <a:gd name="T23" fmla="*/ 655 h 1180"/>
                <a:gd name="T24" fmla="*/ 1981 w 2628"/>
                <a:gd name="T25" fmla="*/ 655 h 1180"/>
                <a:gd name="T26" fmla="*/ 2025 w 2628"/>
                <a:gd name="T27" fmla="*/ 638 h 1180"/>
                <a:gd name="T28" fmla="*/ 2600 w 2628"/>
                <a:gd name="T29" fmla="*/ 113 h 1180"/>
                <a:gd name="T30" fmla="*/ 2616 w 2628"/>
                <a:gd name="T31" fmla="*/ 41 h 1180"/>
                <a:gd name="T32" fmla="*/ 2556 w 2628"/>
                <a:gd name="T33" fmla="*/ 0 h 1180"/>
                <a:gd name="T34" fmla="*/ 645 w 2628"/>
                <a:gd name="T35" fmla="*/ 0 h 1180"/>
                <a:gd name="T36" fmla="*/ 601 w 2628"/>
                <a:gd name="T37" fmla="*/ 17 h 1180"/>
                <a:gd name="T38" fmla="*/ 26 w 2628"/>
                <a:gd name="T39" fmla="*/ 541 h 1180"/>
                <a:gd name="T40" fmla="*/ 9 w 2628"/>
                <a:gd name="T41" fmla="*/ 613 h 1180"/>
                <a:gd name="T42" fmla="*/ 70 w 2628"/>
                <a:gd name="T43" fmla="*/ 655 h 1180"/>
                <a:gd name="T44" fmla="*/ 614 w 2628"/>
                <a:gd name="T45" fmla="*/ 655 h 1180"/>
                <a:gd name="T46" fmla="*/ 614 w 2628"/>
                <a:gd name="T47" fmla="*/ 787 h 1180"/>
                <a:gd name="T48" fmla="*/ 70 w 2628"/>
                <a:gd name="T49" fmla="*/ 787 h 1180"/>
                <a:gd name="T50" fmla="*/ 5 w 2628"/>
                <a:gd name="T51" fmla="*/ 852 h 1180"/>
                <a:gd name="T52" fmla="*/ 70 w 2628"/>
                <a:gd name="T53" fmla="*/ 917 h 1180"/>
                <a:gd name="T54" fmla="*/ 614 w 2628"/>
                <a:gd name="T55" fmla="*/ 917 h 1180"/>
                <a:gd name="T56" fmla="*/ 614 w 2628"/>
                <a:gd name="T57" fmla="*/ 1050 h 1180"/>
                <a:gd name="T58" fmla="*/ 70 w 2628"/>
                <a:gd name="T59" fmla="*/ 1050 h 1180"/>
                <a:gd name="T60" fmla="*/ 5 w 2628"/>
                <a:gd name="T61" fmla="*/ 1115 h 1180"/>
                <a:gd name="T62" fmla="*/ 70 w 2628"/>
                <a:gd name="T63" fmla="*/ 1180 h 1180"/>
                <a:gd name="T64" fmla="*/ 679 w 2628"/>
                <a:gd name="T65" fmla="*/ 1180 h 1180"/>
                <a:gd name="T66" fmla="*/ 1455 w 2628"/>
                <a:gd name="T67" fmla="*/ 1180 h 1180"/>
                <a:gd name="T68" fmla="*/ 2083 w 2628"/>
                <a:gd name="T69" fmla="*/ 1180 h 1180"/>
                <a:gd name="T70" fmla="*/ 2127 w 2628"/>
                <a:gd name="T71" fmla="*/ 1163 h 1180"/>
                <a:gd name="T72" fmla="*/ 2599 w 2628"/>
                <a:gd name="T73" fmla="*/ 740 h 1180"/>
                <a:gd name="T74" fmla="*/ 2604 w 2628"/>
                <a:gd name="T75" fmla="*/ 649 h 1180"/>
                <a:gd name="T76" fmla="*/ 2512 w 2628"/>
                <a:gd name="T77" fmla="*/ 643 h 1180"/>
                <a:gd name="T78" fmla="*/ 1801 w 2628"/>
                <a:gd name="T79" fmla="*/ 129 h 1180"/>
                <a:gd name="T80" fmla="*/ 1369 w 2628"/>
                <a:gd name="T81" fmla="*/ 524 h 1180"/>
                <a:gd name="T82" fmla="*/ 833 w 2628"/>
                <a:gd name="T83" fmla="*/ 524 h 1180"/>
                <a:gd name="T84" fmla="*/ 1265 w 2628"/>
                <a:gd name="T85" fmla="*/ 129 h 1180"/>
                <a:gd name="T86" fmla="*/ 1801 w 2628"/>
                <a:gd name="T87" fmla="*/ 129 h 1180"/>
                <a:gd name="T88" fmla="*/ 1955 w 2628"/>
                <a:gd name="T89" fmla="*/ 524 h 1180"/>
                <a:gd name="T90" fmla="*/ 1562 w 2628"/>
                <a:gd name="T91" fmla="*/ 524 h 1180"/>
                <a:gd name="T92" fmla="*/ 1994 w 2628"/>
                <a:gd name="T93" fmla="*/ 130 h 1180"/>
                <a:gd name="T94" fmla="*/ 2388 w 2628"/>
                <a:gd name="T95" fmla="*/ 130 h 1180"/>
                <a:gd name="T96" fmla="*/ 1955 w 2628"/>
                <a:gd name="T97" fmla="*/ 524 h 1180"/>
                <a:gd name="T98" fmla="*/ 670 w 2628"/>
                <a:gd name="T99" fmla="*/ 129 h 1180"/>
                <a:gd name="T100" fmla="*/ 1072 w 2628"/>
                <a:gd name="T101" fmla="*/ 129 h 1180"/>
                <a:gd name="T102" fmla="*/ 639 w 2628"/>
                <a:gd name="T103" fmla="*/ 524 h 1180"/>
                <a:gd name="T104" fmla="*/ 238 w 2628"/>
                <a:gd name="T105" fmla="*/ 524 h 1180"/>
                <a:gd name="T106" fmla="*/ 670 w 2628"/>
                <a:gd name="T107" fmla="*/ 129 h 1180"/>
                <a:gd name="T108" fmla="*/ 744 w 2628"/>
                <a:gd name="T109" fmla="*/ 1049 h 1180"/>
                <a:gd name="T110" fmla="*/ 744 w 2628"/>
                <a:gd name="T111" fmla="*/ 655 h 1180"/>
                <a:gd name="T112" fmla="*/ 1390 w 2628"/>
                <a:gd name="T113" fmla="*/ 655 h 1180"/>
                <a:gd name="T114" fmla="*/ 1390 w 2628"/>
                <a:gd name="T115" fmla="*/ 1049 h 1180"/>
                <a:gd name="T116" fmla="*/ 744 w 2628"/>
                <a:gd name="T117" fmla="*/ 1049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628" h="1180">
                  <a:moveTo>
                    <a:pt x="2512" y="643"/>
                  </a:moveTo>
                  <a:lnTo>
                    <a:pt x="2058" y="1049"/>
                  </a:lnTo>
                  <a:lnTo>
                    <a:pt x="1520" y="1049"/>
                  </a:lnTo>
                  <a:lnTo>
                    <a:pt x="1520" y="917"/>
                  </a:lnTo>
                  <a:lnTo>
                    <a:pt x="2043" y="917"/>
                  </a:lnTo>
                  <a:cubicBezTo>
                    <a:pt x="2059" y="917"/>
                    <a:pt x="2074" y="911"/>
                    <a:pt x="2086" y="900"/>
                  </a:cubicBezTo>
                  <a:lnTo>
                    <a:pt x="2599" y="438"/>
                  </a:lnTo>
                  <a:cubicBezTo>
                    <a:pt x="2625" y="414"/>
                    <a:pt x="2627" y="373"/>
                    <a:pt x="2603" y="346"/>
                  </a:cubicBezTo>
                  <a:cubicBezTo>
                    <a:pt x="2580" y="320"/>
                    <a:pt x="2538" y="318"/>
                    <a:pt x="2512" y="342"/>
                  </a:cubicBezTo>
                  <a:lnTo>
                    <a:pt x="2018" y="787"/>
                  </a:lnTo>
                  <a:lnTo>
                    <a:pt x="1520" y="787"/>
                  </a:lnTo>
                  <a:lnTo>
                    <a:pt x="1520" y="655"/>
                  </a:lnTo>
                  <a:lnTo>
                    <a:pt x="1981" y="655"/>
                  </a:lnTo>
                  <a:cubicBezTo>
                    <a:pt x="1997" y="655"/>
                    <a:pt x="2013" y="649"/>
                    <a:pt x="2025" y="638"/>
                  </a:cubicBezTo>
                  <a:lnTo>
                    <a:pt x="2600" y="113"/>
                  </a:lnTo>
                  <a:cubicBezTo>
                    <a:pt x="2620" y="95"/>
                    <a:pt x="2626" y="66"/>
                    <a:pt x="2616" y="41"/>
                  </a:cubicBezTo>
                  <a:cubicBezTo>
                    <a:pt x="2607" y="17"/>
                    <a:pt x="2583" y="0"/>
                    <a:pt x="2556" y="0"/>
                  </a:cubicBezTo>
                  <a:lnTo>
                    <a:pt x="645" y="0"/>
                  </a:lnTo>
                  <a:cubicBezTo>
                    <a:pt x="628" y="0"/>
                    <a:pt x="613" y="6"/>
                    <a:pt x="601" y="17"/>
                  </a:cubicBezTo>
                  <a:lnTo>
                    <a:pt x="26" y="541"/>
                  </a:lnTo>
                  <a:cubicBezTo>
                    <a:pt x="6" y="559"/>
                    <a:pt x="0" y="588"/>
                    <a:pt x="9" y="613"/>
                  </a:cubicBezTo>
                  <a:cubicBezTo>
                    <a:pt x="19" y="638"/>
                    <a:pt x="43" y="655"/>
                    <a:pt x="70" y="655"/>
                  </a:cubicBezTo>
                  <a:lnTo>
                    <a:pt x="614" y="655"/>
                  </a:lnTo>
                  <a:lnTo>
                    <a:pt x="614" y="787"/>
                  </a:lnTo>
                  <a:lnTo>
                    <a:pt x="70" y="787"/>
                  </a:lnTo>
                  <a:cubicBezTo>
                    <a:pt x="34" y="787"/>
                    <a:pt x="5" y="816"/>
                    <a:pt x="5" y="852"/>
                  </a:cubicBezTo>
                  <a:cubicBezTo>
                    <a:pt x="5" y="888"/>
                    <a:pt x="34" y="917"/>
                    <a:pt x="70" y="917"/>
                  </a:cubicBezTo>
                  <a:lnTo>
                    <a:pt x="614" y="917"/>
                  </a:lnTo>
                  <a:lnTo>
                    <a:pt x="614" y="1050"/>
                  </a:lnTo>
                  <a:lnTo>
                    <a:pt x="70" y="1050"/>
                  </a:lnTo>
                  <a:cubicBezTo>
                    <a:pt x="34" y="1050"/>
                    <a:pt x="5" y="1079"/>
                    <a:pt x="5" y="1115"/>
                  </a:cubicBezTo>
                  <a:cubicBezTo>
                    <a:pt x="5" y="1151"/>
                    <a:pt x="34" y="1180"/>
                    <a:pt x="70" y="1180"/>
                  </a:cubicBezTo>
                  <a:lnTo>
                    <a:pt x="679" y="1180"/>
                  </a:lnTo>
                  <a:lnTo>
                    <a:pt x="1455" y="1180"/>
                  </a:lnTo>
                  <a:lnTo>
                    <a:pt x="2083" y="1180"/>
                  </a:lnTo>
                  <a:cubicBezTo>
                    <a:pt x="2099" y="1180"/>
                    <a:pt x="2115" y="1174"/>
                    <a:pt x="2127" y="1163"/>
                  </a:cubicBezTo>
                  <a:lnTo>
                    <a:pt x="2599" y="740"/>
                  </a:lnTo>
                  <a:cubicBezTo>
                    <a:pt x="2626" y="716"/>
                    <a:pt x="2628" y="675"/>
                    <a:pt x="2604" y="649"/>
                  </a:cubicBezTo>
                  <a:cubicBezTo>
                    <a:pt x="2580" y="622"/>
                    <a:pt x="2538" y="619"/>
                    <a:pt x="2512" y="643"/>
                  </a:cubicBezTo>
                  <a:close/>
                  <a:moveTo>
                    <a:pt x="1801" y="129"/>
                  </a:moveTo>
                  <a:lnTo>
                    <a:pt x="1369" y="524"/>
                  </a:lnTo>
                  <a:lnTo>
                    <a:pt x="833" y="524"/>
                  </a:lnTo>
                  <a:lnTo>
                    <a:pt x="1265" y="129"/>
                  </a:lnTo>
                  <a:lnTo>
                    <a:pt x="1801" y="129"/>
                  </a:lnTo>
                  <a:close/>
                  <a:moveTo>
                    <a:pt x="1955" y="524"/>
                  </a:moveTo>
                  <a:lnTo>
                    <a:pt x="1562" y="524"/>
                  </a:lnTo>
                  <a:lnTo>
                    <a:pt x="1994" y="130"/>
                  </a:lnTo>
                  <a:lnTo>
                    <a:pt x="2388" y="130"/>
                  </a:lnTo>
                  <a:lnTo>
                    <a:pt x="1955" y="524"/>
                  </a:lnTo>
                  <a:close/>
                  <a:moveTo>
                    <a:pt x="670" y="129"/>
                  </a:moveTo>
                  <a:lnTo>
                    <a:pt x="1072" y="129"/>
                  </a:lnTo>
                  <a:lnTo>
                    <a:pt x="639" y="524"/>
                  </a:lnTo>
                  <a:lnTo>
                    <a:pt x="238" y="524"/>
                  </a:lnTo>
                  <a:lnTo>
                    <a:pt x="670" y="129"/>
                  </a:lnTo>
                  <a:close/>
                  <a:moveTo>
                    <a:pt x="744" y="1049"/>
                  </a:moveTo>
                  <a:lnTo>
                    <a:pt x="744" y="655"/>
                  </a:lnTo>
                  <a:lnTo>
                    <a:pt x="1390" y="655"/>
                  </a:lnTo>
                  <a:lnTo>
                    <a:pt x="1390" y="1049"/>
                  </a:lnTo>
                  <a:lnTo>
                    <a:pt x="744" y="10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28">
              <a:extLst>
                <a:ext uri="{FF2B5EF4-FFF2-40B4-BE49-F238E27FC236}">
                  <a16:creationId xmlns:a16="http://schemas.microsoft.com/office/drawing/2014/main" id="{0665B12B-3783-44F3-89BD-BC45A4D4F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4" y="5245101"/>
              <a:ext cx="131763" cy="242888"/>
            </a:xfrm>
            <a:custGeom>
              <a:avLst/>
              <a:gdLst>
                <a:gd name="T0" fmla="*/ 242 w 647"/>
                <a:gd name="T1" fmla="*/ 655 h 1181"/>
                <a:gd name="T2" fmla="*/ 405 w 647"/>
                <a:gd name="T3" fmla="*/ 655 h 1181"/>
                <a:gd name="T4" fmla="*/ 517 w 647"/>
                <a:gd name="T5" fmla="*/ 767 h 1181"/>
                <a:gd name="T6" fmla="*/ 405 w 647"/>
                <a:gd name="T7" fmla="*/ 880 h 1181"/>
                <a:gd name="T8" fmla="*/ 114 w 647"/>
                <a:gd name="T9" fmla="*/ 880 h 1181"/>
                <a:gd name="T10" fmla="*/ 49 w 647"/>
                <a:gd name="T11" fmla="*/ 945 h 1181"/>
                <a:gd name="T12" fmla="*/ 114 w 647"/>
                <a:gd name="T13" fmla="*/ 1010 h 1181"/>
                <a:gd name="T14" fmla="*/ 259 w 647"/>
                <a:gd name="T15" fmla="*/ 1010 h 1181"/>
                <a:gd name="T16" fmla="*/ 259 w 647"/>
                <a:gd name="T17" fmla="*/ 1116 h 1181"/>
                <a:gd name="T18" fmla="*/ 324 w 647"/>
                <a:gd name="T19" fmla="*/ 1181 h 1181"/>
                <a:gd name="T20" fmla="*/ 389 w 647"/>
                <a:gd name="T21" fmla="*/ 1116 h 1181"/>
                <a:gd name="T22" fmla="*/ 389 w 647"/>
                <a:gd name="T23" fmla="*/ 1010 h 1181"/>
                <a:gd name="T24" fmla="*/ 406 w 647"/>
                <a:gd name="T25" fmla="*/ 1010 h 1181"/>
                <a:gd name="T26" fmla="*/ 408 w 647"/>
                <a:gd name="T27" fmla="*/ 1010 h 1181"/>
                <a:gd name="T28" fmla="*/ 647 w 647"/>
                <a:gd name="T29" fmla="*/ 767 h 1181"/>
                <a:gd name="T30" fmla="*/ 405 w 647"/>
                <a:gd name="T31" fmla="*/ 525 h 1181"/>
                <a:gd name="T32" fmla="*/ 242 w 647"/>
                <a:gd name="T33" fmla="*/ 525 h 1181"/>
                <a:gd name="T34" fmla="*/ 130 w 647"/>
                <a:gd name="T35" fmla="*/ 413 h 1181"/>
                <a:gd name="T36" fmla="*/ 242 w 647"/>
                <a:gd name="T37" fmla="*/ 300 h 1181"/>
                <a:gd name="T38" fmla="*/ 528 w 647"/>
                <a:gd name="T39" fmla="*/ 300 h 1181"/>
                <a:gd name="T40" fmla="*/ 593 w 647"/>
                <a:gd name="T41" fmla="*/ 235 h 1181"/>
                <a:gd name="T42" fmla="*/ 528 w 647"/>
                <a:gd name="T43" fmla="*/ 170 h 1181"/>
                <a:gd name="T44" fmla="*/ 389 w 647"/>
                <a:gd name="T45" fmla="*/ 170 h 1181"/>
                <a:gd name="T46" fmla="*/ 389 w 647"/>
                <a:gd name="T47" fmla="*/ 65 h 1181"/>
                <a:gd name="T48" fmla="*/ 324 w 647"/>
                <a:gd name="T49" fmla="*/ 0 h 1181"/>
                <a:gd name="T50" fmla="*/ 259 w 647"/>
                <a:gd name="T51" fmla="*/ 65 h 1181"/>
                <a:gd name="T52" fmla="*/ 259 w 647"/>
                <a:gd name="T53" fmla="*/ 169 h 1181"/>
                <a:gd name="T54" fmla="*/ 243 w 647"/>
                <a:gd name="T55" fmla="*/ 169 h 1181"/>
                <a:gd name="T56" fmla="*/ 0 w 647"/>
                <a:gd name="T57" fmla="*/ 412 h 1181"/>
                <a:gd name="T58" fmla="*/ 242 w 647"/>
                <a:gd name="T59" fmla="*/ 655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7" h="1181">
                  <a:moveTo>
                    <a:pt x="242" y="655"/>
                  </a:moveTo>
                  <a:lnTo>
                    <a:pt x="405" y="655"/>
                  </a:lnTo>
                  <a:cubicBezTo>
                    <a:pt x="466" y="655"/>
                    <a:pt x="517" y="706"/>
                    <a:pt x="517" y="767"/>
                  </a:cubicBezTo>
                  <a:cubicBezTo>
                    <a:pt x="517" y="829"/>
                    <a:pt x="466" y="880"/>
                    <a:pt x="405" y="880"/>
                  </a:cubicBezTo>
                  <a:lnTo>
                    <a:pt x="114" y="880"/>
                  </a:lnTo>
                  <a:cubicBezTo>
                    <a:pt x="78" y="880"/>
                    <a:pt x="49" y="909"/>
                    <a:pt x="49" y="945"/>
                  </a:cubicBezTo>
                  <a:cubicBezTo>
                    <a:pt x="49" y="981"/>
                    <a:pt x="78" y="1010"/>
                    <a:pt x="114" y="1010"/>
                  </a:cubicBezTo>
                  <a:lnTo>
                    <a:pt x="259" y="1010"/>
                  </a:lnTo>
                  <a:lnTo>
                    <a:pt x="259" y="1116"/>
                  </a:lnTo>
                  <a:cubicBezTo>
                    <a:pt x="259" y="1152"/>
                    <a:pt x="288" y="1181"/>
                    <a:pt x="324" y="1181"/>
                  </a:cubicBezTo>
                  <a:cubicBezTo>
                    <a:pt x="359" y="1181"/>
                    <a:pt x="389" y="1152"/>
                    <a:pt x="389" y="1116"/>
                  </a:cubicBezTo>
                  <a:lnTo>
                    <a:pt x="389" y="1010"/>
                  </a:lnTo>
                  <a:lnTo>
                    <a:pt x="406" y="1010"/>
                  </a:lnTo>
                  <a:cubicBezTo>
                    <a:pt x="407" y="1010"/>
                    <a:pt x="407" y="1010"/>
                    <a:pt x="408" y="1010"/>
                  </a:cubicBezTo>
                  <a:cubicBezTo>
                    <a:pt x="540" y="1008"/>
                    <a:pt x="647" y="900"/>
                    <a:pt x="647" y="767"/>
                  </a:cubicBezTo>
                  <a:cubicBezTo>
                    <a:pt x="647" y="633"/>
                    <a:pt x="538" y="525"/>
                    <a:pt x="405" y="525"/>
                  </a:cubicBezTo>
                  <a:lnTo>
                    <a:pt x="242" y="525"/>
                  </a:lnTo>
                  <a:cubicBezTo>
                    <a:pt x="180" y="525"/>
                    <a:pt x="130" y="474"/>
                    <a:pt x="130" y="413"/>
                  </a:cubicBezTo>
                  <a:cubicBezTo>
                    <a:pt x="130" y="351"/>
                    <a:pt x="180" y="300"/>
                    <a:pt x="242" y="300"/>
                  </a:cubicBezTo>
                  <a:lnTo>
                    <a:pt x="528" y="300"/>
                  </a:lnTo>
                  <a:cubicBezTo>
                    <a:pt x="564" y="300"/>
                    <a:pt x="593" y="271"/>
                    <a:pt x="593" y="235"/>
                  </a:cubicBezTo>
                  <a:cubicBezTo>
                    <a:pt x="593" y="199"/>
                    <a:pt x="564" y="170"/>
                    <a:pt x="528" y="170"/>
                  </a:cubicBezTo>
                  <a:lnTo>
                    <a:pt x="389" y="170"/>
                  </a:lnTo>
                  <a:lnTo>
                    <a:pt x="389" y="65"/>
                  </a:lnTo>
                  <a:cubicBezTo>
                    <a:pt x="389" y="29"/>
                    <a:pt x="359" y="0"/>
                    <a:pt x="324" y="0"/>
                  </a:cubicBezTo>
                  <a:cubicBezTo>
                    <a:pt x="288" y="0"/>
                    <a:pt x="259" y="29"/>
                    <a:pt x="259" y="65"/>
                  </a:cubicBezTo>
                  <a:lnTo>
                    <a:pt x="259" y="169"/>
                  </a:lnTo>
                  <a:lnTo>
                    <a:pt x="243" y="169"/>
                  </a:lnTo>
                  <a:cubicBezTo>
                    <a:pt x="109" y="169"/>
                    <a:pt x="0" y="278"/>
                    <a:pt x="0" y="412"/>
                  </a:cubicBezTo>
                  <a:cubicBezTo>
                    <a:pt x="0" y="545"/>
                    <a:pt x="108" y="655"/>
                    <a:pt x="242" y="6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1" name="Group 310">
            <a:extLst>
              <a:ext uri="{FF2B5EF4-FFF2-40B4-BE49-F238E27FC236}">
                <a16:creationId xmlns:a16="http://schemas.microsoft.com/office/drawing/2014/main" id="{08D6B718-F653-4356-8483-4C6C97F0A149}"/>
              </a:ext>
            </a:extLst>
          </p:cNvPr>
          <p:cNvGrpSpPr/>
          <p:nvPr/>
        </p:nvGrpSpPr>
        <p:grpSpPr>
          <a:xfrm>
            <a:off x="8333700" y="4007265"/>
            <a:ext cx="386293" cy="354387"/>
            <a:chOff x="9247189" y="4164013"/>
            <a:chExt cx="538163" cy="493713"/>
          </a:xfrm>
          <a:solidFill>
            <a:srgbClr val="FE0000"/>
          </a:solidFill>
        </p:grpSpPr>
        <p:sp>
          <p:nvSpPr>
            <p:cNvPr id="217" name="Freeform 161">
              <a:extLst>
                <a:ext uri="{FF2B5EF4-FFF2-40B4-BE49-F238E27FC236}">
                  <a16:creationId xmlns:a16="http://schemas.microsoft.com/office/drawing/2014/main" id="{33B74A7F-9F08-475D-83E1-5D75DC7E79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7189" y="4164013"/>
              <a:ext cx="538163" cy="493713"/>
            </a:xfrm>
            <a:custGeom>
              <a:avLst/>
              <a:gdLst>
                <a:gd name="T0" fmla="*/ 2271 w 2623"/>
                <a:gd name="T1" fmla="*/ 352 h 2400"/>
                <a:gd name="T2" fmla="*/ 1423 w 2623"/>
                <a:gd name="T3" fmla="*/ 0 h 2400"/>
                <a:gd name="T4" fmla="*/ 564 w 2623"/>
                <a:gd name="T5" fmla="*/ 362 h 2400"/>
                <a:gd name="T6" fmla="*/ 565 w 2623"/>
                <a:gd name="T7" fmla="*/ 454 h 2400"/>
                <a:gd name="T8" fmla="*/ 657 w 2623"/>
                <a:gd name="T9" fmla="*/ 453 h 2400"/>
                <a:gd name="T10" fmla="*/ 1423 w 2623"/>
                <a:gd name="T11" fmla="*/ 130 h 2400"/>
                <a:gd name="T12" fmla="*/ 2494 w 2623"/>
                <a:gd name="T13" fmla="*/ 1200 h 2400"/>
                <a:gd name="T14" fmla="*/ 1423 w 2623"/>
                <a:gd name="T15" fmla="*/ 2271 h 2400"/>
                <a:gd name="T16" fmla="*/ 352 w 2623"/>
                <a:gd name="T17" fmla="*/ 1200 h 2400"/>
                <a:gd name="T18" fmla="*/ 352 w 2623"/>
                <a:gd name="T19" fmla="*/ 1186 h 2400"/>
                <a:gd name="T20" fmla="*/ 459 w 2623"/>
                <a:gd name="T21" fmla="*/ 1293 h 2400"/>
                <a:gd name="T22" fmla="*/ 505 w 2623"/>
                <a:gd name="T23" fmla="*/ 1312 h 2400"/>
                <a:gd name="T24" fmla="*/ 551 w 2623"/>
                <a:gd name="T25" fmla="*/ 1293 h 2400"/>
                <a:gd name="T26" fmla="*/ 551 w 2623"/>
                <a:gd name="T27" fmla="*/ 1202 h 2400"/>
                <a:gd name="T28" fmla="*/ 334 w 2623"/>
                <a:gd name="T29" fmla="*/ 985 h 2400"/>
                <a:gd name="T30" fmla="*/ 243 w 2623"/>
                <a:gd name="T31" fmla="*/ 985 h 2400"/>
                <a:gd name="T32" fmla="*/ 26 w 2623"/>
                <a:gd name="T33" fmla="*/ 1202 h 2400"/>
                <a:gd name="T34" fmla="*/ 26 w 2623"/>
                <a:gd name="T35" fmla="*/ 1293 h 2400"/>
                <a:gd name="T36" fmla="*/ 72 w 2623"/>
                <a:gd name="T37" fmla="*/ 1312 h 2400"/>
                <a:gd name="T38" fmla="*/ 117 w 2623"/>
                <a:gd name="T39" fmla="*/ 1293 h 2400"/>
                <a:gd name="T40" fmla="*/ 224 w 2623"/>
                <a:gd name="T41" fmla="*/ 1186 h 2400"/>
                <a:gd name="T42" fmla="*/ 224 w 2623"/>
                <a:gd name="T43" fmla="*/ 1200 h 2400"/>
                <a:gd name="T44" fmla="*/ 575 w 2623"/>
                <a:gd name="T45" fmla="*/ 2048 h 2400"/>
                <a:gd name="T46" fmla="*/ 1424 w 2623"/>
                <a:gd name="T47" fmla="*/ 2400 h 2400"/>
                <a:gd name="T48" fmla="*/ 2272 w 2623"/>
                <a:gd name="T49" fmla="*/ 2048 h 2400"/>
                <a:gd name="T50" fmla="*/ 2623 w 2623"/>
                <a:gd name="T51" fmla="*/ 1200 h 2400"/>
                <a:gd name="T52" fmla="*/ 2271 w 2623"/>
                <a:gd name="T53" fmla="*/ 352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3" h="2400">
                  <a:moveTo>
                    <a:pt x="2271" y="352"/>
                  </a:moveTo>
                  <a:cubicBezTo>
                    <a:pt x="2045" y="125"/>
                    <a:pt x="1743" y="0"/>
                    <a:pt x="1423" y="0"/>
                  </a:cubicBezTo>
                  <a:cubicBezTo>
                    <a:pt x="1097" y="0"/>
                    <a:pt x="792" y="129"/>
                    <a:pt x="564" y="362"/>
                  </a:cubicBezTo>
                  <a:cubicBezTo>
                    <a:pt x="539" y="388"/>
                    <a:pt x="540" y="429"/>
                    <a:pt x="565" y="454"/>
                  </a:cubicBezTo>
                  <a:cubicBezTo>
                    <a:pt x="590" y="479"/>
                    <a:pt x="631" y="478"/>
                    <a:pt x="657" y="453"/>
                  </a:cubicBezTo>
                  <a:cubicBezTo>
                    <a:pt x="860" y="245"/>
                    <a:pt x="1132" y="130"/>
                    <a:pt x="1423" y="130"/>
                  </a:cubicBezTo>
                  <a:cubicBezTo>
                    <a:pt x="2014" y="129"/>
                    <a:pt x="2494" y="609"/>
                    <a:pt x="2494" y="1200"/>
                  </a:cubicBezTo>
                  <a:cubicBezTo>
                    <a:pt x="2494" y="1790"/>
                    <a:pt x="2014" y="2271"/>
                    <a:pt x="1423" y="2271"/>
                  </a:cubicBezTo>
                  <a:cubicBezTo>
                    <a:pt x="833" y="2271"/>
                    <a:pt x="352" y="1790"/>
                    <a:pt x="352" y="1200"/>
                  </a:cubicBezTo>
                  <a:lnTo>
                    <a:pt x="352" y="1186"/>
                  </a:lnTo>
                  <a:lnTo>
                    <a:pt x="459" y="1293"/>
                  </a:lnTo>
                  <a:cubicBezTo>
                    <a:pt x="471" y="1305"/>
                    <a:pt x="488" y="1312"/>
                    <a:pt x="505" y="1312"/>
                  </a:cubicBezTo>
                  <a:cubicBezTo>
                    <a:pt x="521" y="1312"/>
                    <a:pt x="538" y="1305"/>
                    <a:pt x="551" y="1293"/>
                  </a:cubicBezTo>
                  <a:cubicBezTo>
                    <a:pt x="576" y="1268"/>
                    <a:pt x="576" y="1227"/>
                    <a:pt x="551" y="1202"/>
                  </a:cubicBezTo>
                  <a:lnTo>
                    <a:pt x="334" y="985"/>
                  </a:lnTo>
                  <a:cubicBezTo>
                    <a:pt x="309" y="959"/>
                    <a:pt x="268" y="959"/>
                    <a:pt x="243" y="985"/>
                  </a:cubicBezTo>
                  <a:lnTo>
                    <a:pt x="26" y="1202"/>
                  </a:lnTo>
                  <a:cubicBezTo>
                    <a:pt x="0" y="1227"/>
                    <a:pt x="0" y="1268"/>
                    <a:pt x="26" y="1293"/>
                  </a:cubicBezTo>
                  <a:cubicBezTo>
                    <a:pt x="38" y="1305"/>
                    <a:pt x="55" y="1312"/>
                    <a:pt x="72" y="1312"/>
                  </a:cubicBezTo>
                  <a:cubicBezTo>
                    <a:pt x="88" y="1312"/>
                    <a:pt x="104" y="1305"/>
                    <a:pt x="117" y="1293"/>
                  </a:cubicBezTo>
                  <a:lnTo>
                    <a:pt x="224" y="1186"/>
                  </a:lnTo>
                  <a:lnTo>
                    <a:pt x="224" y="1200"/>
                  </a:lnTo>
                  <a:cubicBezTo>
                    <a:pt x="224" y="1520"/>
                    <a:pt x="349" y="1822"/>
                    <a:pt x="575" y="2048"/>
                  </a:cubicBezTo>
                  <a:cubicBezTo>
                    <a:pt x="802" y="2275"/>
                    <a:pt x="1103" y="2400"/>
                    <a:pt x="1424" y="2400"/>
                  </a:cubicBezTo>
                  <a:cubicBezTo>
                    <a:pt x="1744" y="2400"/>
                    <a:pt x="2045" y="2275"/>
                    <a:pt x="2272" y="2048"/>
                  </a:cubicBezTo>
                  <a:cubicBezTo>
                    <a:pt x="2499" y="1822"/>
                    <a:pt x="2623" y="1520"/>
                    <a:pt x="2623" y="1200"/>
                  </a:cubicBezTo>
                  <a:cubicBezTo>
                    <a:pt x="2623" y="880"/>
                    <a:pt x="2498" y="578"/>
                    <a:pt x="2271" y="3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62">
              <a:extLst>
                <a:ext uri="{FF2B5EF4-FFF2-40B4-BE49-F238E27FC236}">
                  <a16:creationId xmlns:a16="http://schemas.microsoft.com/office/drawing/2014/main" id="{C7620FF0-34E7-4DB9-9677-6FAA943E04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3401" y="4267201"/>
              <a:ext cx="231775" cy="276225"/>
            </a:xfrm>
            <a:custGeom>
              <a:avLst/>
              <a:gdLst>
                <a:gd name="T0" fmla="*/ 563 w 1127"/>
                <a:gd name="T1" fmla="*/ 0 h 1338"/>
                <a:gd name="T2" fmla="*/ 183 w 1127"/>
                <a:gd name="T3" fmla="*/ 381 h 1338"/>
                <a:gd name="T4" fmla="*/ 183 w 1127"/>
                <a:gd name="T5" fmla="*/ 564 h 1338"/>
                <a:gd name="T6" fmla="*/ 64 w 1127"/>
                <a:gd name="T7" fmla="*/ 564 h 1338"/>
                <a:gd name="T8" fmla="*/ 0 w 1127"/>
                <a:gd name="T9" fmla="*/ 629 h 1338"/>
                <a:gd name="T10" fmla="*/ 0 w 1127"/>
                <a:gd name="T11" fmla="*/ 1273 h 1338"/>
                <a:gd name="T12" fmla="*/ 64 w 1127"/>
                <a:gd name="T13" fmla="*/ 1338 h 1338"/>
                <a:gd name="T14" fmla="*/ 1063 w 1127"/>
                <a:gd name="T15" fmla="*/ 1338 h 1338"/>
                <a:gd name="T16" fmla="*/ 1127 w 1127"/>
                <a:gd name="T17" fmla="*/ 1273 h 1338"/>
                <a:gd name="T18" fmla="*/ 1127 w 1127"/>
                <a:gd name="T19" fmla="*/ 630 h 1338"/>
                <a:gd name="T20" fmla="*/ 1063 w 1127"/>
                <a:gd name="T21" fmla="*/ 565 h 1338"/>
                <a:gd name="T22" fmla="*/ 944 w 1127"/>
                <a:gd name="T23" fmla="*/ 565 h 1338"/>
                <a:gd name="T24" fmla="*/ 944 w 1127"/>
                <a:gd name="T25" fmla="*/ 381 h 1338"/>
                <a:gd name="T26" fmla="*/ 563 w 1127"/>
                <a:gd name="T27" fmla="*/ 0 h 1338"/>
                <a:gd name="T28" fmla="*/ 312 w 1127"/>
                <a:gd name="T29" fmla="*/ 381 h 1338"/>
                <a:gd name="T30" fmla="*/ 563 w 1127"/>
                <a:gd name="T31" fmla="*/ 130 h 1338"/>
                <a:gd name="T32" fmla="*/ 814 w 1127"/>
                <a:gd name="T33" fmla="*/ 381 h 1338"/>
                <a:gd name="T34" fmla="*/ 814 w 1127"/>
                <a:gd name="T35" fmla="*/ 565 h 1338"/>
                <a:gd name="T36" fmla="*/ 312 w 1127"/>
                <a:gd name="T37" fmla="*/ 565 h 1338"/>
                <a:gd name="T38" fmla="*/ 312 w 1127"/>
                <a:gd name="T39" fmla="*/ 381 h 1338"/>
                <a:gd name="T40" fmla="*/ 998 w 1127"/>
                <a:gd name="T41" fmla="*/ 1209 h 1338"/>
                <a:gd name="T42" fmla="*/ 129 w 1127"/>
                <a:gd name="T43" fmla="*/ 1209 h 1338"/>
                <a:gd name="T44" fmla="*/ 129 w 1127"/>
                <a:gd name="T45" fmla="*/ 694 h 1338"/>
                <a:gd name="T46" fmla="*/ 998 w 1127"/>
                <a:gd name="T47" fmla="*/ 694 h 1338"/>
                <a:gd name="T48" fmla="*/ 998 w 1127"/>
                <a:gd name="T49" fmla="*/ 1209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7" h="1338">
                  <a:moveTo>
                    <a:pt x="563" y="0"/>
                  </a:moveTo>
                  <a:cubicBezTo>
                    <a:pt x="353" y="0"/>
                    <a:pt x="183" y="171"/>
                    <a:pt x="183" y="381"/>
                  </a:cubicBezTo>
                  <a:lnTo>
                    <a:pt x="183" y="564"/>
                  </a:lnTo>
                  <a:lnTo>
                    <a:pt x="64" y="564"/>
                  </a:lnTo>
                  <a:cubicBezTo>
                    <a:pt x="29" y="564"/>
                    <a:pt x="0" y="594"/>
                    <a:pt x="0" y="629"/>
                  </a:cubicBezTo>
                  <a:lnTo>
                    <a:pt x="0" y="1273"/>
                  </a:lnTo>
                  <a:cubicBezTo>
                    <a:pt x="0" y="1309"/>
                    <a:pt x="29" y="1338"/>
                    <a:pt x="64" y="1338"/>
                  </a:cubicBezTo>
                  <a:lnTo>
                    <a:pt x="1063" y="1338"/>
                  </a:lnTo>
                  <a:cubicBezTo>
                    <a:pt x="1098" y="1338"/>
                    <a:pt x="1127" y="1309"/>
                    <a:pt x="1127" y="1273"/>
                  </a:cubicBezTo>
                  <a:lnTo>
                    <a:pt x="1127" y="630"/>
                  </a:lnTo>
                  <a:cubicBezTo>
                    <a:pt x="1127" y="594"/>
                    <a:pt x="1098" y="565"/>
                    <a:pt x="1063" y="565"/>
                  </a:cubicBezTo>
                  <a:lnTo>
                    <a:pt x="944" y="565"/>
                  </a:lnTo>
                  <a:lnTo>
                    <a:pt x="944" y="381"/>
                  </a:lnTo>
                  <a:cubicBezTo>
                    <a:pt x="944" y="172"/>
                    <a:pt x="773" y="0"/>
                    <a:pt x="563" y="0"/>
                  </a:cubicBezTo>
                  <a:close/>
                  <a:moveTo>
                    <a:pt x="312" y="381"/>
                  </a:moveTo>
                  <a:cubicBezTo>
                    <a:pt x="312" y="243"/>
                    <a:pt x="425" y="130"/>
                    <a:pt x="563" y="130"/>
                  </a:cubicBezTo>
                  <a:cubicBezTo>
                    <a:pt x="701" y="130"/>
                    <a:pt x="814" y="243"/>
                    <a:pt x="814" y="381"/>
                  </a:cubicBezTo>
                  <a:lnTo>
                    <a:pt x="814" y="565"/>
                  </a:lnTo>
                  <a:lnTo>
                    <a:pt x="312" y="565"/>
                  </a:lnTo>
                  <a:lnTo>
                    <a:pt x="312" y="381"/>
                  </a:lnTo>
                  <a:close/>
                  <a:moveTo>
                    <a:pt x="998" y="1209"/>
                  </a:moveTo>
                  <a:lnTo>
                    <a:pt x="129" y="1209"/>
                  </a:lnTo>
                  <a:lnTo>
                    <a:pt x="129" y="694"/>
                  </a:lnTo>
                  <a:lnTo>
                    <a:pt x="998" y="694"/>
                  </a:lnTo>
                  <a:lnTo>
                    <a:pt x="998" y="1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15688B20-1CFF-4C27-9480-6D0477AF0EFB}"/>
              </a:ext>
            </a:extLst>
          </p:cNvPr>
          <p:cNvGrpSpPr/>
          <p:nvPr/>
        </p:nvGrpSpPr>
        <p:grpSpPr>
          <a:xfrm>
            <a:off x="8372444" y="3239048"/>
            <a:ext cx="308806" cy="386293"/>
            <a:chOff x="9267826" y="3157538"/>
            <a:chExt cx="430213" cy="538163"/>
          </a:xfrm>
          <a:solidFill>
            <a:srgbClr val="FE0000"/>
          </a:solidFill>
        </p:grpSpPr>
        <p:sp>
          <p:nvSpPr>
            <p:cNvPr id="256" name="Freeform 200">
              <a:extLst>
                <a:ext uri="{FF2B5EF4-FFF2-40B4-BE49-F238E27FC236}">
                  <a16:creationId xmlns:a16="http://schemas.microsoft.com/office/drawing/2014/main" id="{3BDFCC84-A5AD-4E86-9FE9-FB38D6158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4" y="3395663"/>
              <a:ext cx="185738" cy="184150"/>
            </a:xfrm>
            <a:custGeom>
              <a:avLst/>
              <a:gdLst>
                <a:gd name="T0" fmla="*/ 874 w 900"/>
                <a:gd name="T1" fmla="*/ 25 h 894"/>
                <a:gd name="T2" fmla="*/ 782 w 900"/>
                <a:gd name="T3" fmla="*/ 25 h 894"/>
                <a:gd name="T4" fmla="*/ 25 w 900"/>
                <a:gd name="T5" fmla="*/ 783 h 894"/>
                <a:gd name="T6" fmla="*/ 25 w 900"/>
                <a:gd name="T7" fmla="*/ 875 h 894"/>
                <a:gd name="T8" fmla="*/ 71 w 900"/>
                <a:gd name="T9" fmla="*/ 894 h 894"/>
                <a:gd name="T10" fmla="*/ 117 w 900"/>
                <a:gd name="T11" fmla="*/ 875 h 894"/>
                <a:gd name="T12" fmla="*/ 874 w 900"/>
                <a:gd name="T13" fmla="*/ 118 h 894"/>
                <a:gd name="T14" fmla="*/ 874 w 900"/>
                <a:gd name="T15" fmla="*/ 25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0" h="894">
                  <a:moveTo>
                    <a:pt x="874" y="25"/>
                  </a:moveTo>
                  <a:cubicBezTo>
                    <a:pt x="849" y="0"/>
                    <a:pt x="808" y="0"/>
                    <a:pt x="782" y="25"/>
                  </a:cubicBezTo>
                  <a:lnTo>
                    <a:pt x="25" y="783"/>
                  </a:lnTo>
                  <a:cubicBezTo>
                    <a:pt x="0" y="808"/>
                    <a:pt x="0" y="850"/>
                    <a:pt x="25" y="875"/>
                  </a:cubicBezTo>
                  <a:cubicBezTo>
                    <a:pt x="38" y="887"/>
                    <a:pt x="54" y="894"/>
                    <a:pt x="71" y="894"/>
                  </a:cubicBezTo>
                  <a:cubicBezTo>
                    <a:pt x="88" y="894"/>
                    <a:pt x="104" y="887"/>
                    <a:pt x="117" y="875"/>
                  </a:cubicBezTo>
                  <a:lnTo>
                    <a:pt x="874" y="118"/>
                  </a:lnTo>
                  <a:cubicBezTo>
                    <a:pt x="900" y="92"/>
                    <a:pt x="900" y="51"/>
                    <a:pt x="874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01">
              <a:extLst>
                <a:ext uri="{FF2B5EF4-FFF2-40B4-BE49-F238E27FC236}">
                  <a16:creationId xmlns:a16="http://schemas.microsoft.com/office/drawing/2014/main" id="{61CEE6ED-FE37-4402-A84D-58A0489E51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91664" y="3494088"/>
              <a:ext cx="96838" cy="92075"/>
            </a:xfrm>
            <a:custGeom>
              <a:avLst/>
              <a:gdLst>
                <a:gd name="T0" fmla="*/ 246 w 470"/>
                <a:gd name="T1" fmla="*/ 0 h 448"/>
                <a:gd name="T2" fmla="*/ 87 w 470"/>
                <a:gd name="T3" fmla="*/ 66 h 448"/>
                <a:gd name="T4" fmla="*/ 87 w 470"/>
                <a:gd name="T5" fmla="*/ 382 h 448"/>
                <a:gd name="T6" fmla="*/ 246 w 470"/>
                <a:gd name="T7" fmla="*/ 448 h 448"/>
                <a:gd name="T8" fmla="*/ 405 w 470"/>
                <a:gd name="T9" fmla="*/ 382 h 448"/>
                <a:gd name="T10" fmla="*/ 470 w 470"/>
                <a:gd name="T11" fmla="*/ 224 h 448"/>
                <a:gd name="T12" fmla="*/ 405 w 470"/>
                <a:gd name="T13" fmla="*/ 65 h 448"/>
                <a:gd name="T14" fmla="*/ 246 w 470"/>
                <a:gd name="T15" fmla="*/ 0 h 448"/>
                <a:gd name="T16" fmla="*/ 313 w 470"/>
                <a:gd name="T17" fmla="*/ 291 h 448"/>
                <a:gd name="T18" fmla="*/ 246 w 470"/>
                <a:gd name="T19" fmla="*/ 318 h 448"/>
                <a:gd name="T20" fmla="*/ 179 w 470"/>
                <a:gd name="T21" fmla="*/ 291 h 448"/>
                <a:gd name="T22" fmla="*/ 179 w 470"/>
                <a:gd name="T23" fmla="*/ 158 h 448"/>
                <a:gd name="T24" fmla="*/ 246 w 470"/>
                <a:gd name="T25" fmla="*/ 130 h 448"/>
                <a:gd name="T26" fmla="*/ 313 w 470"/>
                <a:gd name="T27" fmla="*/ 158 h 448"/>
                <a:gd name="T28" fmla="*/ 340 w 470"/>
                <a:gd name="T29" fmla="*/ 224 h 448"/>
                <a:gd name="T30" fmla="*/ 313 w 470"/>
                <a:gd name="T31" fmla="*/ 291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0" h="448">
                  <a:moveTo>
                    <a:pt x="246" y="0"/>
                  </a:moveTo>
                  <a:cubicBezTo>
                    <a:pt x="186" y="0"/>
                    <a:pt x="130" y="23"/>
                    <a:pt x="87" y="66"/>
                  </a:cubicBezTo>
                  <a:cubicBezTo>
                    <a:pt x="0" y="153"/>
                    <a:pt x="0" y="295"/>
                    <a:pt x="87" y="382"/>
                  </a:cubicBezTo>
                  <a:cubicBezTo>
                    <a:pt x="130" y="425"/>
                    <a:pt x="186" y="448"/>
                    <a:pt x="246" y="448"/>
                  </a:cubicBezTo>
                  <a:cubicBezTo>
                    <a:pt x="306" y="448"/>
                    <a:pt x="362" y="425"/>
                    <a:pt x="405" y="382"/>
                  </a:cubicBezTo>
                  <a:cubicBezTo>
                    <a:pt x="448" y="340"/>
                    <a:pt x="470" y="284"/>
                    <a:pt x="470" y="224"/>
                  </a:cubicBezTo>
                  <a:cubicBezTo>
                    <a:pt x="470" y="164"/>
                    <a:pt x="447" y="108"/>
                    <a:pt x="405" y="65"/>
                  </a:cubicBezTo>
                  <a:cubicBezTo>
                    <a:pt x="362" y="22"/>
                    <a:pt x="306" y="0"/>
                    <a:pt x="246" y="0"/>
                  </a:cubicBezTo>
                  <a:close/>
                  <a:moveTo>
                    <a:pt x="313" y="291"/>
                  </a:moveTo>
                  <a:cubicBezTo>
                    <a:pt x="295" y="309"/>
                    <a:pt x="272" y="318"/>
                    <a:pt x="246" y="318"/>
                  </a:cubicBezTo>
                  <a:cubicBezTo>
                    <a:pt x="221" y="318"/>
                    <a:pt x="197" y="309"/>
                    <a:pt x="179" y="291"/>
                  </a:cubicBezTo>
                  <a:cubicBezTo>
                    <a:pt x="143" y="254"/>
                    <a:pt x="143" y="194"/>
                    <a:pt x="179" y="158"/>
                  </a:cubicBezTo>
                  <a:cubicBezTo>
                    <a:pt x="197" y="140"/>
                    <a:pt x="221" y="130"/>
                    <a:pt x="246" y="130"/>
                  </a:cubicBezTo>
                  <a:cubicBezTo>
                    <a:pt x="271" y="130"/>
                    <a:pt x="295" y="140"/>
                    <a:pt x="313" y="158"/>
                  </a:cubicBezTo>
                  <a:cubicBezTo>
                    <a:pt x="331" y="175"/>
                    <a:pt x="340" y="199"/>
                    <a:pt x="340" y="224"/>
                  </a:cubicBezTo>
                  <a:cubicBezTo>
                    <a:pt x="340" y="250"/>
                    <a:pt x="330" y="273"/>
                    <a:pt x="313" y="2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02">
              <a:extLst>
                <a:ext uri="{FF2B5EF4-FFF2-40B4-BE49-F238E27FC236}">
                  <a16:creationId xmlns:a16="http://schemas.microsoft.com/office/drawing/2014/main" id="{AEFEC373-A8F2-468A-97CC-382C2866DE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74189" y="3390901"/>
              <a:ext cx="101600" cy="92075"/>
            </a:xfrm>
            <a:custGeom>
              <a:avLst/>
              <a:gdLst>
                <a:gd name="T0" fmla="*/ 404 w 491"/>
                <a:gd name="T1" fmla="*/ 382 h 448"/>
                <a:gd name="T2" fmla="*/ 404 w 491"/>
                <a:gd name="T3" fmla="*/ 66 h 448"/>
                <a:gd name="T4" fmla="*/ 245 w 491"/>
                <a:gd name="T5" fmla="*/ 0 h 448"/>
                <a:gd name="T6" fmla="*/ 87 w 491"/>
                <a:gd name="T7" fmla="*/ 66 h 448"/>
                <a:gd name="T8" fmla="*/ 87 w 491"/>
                <a:gd name="T9" fmla="*/ 382 h 448"/>
                <a:gd name="T10" fmla="*/ 245 w 491"/>
                <a:gd name="T11" fmla="*/ 448 h 448"/>
                <a:gd name="T12" fmla="*/ 404 w 491"/>
                <a:gd name="T13" fmla="*/ 382 h 448"/>
                <a:gd name="T14" fmla="*/ 179 w 491"/>
                <a:gd name="T15" fmla="*/ 158 h 448"/>
                <a:gd name="T16" fmla="*/ 245 w 491"/>
                <a:gd name="T17" fmla="*/ 130 h 448"/>
                <a:gd name="T18" fmla="*/ 312 w 491"/>
                <a:gd name="T19" fmla="*/ 158 h 448"/>
                <a:gd name="T20" fmla="*/ 312 w 491"/>
                <a:gd name="T21" fmla="*/ 291 h 448"/>
                <a:gd name="T22" fmla="*/ 245 w 491"/>
                <a:gd name="T23" fmla="*/ 319 h 448"/>
                <a:gd name="T24" fmla="*/ 179 w 491"/>
                <a:gd name="T25" fmla="*/ 291 h 448"/>
                <a:gd name="T26" fmla="*/ 179 w 491"/>
                <a:gd name="T27" fmla="*/ 158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1" h="448">
                  <a:moveTo>
                    <a:pt x="404" y="382"/>
                  </a:moveTo>
                  <a:cubicBezTo>
                    <a:pt x="491" y="295"/>
                    <a:pt x="491" y="153"/>
                    <a:pt x="404" y="66"/>
                  </a:cubicBezTo>
                  <a:cubicBezTo>
                    <a:pt x="362" y="23"/>
                    <a:pt x="305" y="0"/>
                    <a:pt x="245" y="0"/>
                  </a:cubicBezTo>
                  <a:cubicBezTo>
                    <a:pt x="186" y="0"/>
                    <a:pt x="129" y="23"/>
                    <a:pt x="87" y="66"/>
                  </a:cubicBezTo>
                  <a:cubicBezTo>
                    <a:pt x="0" y="153"/>
                    <a:pt x="0" y="295"/>
                    <a:pt x="87" y="382"/>
                  </a:cubicBezTo>
                  <a:cubicBezTo>
                    <a:pt x="129" y="425"/>
                    <a:pt x="185" y="448"/>
                    <a:pt x="245" y="448"/>
                  </a:cubicBezTo>
                  <a:cubicBezTo>
                    <a:pt x="305" y="448"/>
                    <a:pt x="362" y="425"/>
                    <a:pt x="404" y="382"/>
                  </a:cubicBezTo>
                  <a:close/>
                  <a:moveTo>
                    <a:pt x="179" y="158"/>
                  </a:moveTo>
                  <a:cubicBezTo>
                    <a:pt x="197" y="140"/>
                    <a:pt x="220" y="130"/>
                    <a:pt x="245" y="130"/>
                  </a:cubicBezTo>
                  <a:cubicBezTo>
                    <a:pt x="271" y="130"/>
                    <a:pt x="294" y="140"/>
                    <a:pt x="312" y="158"/>
                  </a:cubicBezTo>
                  <a:cubicBezTo>
                    <a:pt x="349" y="195"/>
                    <a:pt x="349" y="254"/>
                    <a:pt x="312" y="291"/>
                  </a:cubicBezTo>
                  <a:cubicBezTo>
                    <a:pt x="294" y="309"/>
                    <a:pt x="271" y="319"/>
                    <a:pt x="245" y="319"/>
                  </a:cubicBezTo>
                  <a:cubicBezTo>
                    <a:pt x="220" y="319"/>
                    <a:pt x="197" y="309"/>
                    <a:pt x="179" y="291"/>
                  </a:cubicBezTo>
                  <a:cubicBezTo>
                    <a:pt x="142" y="254"/>
                    <a:pt x="142" y="195"/>
                    <a:pt x="179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03">
              <a:extLst>
                <a:ext uri="{FF2B5EF4-FFF2-40B4-BE49-F238E27FC236}">
                  <a16:creationId xmlns:a16="http://schemas.microsoft.com/office/drawing/2014/main" id="{08524022-322E-4EE7-9AD5-7C672004D0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67826" y="3157538"/>
              <a:ext cx="430213" cy="538163"/>
            </a:xfrm>
            <a:custGeom>
              <a:avLst/>
              <a:gdLst>
                <a:gd name="T0" fmla="*/ 2090 w 2090"/>
                <a:gd name="T1" fmla="*/ 2267 h 2616"/>
                <a:gd name="T2" fmla="*/ 1940 w 2090"/>
                <a:gd name="T3" fmla="*/ 571 h 2616"/>
                <a:gd name="T4" fmla="*/ 1875 w 2090"/>
                <a:gd name="T5" fmla="*/ 512 h 2616"/>
                <a:gd name="T6" fmla="*/ 1558 w 2090"/>
                <a:gd name="T7" fmla="*/ 512 h 2616"/>
                <a:gd name="T8" fmla="*/ 1045 w 2090"/>
                <a:gd name="T9" fmla="*/ 0 h 2616"/>
                <a:gd name="T10" fmla="*/ 533 w 2090"/>
                <a:gd name="T11" fmla="*/ 512 h 2616"/>
                <a:gd name="T12" fmla="*/ 216 w 2090"/>
                <a:gd name="T13" fmla="*/ 512 h 2616"/>
                <a:gd name="T14" fmla="*/ 151 w 2090"/>
                <a:gd name="T15" fmla="*/ 571 h 2616"/>
                <a:gd name="T16" fmla="*/ 0 w 2090"/>
                <a:gd name="T17" fmla="*/ 2267 h 2616"/>
                <a:gd name="T18" fmla="*/ 0 w 2090"/>
                <a:gd name="T19" fmla="*/ 2273 h 2616"/>
                <a:gd name="T20" fmla="*/ 387 w 2090"/>
                <a:gd name="T21" fmla="*/ 2616 h 2616"/>
                <a:gd name="T22" fmla="*/ 1703 w 2090"/>
                <a:gd name="T23" fmla="*/ 2616 h 2616"/>
                <a:gd name="T24" fmla="*/ 2090 w 2090"/>
                <a:gd name="T25" fmla="*/ 2273 h 2616"/>
                <a:gd name="T26" fmla="*/ 2090 w 2090"/>
                <a:gd name="T27" fmla="*/ 2267 h 2616"/>
                <a:gd name="T28" fmla="*/ 1045 w 2090"/>
                <a:gd name="T29" fmla="*/ 130 h 2616"/>
                <a:gd name="T30" fmla="*/ 1428 w 2090"/>
                <a:gd name="T31" fmla="*/ 512 h 2616"/>
                <a:gd name="T32" fmla="*/ 663 w 2090"/>
                <a:gd name="T33" fmla="*/ 512 h 2616"/>
                <a:gd name="T34" fmla="*/ 1045 w 2090"/>
                <a:gd name="T35" fmla="*/ 130 h 2616"/>
                <a:gd name="T36" fmla="*/ 1703 w 2090"/>
                <a:gd name="T37" fmla="*/ 2486 h 2616"/>
                <a:gd name="T38" fmla="*/ 387 w 2090"/>
                <a:gd name="T39" fmla="*/ 2486 h 2616"/>
                <a:gd name="T40" fmla="*/ 130 w 2090"/>
                <a:gd name="T41" fmla="*/ 2275 h 2616"/>
                <a:gd name="T42" fmla="*/ 275 w 2090"/>
                <a:gd name="T43" fmla="*/ 642 h 2616"/>
                <a:gd name="T44" fmla="*/ 533 w 2090"/>
                <a:gd name="T45" fmla="*/ 642 h 2616"/>
                <a:gd name="T46" fmla="*/ 533 w 2090"/>
                <a:gd name="T47" fmla="*/ 870 h 2616"/>
                <a:gd name="T48" fmla="*/ 598 w 2090"/>
                <a:gd name="T49" fmla="*/ 935 h 2616"/>
                <a:gd name="T50" fmla="*/ 663 w 2090"/>
                <a:gd name="T51" fmla="*/ 870 h 2616"/>
                <a:gd name="T52" fmla="*/ 663 w 2090"/>
                <a:gd name="T53" fmla="*/ 642 h 2616"/>
                <a:gd name="T54" fmla="*/ 1428 w 2090"/>
                <a:gd name="T55" fmla="*/ 642 h 2616"/>
                <a:gd name="T56" fmla="*/ 1428 w 2090"/>
                <a:gd name="T57" fmla="*/ 870 h 2616"/>
                <a:gd name="T58" fmla="*/ 1493 w 2090"/>
                <a:gd name="T59" fmla="*/ 935 h 2616"/>
                <a:gd name="T60" fmla="*/ 1558 w 2090"/>
                <a:gd name="T61" fmla="*/ 870 h 2616"/>
                <a:gd name="T62" fmla="*/ 1558 w 2090"/>
                <a:gd name="T63" fmla="*/ 642 h 2616"/>
                <a:gd name="T64" fmla="*/ 1815 w 2090"/>
                <a:gd name="T65" fmla="*/ 642 h 2616"/>
                <a:gd name="T66" fmla="*/ 1960 w 2090"/>
                <a:gd name="T67" fmla="*/ 2276 h 2616"/>
                <a:gd name="T68" fmla="*/ 1703 w 2090"/>
                <a:gd name="T69" fmla="*/ 2486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90" h="2616">
                  <a:moveTo>
                    <a:pt x="2090" y="2267"/>
                  </a:moveTo>
                  <a:lnTo>
                    <a:pt x="1940" y="571"/>
                  </a:lnTo>
                  <a:cubicBezTo>
                    <a:pt x="1937" y="537"/>
                    <a:pt x="1909" y="512"/>
                    <a:pt x="1875" y="512"/>
                  </a:cubicBezTo>
                  <a:lnTo>
                    <a:pt x="1558" y="512"/>
                  </a:lnTo>
                  <a:cubicBezTo>
                    <a:pt x="1557" y="230"/>
                    <a:pt x="1327" y="0"/>
                    <a:pt x="1045" y="0"/>
                  </a:cubicBezTo>
                  <a:cubicBezTo>
                    <a:pt x="763" y="0"/>
                    <a:pt x="533" y="230"/>
                    <a:pt x="533" y="512"/>
                  </a:cubicBezTo>
                  <a:lnTo>
                    <a:pt x="216" y="512"/>
                  </a:lnTo>
                  <a:cubicBezTo>
                    <a:pt x="182" y="512"/>
                    <a:pt x="154" y="537"/>
                    <a:pt x="151" y="571"/>
                  </a:cubicBezTo>
                  <a:lnTo>
                    <a:pt x="0" y="2267"/>
                  </a:lnTo>
                  <a:cubicBezTo>
                    <a:pt x="0" y="2269"/>
                    <a:pt x="0" y="2271"/>
                    <a:pt x="0" y="2273"/>
                  </a:cubicBezTo>
                  <a:cubicBezTo>
                    <a:pt x="0" y="2462"/>
                    <a:pt x="174" y="2616"/>
                    <a:pt x="387" y="2616"/>
                  </a:cubicBezTo>
                  <a:lnTo>
                    <a:pt x="1703" y="2616"/>
                  </a:lnTo>
                  <a:cubicBezTo>
                    <a:pt x="1917" y="2616"/>
                    <a:pt x="2090" y="2462"/>
                    <a:pt x="2090" y="2273"/>
                  </a:cubicBezTo>
                  <a:cubicBezTo>
                    <a:pt x="2090" y="2271"/>
                    <a:pt x="2090" y="2269"/>
                    <a:pt x="2090" y="2267"/>
                  </a:cubicBezTo>
                  <a:close/>
                  <a:moveTo>
                    <a:pt x="1045" y="130"/>
                  </a:moveTo>
                  <a:cubicBezTo>
                    <a:pt x="1256" y="130"/>
                    <a:pt x="1427" y="301"/>
                    <a:pt x="1428" y="512"/>
                  </a:cubicBezTo>
                  <a:lnTo>
                    <a:pt x="663" y="512"/>
                  </a:lnTo>
                  <a:cubicBezTo>
                    <a:pt x="663" y="301"/>
                    <a:pt x="835" y="130"/>
                    <a:pt x="1045" y="130"/>
                  </a:cubicBezTo>
                  <a:close/>
                  <a:moveTo>
                    <a:pt x="1703" y="2486"/>
                  </a:moveTo>
                  <a:lnTo>
                    <a:pt x="387" y="2486"/>
                  </a:lnTo>
                  <a:cubicBezTo>
                    <a:pt x="246" y="2486"/>
                    <a:pt x="132" y="2392"/>
                    <a:pt x="130" y="2275"/>
                  </a:cubicBezTo>
                  <a:lnTo>
                    <a:pt x="275" y="642"/>
                  </a:lnTo>
                  <a:lnTo>
                    <a:pt x="533" y="642"/>
                  </a:lnTo>
                  <a:lnTo>
                    <a:pt x="533" y="870"/>
                  </a:lnTo>
                  <a:cubicBezTo>
                    <a:pt x="533" y="905"/>
                    <a:pt x="562" y="935"/>
                    <a:pt x="598" y="935"/>
                  </a:cubicBezTo>
                  <a:cubicBezTo>
                    <a:pt x="634" y="935"/>
                    <a:pt x="663" y="905"/>
                    <a:pt x="663" y="870"/>
                  </a:cubicBezTo>
                  <a:lnTo>
                    <a:pt x="663" y="642"/>
                  </a:lnTo>
                  <a:lnTo>
                    <a:pt x="1428" y="642"/>
                  </a:lnTo>
                  <a:lnTo>
                    <a:pt x="1428" y="870"/>
                  </a:lnTo>
                  <a:cubicBezTo>
                    <a:pt x="1428" y="905"/>
                    <a:pt x="1457" y="935"/>
                    <a:pt x="1493" y="935"/>
                  </a:cubicBezTo>
                  <a:cubicBezTo>
                    <a:pt x="1528" y="935"/>
                    <a:pt x="1558" y="905"/>
                    <a:pt x="1558" y="870"/>
                  </a:cubicBezTo>
                  <a:lnTo>
                    <a:pt x="1558" y="642"/>
                  </a:lnTo>
                  <a:lnTo>
                    <a:pt x="1815" y="642"/>
                  </a:lnTo>
                  <a:lnTo>
                    <a:pt x="1960" y="2276"/>
                  </a:lnTo>
                  <a:cubicBezTo>
                    <a:pt x="1959" y="2392"/>
                    <a:pt x="1844" y="2486"/>
                    <a:pt x="1703" y="2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4E9DA698-0801-497A-9A2D-B43E45E280AE}"/>
              </a:ext>
            </a:extLst>
          </p:cNvPr>
          <p:cNvGrpSpPr/>
          <p:nvPr/>
        </p:nvGrpSpPr>
        <p:grpSpPr>
          <a:xfrm>
            <a:off x="8341677" y="2486785"/>
            <a:ext cx="370340" cy="386293"/>
            <a:chOff x="9240839" y="2209801"/>
            <a:chExt cx="515938" cy="538163"/>
          </a:xfrm>
          <a:solidFill>
            <a:srgbClr val="FE0000"/>
          </a:solidFill>
        </p:grpSpPr>
        <p:sp>
          <p:nvSpPr>
            <p:cNvPr id="91" name="Freeform 35">
              <a:extLst>
                <a:ext uri="{FF2B5EF4-FFF2-40B4-BE49-F238E27FC236}">
                  <a16:creationId xmlns:a16="http://schemas.microsoft.com/office/drawing/2014/main" id="{501DDDF6-A136-4D5C-85CE-A041807067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40839" y="2209801"/>
              <a:ext cx="515938" cy="538163"/>
            </a:xfrm>
            <a:custGeom>
              <a:avLst/>
              <a:gdLst>
                <a:gd name="T0" fmla="*/ 2495 w 2510"/>
                <a:gd name="T1" fmla="*/ 677 h 2616"/>
                <a:gd name="T2" fmla="*/ 1982 w 2510"/>
                <a:gd name="T3" fmla="*/ 26 h 2616"/>
                <a:gd name="T4" fmla="*/ 1929 w 2510"/>
                <a:gd name="T5" fmla="*/ 0 h 2616"/>
                <a:gd name="T6" fmla="*/ 581 w 2510"/>
                <a:gd name="T7" fmla="*/ 0 h 2616"/>
                <a:gd name="T8" fmla="*/ 528 w 2510"/>
                <a:gd name="T9" fmla="*/ 26 h 2616"/>
                <a:gd name="T10" fmla="*/ 15 w 2510"/>
                <a:gd name="T11" fmla="*/ 677 h 2616"/>
                <a:gd name="T12" fmla="*/ 0 w 2510"/>
                <a:gd name="T13" fmla="*/ 718 h 2616"/>
                <a:gd name="T14" fmla="*/ 0 w 2510"/>
                <a:gd name="T15" fmla="*/ 2549 h 2616"/>
                <a:gd name="T16" fmla="*/ 67 w 2510"/>
                <a:gd name="T17" fmla="*/ 2616 h 2616"/>
                <a:gd name="T18" fmla="*/ 2442 w 2510"/>
                <a:gd name="T19" fmla="*/ 2616 h 2616"/>
                <a:gd name="T20" fmla="*/ 2509 w 2510"/>
                <a:gd name="T21" fmla="*/ 2549 h 2616"/>
                <a:gd name="T22" fmla="*/ 2509 w 2510"/>
                <a:gd name="T23" fmla="*/ 718 h 2616"/>
                <a:gd name="T24" fmla="*/ 2495 w 2510"/>
                <a:gd name="T25" fmla="*/ 677 h 2616"/>
                <a:gd name="T26" fmla="*/ 2313 w 2510"/>
                <a:gd name="T27" fmla="*/ 662 h 2616"/>
                <a:gd name="T28" fmla="*/ 1322 w 2510"/>
                <a:gd name="T29" fmla="*/ 662 h 2616"/>
                <a:gd name="T30" fmla="*/ 1322 w 2510"/>
                <a:gd name="T31" fmla="*/ 134 h 2616"/>
                <a:gd name="T32" fmla="*/ 1897 w 2510"/>
                <a:gd name="T33" fmla="*/ 134 h 2616"/>
                <a:gd name="T34" fmla="*/ 2313 w 2510"/>
                <a:gd name="T35" fmla="*/ 662 h 2616"/>
                <a:gd name="T36" fmla="*/ 613 w 2510"/>
                <a:gd name="T37" fmla="*/ 134 h 2616"/>
                <a:gd name="T38" fmla="*/ 1188 w 2510"/>
                <a:gd name="T39" fmla="*/ 134 h 2616"/>
                <a:gd name="T40" fmla="*/ 1188 w 2510"/>
                <a:gd name="T41" fmla="*/ 662 h 2616"/>
                <a:gd name="T42" fmla="*/ 197 w 2510"/>
                <a:gd name="T43" fmla="*/ 662 h 2616"/>
                <a:gd name="T44" fmla="*/ 613 w 2510"/>
                <a:gd name="T45" fmla="*/ 134 h 2616"/>
                <a:gd name="T46" fmla="*/ 135 w 2510"/>
                <a:gd name="T47" fmla="*/ 2482 h 2616"/>
                <a:gd name="T48" fmla="*/ 135 w 2510"/>
                <a:gd name="T49" fmla="*/ 797 h 2616"/>
                <a:gd name="T50" fmla="*/ 2375 w 2510"/>
                <a:gd name="T51" fmla="*/ 797 h 2616"/>
                <a:gd name="T52" fmla="*/ 2375 w 2510"/>
                <a:gd name="T53" fmla="*/ 2482 h 2616"/>
                <a:gd name="T54" fmla="*/ 135 w 2510"/>
                <a:gd name="T55" fmla="*/ 2482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10" h="2616">
                  <a:moveTo>
                    <a:pt x="2495" y="677"/>
                  </a:moveTo>
                  <a:lnTo>
                    <a:pt x="1982" y="26"/>
                  </a:lnTo>
                  <a:cubicBezTo>
                    <a:pt x="1969" y="10"/>
                    <a:pt x="1950" y="0"/>
                    <a:pt x="1929" y="0"/>
                  </a:cubicBezTo>
                  <a:lnTo>
                    <a:pt x="581" y="0"/>
                  </a:lnTo>
                  <a:cubicBezTo>
                    <a:pt x="560" y="0"/>
                    <a:pt x="541" y="10"/>
                    <a:pt x="528" y="26"/>
                  </a:cubicBezTo>
                  <a:lnTo>
                    <a:pt x="15" y="677"/>
                  </a:lnTo>
                  <a:cubicBezTo>
                    <a:pt x="5" y="689"/>
                    <a:pt x="0" y="703"/>
                    <a:pt x="0" y="718"/>
                  </a:cubicBezTo>
                  <a:lnTo>
                    <a:pt x="0" y="2549"/>
                  </a:lnTo>
                  <a:cubicBezTo>
                    <a:pt x="0" y="2586"/>
                    <a:pt x="31" y="2616"/>
                    <a:pt x="67" y="2616"/>
                  </a:cubicBezTo>
                  <a:lnTo>
                    <a:pt x="2442" y="2616"/>
                  </a:lnTo>
                  <a:cubicBezTo>
                    <a:pt x="2479" y="2616"/>
                    <a:pt x="2509" y="2586"/>
                    <a:pt x="2509" y="2549"/>
                  </a:cubicBezTo>
                  <a:lnTo>
                    <a:pt x="2509" y="718"/>
                  </a:lnTo>
                  <a:cubicBezTo>
                    <a:pt x="2510" y="703"/>
                    <a:pt x="2505" y="689"/>
                    <a:pt x="2495" y="677"/>
                  </a:cubicBezTo>
                  <a:close/>
                  <a:moveTo>
                    <a:pt x="2313" y="662"/>
                  </a:moveTo>
                  <a:lnTo>
                    <a:pt x="1322" y="662"/>
                  </a:lnTo>
                  <a:lnTo>
                    <a:pt x="1322" y="134"/>
                  </a:lnTo>
                  <a:lnTo>
                    <a:pt x="1897" y="134"/>
                  </a:lnTo>
                  <a:lnTo>
                    <a:pt x="2313" y="662"/>
                  </a:lnTo>
                  <a:close/>
                  <a:moveTo>
                    <a:pt x="613" y="134"/>
                  </a:moveTo>
                  <a:lnTo>
                    <a:pt x="1188" y="134"/>
                  </a:lnTo>
                  <a:lnTo>
                    <a:pt x="1188" y="662"/>
                  </a:lnTo>
                  <a:lnTo>
                    <a:pt x="197" y="662"/>
                  </a:lnTo>
                  <a:lnTo>
                    <a:pt x="613" y="134"/>
                  </a:lnTo>
                  <a:close/>
                  <a:moveTo>
                    <a:pt x="135" y="2482"/>
                  </a:moveTo>
                  <a:lnTo>
                    <a:pt x="135" y="797"/>
                  </a:lnTo>
                  <a:lnTo>
                    <a:pt x="2375" y="797"/>
                  </a:lnTo>
                  <a:lnTo>
                    <a:pt x="2375" y="2482"/>
                  </a:lnTo>
                  <a:lnTo>
                    <a:pt x="135" y="24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6">
              <a:extLst>
                <a:ext uri="{FF2B5EF4-FFF2-40B4-BE49-F238E27FC236}">
                  <a16:creationId xmlns:a16="http://schemas.microsoft.com/office/drawing/2014/main" id="{AC60F42E-A59D-4281-94F6-263D4ED79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1176" y="2451101"/>
              <a:ext cx="195263" cy="192088"/>
            </a:xfrm>
            <a:custGeom>
              <a:avLst/>
              <a:gdLst>
                <a:gd name="T0" fmla="*/ 916 w 943"/>
                <a:gd name="T1" fmla="*/ 26 h 935"/>
                <a:gd name="T2" fmla="*/ 821 w 943"/>
                <a:gd name="T3" fmla="*/ 26 h 935"/>
                <a:gd name="T4" fmla="*/ 27 w 943"/>
                <a:gd name="T5" fmla="*/ 820 h 935"/>
                <a:gd name="T6" fmla="*/ 27 w 943"/>
                <a:gd name="T7" fmla="*/ 916 h 935"/>
                <a:gd name="T8" fmla="*/ 74 w 943"/>
                <a:gd name="T9" fmla="*/ 935 h 935"/>
                <a:gd name="T10" fmla="*/ 122 w 943"/>
                <a:gd name="T11" fmla="*/ 916 h 935"/>
                <a:gd name="T12" fmla="*/ 916 w 943"/>
                <a:gd name="T13" fmla="*/ 121 h 935"/>
                <a:gd name="T14" fmla="*/ 916 w 943"/>
                <a:gd name="T15" fmla="*/ 26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3" h="935">
                  <a:moveTo>
                    <a:pt x="916" y="26"/>
                  </a:moveTo>
                  <a:cubicBezTo>
                    <a:pt x="890" y="0"/>
                    <a:pt x="847" y="0"/>
                    <a:pt x="821" y="26"/>
                  </a:cubicBezTo>
                  <a:lnTo>
                    <a:pt x="27" y="820"/>
                  </a:lnTo>
                  <a:cubicBezTo>
                    <a:pt x="0" y="847"/>
                    <a:pt x="0" y="889"/>
                    <a:pt x="27" y="916"/>
                  </a:cubicBezTo>
                  <a:cubicBezTo>
                    <a:pt x="39" y="929"/>
                    <a:pt x="57" y="935"/>
                    <a:pt x="74" y="935"/>
                  </a:cubicBezTo>
                  <a:cubicBezTo>
                    <a:pt x="92" y="935"/>
                    <a:pt x="108" y="929"/>
                    <a:pt x="122" y="916"/>
                  </a:cubicBezTo>
                  <a:lnTo>
                    <a:pt x="916" y="121"/>
                  </a:lnTo>
                  <a:cubicBezTo>
                    <a:pt x="943" y="95"/>
                    <a:pt x="943" y="52"/>
                    <a:pt x="91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7">
              <a:extLst>
                <a:ext uri="{FF2B5EF4-FFF2-40B4-BE49-F238E27FC236}">
                  <a16:creationId xmlns:a16="http://schemas.microsoft.com/office/drawing/2014/main" id="{FF55EA56-A5FE-42B8-9251-F357C0EF31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7539" y="2554288"/>
              <a:ext cx="101600" cy="96838"/>
            </a:xfrm>
            <a:custGeom>
              <a:avLst/>
              <a:gdLst>
                <a:gd name="T0" fmla="*/ 257 w 491"/>
                <a:gd name="T1" fmla="*/ 0 h 468"/>
                <a:gd name="T2" fmla="*/ 91 w 491"/>
                <a:gd name="T3" fmla="*/ 69 h 468"/>
                <a:gd name="T4" fmla="*/ 91 w 491"/>
                <a:gd name="T5" fmla="*/ 399 h 468"/>
                <a:gd name="T6" fmla="*/ 257 w 491"/>
                <a:gd name="T7" fmla="*/ 468 h 468"/>
                <a:gd name="T8" fmla="*/ 423 w 491"/>
                <a:gd name="T9" fmla="*/ 399 h 468"/>
                <a:gd name="T10" fmla="*/ 491 w 491"/>
                <a:gd name="T11" fmla="*/ 234 h 468"/>
                <a:gd name="T12" fmla="*/ 423 w 491"/>
                <a:gd name="T13" fmla="*/ 68 h 468"/>
                <a:gd name="T14" fmla="*/ 257 w 491"/>
                <a:gd name="T15" fmla="*/ 0 h 468"/>
                <a:gd name="T16" fmla="*/ 328 w 491"/>
                <a:gd name="T17" fmla="*/ 305 h 468"/>
                <a:gd name="T18" fmla="*/ 257 w 491"/>
                <a:gd name="T19" fmla="*/ 334 h 468"/>
                <a:gd name="T20" fmla="*/ 187 w 491"/>
                <a:gd name="T21" fmla="*/ 305 h 468"/>
                <a:gd name="T22" fmla="*/ 187 w 491"/>
                <a:gd name="T23" fmla="*/ 164 h 468"/>
                <a:gd name="T24" fmla="*/ 257 w 491"/>
                <a:gd name="T25" fmla="*/ 135 h 468"/>
                <a:gd name="T26" fmla="*/ 328 w 491"/>
                <a:gd name="T27" fmla="*/ 164 h 468"/>
                <a:gd name="T28" fmla="*/ 357 w 491"/>
                <a:gd name="T29" fmla="*/ 234 h 468"/>
                <a:gd name="T30" fmla="*/ 328 w 491"/>
                <a:gd name="T31" fmla="*/ 305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1" h="468">
                  <a:moveTo>
                    <a:pt x="257" y="0"/>
                  </a:moveTo>
                  <a:cubicBezTo>
                    <a:pt x="194" y="0"/>
                    <a:pt x="136" y="24"/>
                    <a:pt x="91" y="69"/>
                  </a:cubicBezTo>
                  <a:cubicBezTo>
                    <a:pt x="0" y="160"/>
                    <a:pt x="0" y="308"/>
                    <a:pt x="91" y="399"/>
                  </a:cubicBezTo>
                  <a:cubicBezTo>
                    <a:pt x="136" y="444"/>
                    <a:pt x="194" y="468"/>
                    <a:pt x="257" y="468"/>
                  </a:cubicBezTo>
                  <a:cubicBezTo>
                    <a:pt x="320" y="468"/>
                    <a:pt x="379" y="444"/>
                    <a:pt x="423" y="399"/>
                  </a:cubicBezTo>
                  <a:cubicBezTo>
                    <a:pt x="467" y="355"/>
                    <a:pt x="491" y="296"/>
                    <a:pt x="491" y="234"/>
                  </a:cubicBezTo>
                  <a:cubicBezTo>
                    <a:pt x="491" y="171"/>
                    <a:pt x="467" y="112"/>
                    <a:pt x="423" y="68"/>
                  </a:cubicBezTo>
                  <a:cubicBezTo>
                    <a:pt x="379" y="24"/>
                    <a:pt x="319" y="0"/>
                    <a:pt x="257" y="0"/>
                  </a:cubicBezTo>
                  <a:close/>
                  <a:moveTo>
                    <a:pt x="328" y="305"/>
                  </a:moveTo>
                  <a:cubicBezTo>
                    <a:pt x="309" y="324"/>
                    <a:pt x="284" y="334"/>
                    <a:pt x="257" y="334"/>
                  </a:cubicBezTo>
                  <a:cubicBezTo>
                    <a:pt x="230" y="334"/>
                    <a:pt x="206" y="323"/>
                    <a:pt x="187" y="305"/>
                  </a:cubicBezTo>
                  <a:cubicBezTo>
                    <a:pt x="148" y="266"/>
                    <a:pt x="148" y="203"/>
                    <a:pt x="187" y="164"/>
                  </a:cubicBezTo>
                  <a:cubicBezTo>
                    <a:pt x="206" y="145"/>
                    <a:pt x="230" y="135"/>
                    <a:pt x="257" y="135"/>
                  </a:cubicBezTo>
                  <a:cubicBezTo>
                    <a:pt x="284" y="135"/>
                    <a:pt x="309" y="145"/>
                    <a:pt x="328" y="164"/>
                  </a:cubicBezTo>
                  <a:cubicBezTo>
                    <a:pt x="347" y="182"/>
                    <a:pt x="357" y="207"/>
                    <a:pt x="357" y="234"/>
                  </a:cubicBezTo>
                  <a:cubicBezTo>
                    <a:pt x="357" y="261"/>
                    <a:pt x="346" y="286"/>
                    <a:pt x="32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38">
              <a:extLst>
                <a:ext uri="{FF2B5EF4-FFF2-40B4-BE49-F238E27FC236}">
                  <a16:creationId xmlns:a16="http://schemas.microsoft.com/office/drawing/2014/main" id="{26C335B9-6D1C-4D0C-917D-1860ACF319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83714" y="2446338"/>
              <a:ext cx="106363" cy="96838"/>
            </a:xfrm>
            <a:custGeom>
              <a:avLst/>
              <a:gdLst>
                <a:gd name="T0" fmla="*/ 423 w 514"/>
                <a:gd name="T1" fmla="*/ 399 h 468"/>
                <a:gd name="T2" fmla="*/ 423 w 514"/>
                <a:gd name="T3" fmla="*/ 68 h 468"/>
                <a:gd name="T4" fmla="*/ 257 w 514"/>
                <a:gd name="T5" fmla="*/ 0 h 468"/>
                <a:gd name="T6" fmla="*/ 91 w 514"/>
                <a:gd name="T7" fmla="*/ 68 h 468"/>
                <a:gd name="T8" fmla="*/ 91 w 514"/>
                <a:gd name="T9" fmla="*/ 399 h 468"/>
                <a:gd name="T10" fmla="*/ 257 w 514"/>
                <a:gd name="T11" fmla="*/ 468 h 468"/>
                <a:gd name="T12" fmla="*/ 423 w 514"/>
                <a:gd name="T13" fmla="*/ 399 h 468"/>
                <a:gd name="T14" fmla="*/ 187 w 514"/>
                <a:gd name="T15" fmla="*/ 163 h 468"/>
                <a:gd name="T16" fmla="*/ 257 w 514"/>
                <a:gd name="T17" fmla="*/ 134 h 468"/>
                <a:gd name="T18" fmla="*/ 328 w 514"/>
                <a:gd name="T19" fmla="*/ 163 h 468"/>
                <a:gd name="T20" fmla="*/ 328 w 514"/>
                <a:gd name="T21" fmla="*/ 304 h 468"/>
                <a:gd name="T22" fmla="*/ 257 w 514"/>
                <a:gd name="T23" fmla="*/ 333 h 468"/>
                <a:gd name="T24" fmla="*/ 187 w 514"/>
                <a:gd name="T25" fmla="*/ 304 h 468"/>
                <a:gd name="T26" fmla="*/ 187 w 514"/>
                <a:gd name="T27" fmla="*/ 163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4" h="468">
                  <a:moveTo>
                    <a:pt x="423" y="399"/>
                  </a:moveTo>
                  <a:cubicBezTo>
                    <a:pt x="514" y="308"/>
                    <a:pt x="514" y="160"/>
                    <a:pt x="423" y="68"/>
                  </a:cubicBezTo>
                  <a:cubicBezTo>
                    <a:pt x="379" y="24"/>
                    <a:pt x="320" y="0"/>
                    <a:pt x="257" y="0"/>
                  </a:cubicBezTo>
                  <a:cubicBezTo>
                    <a:pt x="194" y="0"/>
                    <a:pt x="136" y="24"/>
                    <a:pt x="91" y="68"/>
                  </a:cubicBezTo>
                  <a:cubicBezTo>
                    <a:pt x="0" y="160"/>
                    <a:pt x="0" y="308"/>
                    <a:pt x="91" y="399"/>
                  </a:cubicBezTo>
                  <a:cubicBezTo>
                    <a:pt x="136" y="444"/>
                    <a:pt x="194" y="468"/>
                    <a:pt x="257" y="468"/>
                  </a:cubicBezTo>
                  <a:cubicBezTo>
                    <a:pt x="320" y="468"/>
                    <a:pt x="379" y="444"/>
                    <a:pt x="423" y="399"/>
                  </a:cubicBezTo>
                  <a:close/>
                  <a:moveTo>
                    <a:pt x="187" y="163"/>
                  </a:moveTo>
                  <a:cubicBezTo>
                    <a:pt x="206" y="144"/>
                    <a:pt x="230" y="134"/>
                    <a:pt x="257" y="134"/>
                  </a:cubicBezTo>
                  <a:cubicBezTo>
                    <a:pt x="284" y="134"/>
                    <a:pt x="309" y="145"/>
                    <a:pt x="328" y="163"/>
                  </a:cubicBezTo>
                  <a:cubicBezTo>
                    <a:pt x="366" y="202"/>
                    <a:pt x="366" y="265"/>
                    <a:pt x="328" y="304"/>
                  </a:cubicBezTo>
                  <a:cubicBezTo>
                    <a:pt x="309" y="323"/>
                    <a:pt x="284" y="333"/>
                    <a:pt x="257" y="333"/>
                  </a:cubicBezTo>
                  <a:cubicBezTo>
                    <a:pt x="230" y="333"/>
                    <a:pt x="206" y="323"/>
                    <a:pt x="187" y="304"/>
                  </a:cubicBezTo>
                  <a:cubicBezTo>
                    <a:pt x="148" y="265"/>
                    <a:pt x="148" y="202"/>
                    <a:pt x="187" y="1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005B8B0B-C092-4302-B7C6-7F67C9810726}"/>
              </a:ext>
            </a:extLst>
          </p:cNvPr>
          <p:cNvGrpSpPr/>
          <p:nvPr/>
        </p:nvGrpSpPr>
        <p:grpSpPr>
          <a:xfrm>
            <a:off x="8346805" y="972002"/>
            <a:ext cx="360084" cy="387432"/>
            <a:chOff x="9269413" y="6350"/>
            <a:chExt cx="501650" cy="539750"/>
          </a:xfrm>
          <a:solidFill>
            <a:srgbClr val="FE0000"/>
          </a:solidFill>
        </p:grpSpPr>
        <p:sp>
          <p:nvSpPr>
            <p:cNvPr id="35" name="Freeform 233">
              <a:extLst>
                <a:ext uri="{FF2B5EF4-FFF2-40B4-BE49-F238E27FC236}">
                  <a16:creationId xmlns:a16="http://schemas.microsoft.com/office/drawing/2014/main" id="{7F7BC40E-5821-4FDD-B8EC-00AAAED04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144463"/>
              <a:ext cx="150813" cy="109538"/>
            </a:xfrm>
            <a:custGeom>
              <a:avLst/>
              <a:gdLst>
                <a:gd name="T0" fmla="*/ 213 w 729"/>
                <a:gd name="T1" fmla="*/ 516 h 535"/>
                <a:gd name="T2" fmla="*/ 259 w 729"/>
                <a:gd name="T3" fmla="*/ 535 h 535"/>
                <a:gd name="T4" fmla="*/ 305 w 729"/>
                <a:gd name="T5" fmla="*/ 516 h 535"/>
                <a:gd name="T6" fmla="*/ 704 w 729"/>
                <a:gd name="T7" fmla="*/ 117 h 535"/>
                <a:gd name="T8" fmla="*/ 704 w 729"/>
                <a:gd name="T9" fmla="*/ 26 h 535"/>
                <a:gd name="T10" fmla="*/ 612 w 729"/>
                <a:gd name="T11" fmla="*/ 26 h 535"/>
                <a:gd name="T12" fmla="*/ 259 w 729"/>
                <a:gd name="T13" fmla="*/ 379 h 535"/>
                <a:gd name="T14" fmla="*/ 117 w 729"/>
                <a:gd name="T15" fmla="*/ 237 h 535"/>
                <a:gd name="T16" fmla="*/ 25 w 729"/>
                <a:gd name="T17" fmla="*/ 237 h 535"/>
                <a:gd name="T18" fmla="*/ 25 w 729"/>
                <a:gd name="T19" fmla="*/ 328 h 535"/>
                <a:gd name="T20" fmla="*/ 213 w 729"/>
                <a:gd name="T21" fmla="*/ 516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9" h="535">
                  <a:moveTo>
                    <a:pt x="213" y="516"/>
                  </a:moveTo>
                  <a:cubicBezTo>
                    <a:pt x="226" y="528"/>
                    <a:pt x="242" y="535"/>
                    <a:pt x="259" y="535"/>
                  </a:cubicBezTo>
                  <a:cubicBezTo>
                    <a:pt x="276" y="535"/>
                    <a:pt x="292" y="528"/>
                    <a:pt x="305" y="516"/>
                  </a:cubicBezTo>
                  <a:lnTo>
                    <a:pt x="704" y="117"/>
                  </a:lnTo>
                  <a:cubicBezTo>
                    <a:pt x="729" y="92"/>
                    <a:pt x="729" y="51"/>
                    <a:pt x="704" y="26"/>
                  </a:cubicBezTo>
                  <a:cubicBezTo>
                    <a:pt x="678" y="0"/>
                    <a:pt x="637" y="0"/>
                    <a:pt x="612" y="26"/>
                  </a:cubicBezTo>
                  <a:lnTo>
                    <a:pt x="259" y="379"/>
                  </a:lnTo>
                  <a:lnTo>
                    <a:pt x="117" y="237"/>
                  </a:lnTo>
                  <a:cubicBezTo>
                    <a:pt x="91" y="211"/>
                    <a:pt x="50" y="211"/>
                    <a:pt x="25" y="237"/>
                  </a:cubicBezTo>
                  <a:cubicBezTo>
                    <a:pt x="0" y="262"/>
                    <a:pt x="0" y="303"/>
                    <a:pt x="25" y="328"/>
                  </a:cubicBezTo>
                  <a:lnTo>
                    <a:pt x="213" y="5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34">
              <a:extLst>
                <a:ext uri="{FF2B5EF4-FFF2-40B4-BE49-F238E27FC236}">
                  <a16:creationId xmlns:a16="http://schemas.microsoft.com/office/drawing/2014/main" id="{0B608D08-BA2E-4232-8C9E-226B9C9CB9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69413" y="6350"/>
              <a:ext cx="501650" cy="539750"/>
            </a:xfrm>
            <a:custGeom>
              <a:avLst/>
              <a:gdLst>
                <a:gd name="T0" fmla="*/ 2148 w 2438"/>
                <a:gd name="T1" fmla="*/ 1726 h 2625"/>
                <a:gd name="T2" fmla="*/ 2438 w 2438"/>
                <a:gd name="T3" fmla="*/ 825 h 2625"/>
                <a:gd name="T4" fmla="*/ 2309 w 2438"/>
                <a:gd name="T5" fmla="*/ 825 h 2625"/>
                <a:gd name="T6" fmla="*/ 2148 w 2438"/>
                <a:gd name="T7" fmla="*/ 1596 h 2625"/>
                <a:gd name="T8" fmla="*/ 537 w 2438"/>
                <a:gd name="T9" fmla="*/ 1436 h 2625"/>
                <a:gd name="T10" fmla="*/ 537 w 2438"/>
                <a:gd name="T11" fmla="*/ 673 h 2625"/>
                <a:gd name="T12" fmla="*/ 537 w 2438"/>
                <a:gd name="T13" fmla="*/ 242 h 2625"/>
                <a:gd name="T14" fmla="*/ 536 w 2438"/>
                <a:gd name="T15" fmla="*/ 234 h 2625"/>
                <a:gd name="T16" fmla="*/ 535 w 2438"/>
                <a:gd name="T17" fmla="*/ 226 h 2625"/>
                <a:gd name="T18" fmla="*/ 532 w 2438"/>
                <a:gd name="T19" fmla="*/ 219 h 2625"/>
                <a:gd name="T20" fmla="*/ 530 w 2438"/>
                <a:gd name="T21" fmla="*/ 214 h 2625"/>
                <a:gd name="T22" fmla="*/ 528 w 2438"/>
                <a:gd name="T23" fmla="*/ 208 h 2625"/>
                <a:gd name="T24" fmla="*/ 524 w 2438"/>
                <a:gd name="T25" fmla="*/ 204 h 2625"/>
                <a:gd name="T26" fmla="*/ 521 w 2438"/>
                <a:gd name="T27" fmla="*/ 199 h 2625"/>
                <a:gd name="T28" fmla="*/ 516 w 2438"/>
                <a:gd name="T29" fmla="*/ 195 h 2625"/>
                <a:gd name="T30" fmla="*/ 511 w 2438"/>
                <a:gd name="T31" fmla="*/ 191 h 2625"/>
                <a:gd name="T32" fmla="*/ 504 w 2438"/>
                <a:gd name="T33" fmla="*/ 186 h 2625"/>
                <a:gd name="T34" fmla="*/ 497 w 2438"/>
                <a:gd name="T35" fmla="*/ 181 h 2625"/>
                <a:gd name="T36" fmla="*/ 14 w 2438"/>
                <a:gd name="T37" fmla="*/ 49 h 2625"/>
                <a:gd name="T38" fmla="*/ 407 w 2438"/>
                <a:gd name="T39" fmla="*/ 285 h 2625"/>
                <a:gd name="T40" fmla="*/ 407 w 2438"/>
                <a:gd name="T41" fmla="*/ 673 h 2625"/>
                <a:gd name="T42" fmla="*/ 407 w 2438"/>
                <a:gd name="T43" fmla="*/ 1436 h 2625"/>
                <a:gd name="T44" fmla="*/ 673 w 2438"/>
                <a:gd name="T45" fmla="*/ 2180 h 2625"/>
                <a:gd name="T46" fmla="*/ 912 w 2438"/>
                <a:gd name="T47" fmla="*/ 2625 h 2625"/>
                <a:gd name="T48" fmla="*/ 1152 w 2438"/>
                <a:gd name="T49" fmla="*/ 2181 h 2625"/>
                <a:gd name="T50" fmla="*/ 1792 w 2438"/>
                <a:gd name="T51" fmla="*/ 2338 h 2625"/>
                <a:gd name="T52" fmla="*/ 2366 w 2438"/>
                <a:gd name="T53" fmla="*/ 2338 h 2625"/>
                <a:gd name="T54" fmla="*/ 698 w 2438"/>
                <a:gd name="T55" fmla="*/ 2051 h 2625"/>
                <a:gd name="T56" fmla="*/ 537 w 2438"/>
                <a:gd name="T57" fmla="*/ 1677 h 2625"/>
                <a:gd name="T58" fmla="*/ 1069 w 2438"/>
                <a:gd name="T59" fmla="*/ 2338 h 2625"/>
                <a:gd name="T60" fmla="*/ 754 w 2438"/>
                <a:gd name="T61" fmla="*/ 2338 h 2625"/>
                <a:gd name="T62" fmla="*/ 1069 w 2438"/>
                <a:gd name="T63" fmla="*/ 2338 h 2625"/>
                <a:gd name="T64" fmla="*/ 2078 w 2438"/>
                <a:gd name="T65" fmla="*/ 2496 h 2625"/>
                <a:gd name="T66" fmla="*/ 2078 w 2438"/>
                <a:gd name="T67" fmla="*/ 2181 h 2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8" h="2625">
                  <a:moveTo>
                    <a:pt x="698" y="1726"/>
                  </a:moveTo>
                  <a:lnTo>
                    <a:pt x="2148" y="1726"/>
                  </a:lnTo>
                  <a:cubicBezTo>
                    <a:pt x="2308" y="1726"/>
                    <a:pt x="2438" y="1596"/>
                    <a:pt x="2438" y="1436"/>
                  </a:cubicBezTo>
                  <a:lnTo>
                    <a:pt x="2438" y="825"/>
                  </a:lnTo>
                  <a:cubicBezTo>
                    <a:pt x="2438" y="789"/>
                    <a:pt x="2409" y="760"/>
                    <a:pt x="2374" y="760"/>
                  </a:cubicBezTo>
                  <a:cubicBezTo>
                    <a:pt x="2338" y="760"/>
                    <a:pt x="2309" y="789"/>
                    <a:pt x="2309" y="825"/>
                  </a:cubicBezTo>
                  <a:lnTo>
                    <a:pt x="2309" y="1436"/>
                  </a:lnTo>
                  <a:cubicBezTo>
                    <a:pt x="2309" y="1525"/>
                    <a:pt x="2237" y="1596"/>
                    <a:pt x="2148" y="1596"/>
                  </a:cubicBezTo>
                  <a:lnTo>
                    <a:pt x="698" y="1596"/>
                  </a:lnTo>
                  <a:cubicBezTo>
                    <a:pt x="609" y="1596"/>
                    <a:pt x="537" y="1524"/>
                    <a:pt x="537" y="1436"/>
                  </a:cubicBezTo>
                  <a:lnTo>
                    <a:pt x="537" y="1076"/>
                  </a:lnTo>
                  <a:lnTo>
                    <a:pt x="537" y="673"/>
                  </a:lnTo>
                  <a:lnTo>
                    <a:pt x="537" y="621"/>
                  </a:lnTo>
                  <a:lnTo>
                    <a:pt x="537" y="242"/>
                  </a:lnTo>
                  <a:cubicBezTo>
                    <a:pt x="537" y="240"/>
                    <a:pt x="537" y="238"/>
                    <a:pt x="536" y="235"/>
                  </a:cubicBezTo>
                  <a:cubicBezTo>
                    <a:pt x="536" y="235"/>
                    <a:pt x="536" y="234"/>
                    <a:pt x="536" y="234"/>
                  </a:cubicBezTo>
                  <a:cubicBezTo>
                    <a:pt x="536" y="232"/>
                    <a:pt x="536" y="231"/>
                    <a:pt x="536" y="229"/>
                  </a:cubicBezTo>
                  <a:cubicBezTo>
                    <a:pt x="536" y="228"/>
                    <a:pt x="535" y="227"/>
                    <a:pt x="535" y="226"/>
                  </a:cubicBezTo>
                  <a:cubicBezTo>
                    <a:pt x="535" y="225"/>
                    <a:pt x="534" y="224"/>
                    <a:pt x="534" y="224"/>
                  </a:cubicBezTo>
                  <a:cubicBezTo>
                    <a:pt x="534" y="222"/>
                    <a:pt x="533" y="221"/>
                    <a:pt x="532" y="219"/>
                  </a:cubicBezTo>
                  <a:cubicBezTo>
                    <a:pt x="532" y="219"/>
                    <a:pt x="532" y="218"/>
                    <a:pt x="532" y="218"/>
                  </a:cubicBezTo>
                  <a:cubicBezTo>
                    <a:pt x="531" y="217"/>
                    <a:pt x="531" y="215"/>
                    <a:pt x="530" y="214"/>
                  </a:cubicBezTo>
                  <a:cubicBezTo>
                    <a:pt x="530" y="213"/>
                    <a:pt x="530" y="212"/>
                    <a:pt x="529" y="212"/>
                  </a:cubicBezTo>
                  <a:cubicBezTo>
                    <a:pt x="529" y="211"/>
                    <a:pt x="528" y="210"/>
                    <a:pt x="528" y="208"/>
                  </a:cubicBezTo>
                  <a:cubicBezTo>
                    <a:pt x="527" y="207"/>
                    <a:pt x="527" y="207"/>
                    <a:pt x="526" y="206"/>
                  </a:cubicBezTo>
                  <a:cubicBezTo>
                    <a:pt x="525" y="205"/>
                    <a:pt x="525" y="204"/>
                    <a:pt x="524" y="204"/>
                  </a:cubicBezTo>
                  <a:cubicBezTo>
                    <a:pt x="524" y="203"/>
                    <a:pt x="523" y="201"/>
                    <a:pt x="522" y="201"/>
                  </a:cubicBezTo>
                  <a:cubicBezTo>
                    <a:pt x="522" y="200"/>
                    <a:pt x="521" y="200"/>
                    <a:pt x="521" y="199"/>
                  </a:cubicBezTo>
                  <a:cubicBezTo>
                    <a:pt x="520" y="198"/>
                    <a:pt x="519" y="197"/>
                    <a:pt x="518" y="196"/>
                  </a:cubicBezTo>
                  <a:cubicBezTo>
                    <a:pt x="517" y="196"/>
                    <a:pt x="517" y="195"/>
                    <a:pt x="516" y="195"/>
                  </a:cubicBezTo>
                  <a:cubicBezTo>
                    <a:pt x="515" y="194"/>
                    <a:pt x="514" y="193"/>
                    <a:pt x="513" y="192"/>
                  </a:cubicBezTo>
                  <a:cubicBezTo>
                    <a:pt x="513" y="192"/>
                    <a:pt x="512" y="191"/>
                    <a:pt x="511" y="191"/>
                  </a:cubicBezTo>
                  <a:cubicBezTo>
                    <a:pt x="510" y="190"/>
                    <a:pt x="509" y="189"/>
                    <a:pt x="508" y="189"/>
                  </a:cubicBezTo>
                  <a:cubicBezTo>
                    <a:pt x="507" y="187"/>
                    <a:pt x="506" y="187"/>
                    <a:pt x="504" y="186"/>
                  </a:cubicBezTo>
                  <a:cubicBezTo>
                    <a:pt x="504" y="186"/>
                    <a:pt x="503" y="185"/>
                    <a:pt x="503" y="185"/>
                  </a:cubicBezTo>
                  <a:cubicBezTo>
                    <a:pt x="501" y="184"/>
                    <a:pt x="499" y="183"/>
                    <a:pt x="497" y="181"/>
                  </a:cubicBezTo>
                  <a:lnTo>
                    <a:pt x="98" y="14"/>
                  </a:lnTo>
                  <a:cubicBezTo>
                    <a:pt x="65" y="0"/>
                    <a:pt x="28" y="16"/>
                    <a:pt x="14" y="49"/>
                  </a:cubicBezTo>
                  <a:cubicBezTo>
                    <a:pt x="0" y="81"/>
                    <a:pt x="15" y="119"/>
                    <a:pt x="48" y="133"/>
                  </a:cubicBezTo>
                  <a:lnTo>
                    <a:pt x="407" y="285"/>
                  </a:lnTo>
                  <a:lnTo>
                    <a:pt x="407" y="621"/>
                  </a:lnTo>
                  <a:lnTo>
                    <a:pt x="407" y="673"/>
                  </a:lnTo>
                  <a:lnTo>
                    <a:pt x="407" y="1076"/>
                  </a:lnTo>
                  <a:lnTo>
                    <a:pt x="407" y="1436"/>
                  </a:lnTo>
                  <a:lnTo>
                    <a:pt x="407" y="1890"/>
                  </a:lnTo>
                  <a:cubicBezTo>
                    <a:pt x="407" y="2043"/>
                    <a:pt x="524" y="2167"/>
                    <a:pt x="673" y="2180"/>
                  </a:cubicBezTo>
                  <a:cubicBezTo>
                    <a:pt x="643" y="2225"/>
                    <a:pt x="625" y="2279"/>
                    <a:pt x="625" y="2338"/>
                  </a:cubicBezTo>
                  <a:cubicBezTo>
                    <a:pt x="625" y="2496"/>
                    <a:pt x="754" y="2625"/>
                    <a:pt x="912" y="2625"/>
                  </a:cubicBezTo>
                  <a:cubicBezTo>
                    <a:pt x="1070" y="2625"/>
                    <a:pt x="1199" y="2496"/>
                    <a:pt x="1199" y="2338"/>
                  </a:cubicBezTo>
                  <a:cubicBezTo>
                    <a:pt x="1199" y="2280"/>
                    <a:pt x="1181" y="2226"/>
                    <a:pt x="1152" y="2181"/>
                  </a:cubicBezTo>
                  <a:lnTo>
                    <a:pt x="1839" y="2181"/>
                  </a:lnTo>
                  <a:cubicBezTo>
                    <a:pt x="1809" y="2226"/>
                    <a:pt x="1792" y="2280"/>
                    <a:pt x="1792" y="2338"/>
                  </a:cubicBezTo>
                  <a:cubicBezTo>
                    <a:pt x="1792" y="2496"/>
                    <a:pt x="1921" y="2625"/>
                    <a:pt x="2079" y="2625"/>
                  </a:cubicBezTo>
                  <a:cubicBezTo>
                    <a:pt x="2237" y="2625"/>
                    <a:pt x="2366" y="2496"/>
                    <a:pt x="2366" y="2338"/>
                  </a:cubicBezTo>
                  <a:cubicBezTo>
                    <a:pt x="2366" y="2180"/>
                    <a:pt x="2237" y="2051"/>
                    <a:pt x="2079" y="2051"/>
                  </a:cubicBezTo>
                  <a:lnTo>
                    <a:pt x="698" y="2051"/>
                  </a:lnTo>
                  <a:cubicBezTo>
                    <a:pt x="609" y="2051"/>
                    <a:pt x="537" y="1979"/>
                    <a:pt x="537" y="1890"/>
                  </a:cubicBezTo>
                  <a:lnTo>
                    <a:pt x="537" y="1677"/>
                  </a:lnTo>
                  <a:cubicBezTo>
                    <a:pt x="583" y="1708"/>
                    <a:pt x="638" y="1726"/>
                    <a:pt x="698" y="1726"/>
                  </a:cubicBezTo>
                  <a:close/>
                  <a:moveTo>
                    <a:pt x="1069" y="2338"/>
                  </a:moveTo>
                  <a:cubicBezTo>
                    <a:pt x="1069" y="2425"/>
                    <a:pt x="999" y="2496"/>
                    <a:pt x="912" y="2496"/>
                  </a:cubicBezTo>
                  <a:cubicBezTo>
                    <a:pt x="825" y="2496"/>
                    <a:pt x="754" y="2425"/>
                    <a:pt x="754" y="2338"/>
                  </a:cubicBezTo>
                  <a:cubicBezTo>
                    <a:pt x="754" y="2251"/>
                    <a:pt x="825" y="2181"/>
                    <a:pt x="912" y="2181"/>
                  </a:cubicBezTo>
                  <a:cubicBezTo>
                    <a:pt x="999" y="2181"/>
                    <a:pt x="1069" y="2251"/>
                    <a:pt x="1069" y="2338"/>
                  </a:cubicBezTo>
                  <a:close/>
                  <a:moveTo>
                    <a:pt x="2236" y="2338"/>
                  </a:moveTo>
                  <a:cubicBezTo>
                    <a:pt x="2236" y="2425"/>
                    <a:pt x="2165" y="2496"/>
                    <a:pt x="2078" y="2496"/>
                  </a:cubicBezTo>
                  <a:cubicBezTo>
                    <a:pt x="1991" y="2496"/>
                    <a:pt x="1921" y="2425"/>
                    <a:pt x="1921" y="2338"/>
                  </a:cubicBezTo>
                  <a:cubicBezTo>
                    <a:pt x="1921" y="2251"/>
                    <a:pt x="1991" y="2181"/>
                    <a:pt x="2078" y="2181"/>
                  </a:cubicBezTo>
                  <a:cubicBezTo>
                    <a:pt x="2165" y="2181"/>
                    <a:pt x="2236" y="2251"/>
                    <a:pt x="2236" y="23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7" name="Freeform 71">
            <a:extLst>
              <a:ext uri="{FF2B5EF4-FFF2-40B4-BE49-F238E27FC236}">
                <a16:creationId xmlns:a16="http://schemas.microsoft.com/office/drawing/2014/main" id="{13C015F0-16C4-4E65-9D80-DE077474BB3F}"/>
              </a:ext>
            </a:extLst>
          </p:cNvPr>
          <p:cNvSpPr>
            <a:spLocks/>
          </p:cNvSpPr>
          <p:nvPr/>
        </p:nvSpPr>
        <p:spPr bwMode="auto">
          <a:xfrm>
            <a:off x="8426570" y="5498119"/>
            <a:ext cx="200553" cy="386293"/>
          </a:xfrm>
          <a:custGeom>
            <a:avLst/>
            <a:gdLst>
              <a:gd name="T0" fmla="*/ 869 w 1355"/>
              <a:gd name="T1" fmla="*/ 1239 h 2616"/>
              <a:gd name="T2" fmla="*/ 486 w 1355"/>
              <a:gd name="T3" fmla="*/ 1239 h 2616"/>
              <a:gd name="T4" fmla="*/ 133 w 1355"/>
              <a:gd name="T5" fmla="*/ 886 h 2616"/>
              <a:gd name="T6" fmla="*/ 486 w 1355"/>
              <a:gd name="T7" fmla="*/ 533 h 2616"/>
              <a:gd name="T8" fmla="*/ 1161 w 1355"/>
              <a:gd name="T9" fmla="*/ 533 h 2616"/>
              <a:gd name="T10" fmla="*/ 1228 w 1355"/>
              <a:gd name="T11" fmla="*/ 467 h 2616"/>
              <a:gd name="T12" fmla="*/ 1161 w 1355"/>
              <a:gd name="T13" fmla="*/ 401 h 2616"/>
              <a:gd name="T14" fmla="*/ 744 w 1355"/>
              <a:gd name="T15" fmla="*/ 401 h 2616"/>
              <a:gd name="T16" fmla="*/ 744 w 1355"/>
              <a:gd name="T17" fmla="*/ 66 h 2616"/>
              <a:gd name="T18" fmla="*/ 677 w 1355"/>
              <a:gd name="T19" fmla="*/ 0 h 2616"/>
              <a:gd name="T20" fmla="*/ 611 w 1355"/>
              <a:gd name="T21" fmla="*/ 66 h 2616"/>
              <a:gd name="T22" fmla="*/ 611 w 1355"/>
              <a:gd name="T23" fmla="*/ 401 h 2616"/>
              <a:gd name="T24" fmla="*/ 486 w 1355"/>
              <a:gd name="T25" fmla="*/ 401 h 2616"/>
              <a:gd name="T26" fmla="*/ 0 w 1355"/>
              <a:gd name="T27" fmla="*/ 886 h 2616"/>
              <a:gd name="T28" fmla="*/ 486 w 1355"/>
              <a:gd name="T29" fmla="*/ 1372 h 2616"/>
              <a:gd name="T30" fmla="*/ 868 w 1355"/>
              <a:gd name="T31" fmla="*/ 1372 h 2616"/>
              <a:gd name="T32" fmla="*/ 1222 w 1355"/>
              <a:gd name="T33" fmla="*/ 1725 h 2616"/>
              <a:gd name="T34" fmla="*/ 868 w 1355"/>
              <a:gd name="T35" fmla="*/ 2078 h 2616"/>
              <a:gd name="T36" fmla="*/ 181 w 1355"/>
              <a:gd name="T37" fmla="*/ 2078 h 2616"/>
              <a:gd name="T38" fmla="*/ 115 w 1355"/>
              <a:gd name="T39" fmla="*/ 2145 h 2616"/>
              <a:gd name="T40" fmla="*/ 181 w 1355"/>
              <a:gd name="T41" fmla="*/ 2211 h 2616"/>
              <a:gd name="T42" fmla="*/ 611 w 1355"/>
              <a:gd name="T43" fmla="*/ 2211 h 2616"/>
              <a:gd name="T44" fmla="*/ 611 w 1355"/>
              <a:gd name="T45" fmla="*/ 2550 h 2616"/>
              <a:gd name="T46" fmla="*/ 677 w 1355"/>
              <a:gd name="T47" fmla="*/ 2616 h 2616"/>
              <a:gd name="T48" fmla="*/ 744 w 1355"/>
              <a:gd name="T49" fmla="*/ 2550 h 2616"/>
              <a:gd name="T50" fmla="*/ 744 w 1355"/>
              <a:gd name="T51" fmla="*/ 2211 h 2616"/>
              <a:gd name="T52" fmla="*/ 872 w 1355"/>
              <a:gd name="T53" fmla="*/ 2211 h 2616"/>
              <a:gd name="T54" fmla="*/ 874 w 1355"/>
              <a:gd name="T55" fmla="*/ 2211 h 2616"/>
              <a:gd name="T56" fmla="*/ 1354 w 1355"/>
              <a:gd name="T57" fmla="*/ 1725 h 2616"/>
              <a:gd name="T58" fmla="*/ 869 w 1355"/>
              <a:gd name="T59" fmla="*/ 1239 h 2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55" h="2616">
                <a:moveTo>
                  <a:pt x="869" y="1239"/>
                </a:moveTo>
                <a:lnTo>
                  <a:pt x="486" y="1239"/>
                </a:lnTo>
                <a:cubicBezTo>
                  <a:pt x="292" y="1239"/>
                  <a:pt x="133" y="1081"/>
                  <a:pt x="133" y="886"/>
                </a:cubicBezTo>
                <a:cubicBezTo>
                  <a:pt x="133" y="691"/>
                  <a:pt x="292" y="533"/>
                  <a:pt x="486" y="533"/>
                </a:cubicBezTo>
                <a:lnTo>
                  <a:pt x="1161" y="533"/>
                </a:lnTo>
                <a:cubicBezTo>
                  <a:pt x="1198" y="533"/>
                  <a:pt x="1228" y="503"/>
                  <a:pt x="1228" y="467"/>
                </a:cubicBezTo>
                <a:cubicBezTo>
                  <a:pt x="1228" y="430"/>
                  <a:pt x="1198" y="401"/>
                  <a:pt x="1161" y="401"/>
                </a:cubicBezTo>
                <a:lnTo>
                  <a:pt x="744" y="401"/>
                </a:lnTo>
                <a:lnTo>
                  <a:pt x="744" y="66"/>
                </a:lnTo>
                <a:cubicBezTo>
                  <a:pt x="744" y="30"/>
                  <a:pt x="714" y="0"/>
                  <a:pt x="677" y="0"/>
                </a:cubicBezTo>
                <a:cubicBezTo>
                  <a:pt x="641" y="0"/>
                  <a:pt x="611" y="30"/>
                  <a:pt x="611" y="66"/>
                </a:cubicBezTo>
                <a:lnTo>
                  <a:pt x="611" y="401"/>
                </a:lnTo>
                <a:lnTo>
                  <a:pt x="486" y="401"/>
                </a:lnTo>
                <a:cubicBezTo>
                  <a:pt x="218" y="401"/>
                  <a:pt x="0" y="619"/>
                  <a:pt x="0" y="886"/>
                </a:cubicBezTo>
                <a:cubicBezTo>
                  <a:pt x="0" y="1154"/>
                  <a:pt x="218" y="1372"/>
                  <a:pt x="486" y="1372"/>
                </a:cubicBezTo>
                <a:lnTo>
                  <a:pt x="868" y="1372"/>
                </a:lnTo>
                <a:cubicBezTo>
                  <a:pt x="1063" y="1372"/>
                  <a:pt x="1222" y="1530"/>
                  <a:pt x="1222" y="1725"/>
                </a:cubicBezTo>
                <a:cubicBezTo>
                  <a:pt x="1222" y="1920"/>
                  <a:pt x="1063" y="2078"/>
                  <a:pt x="868" y="2078"/>
                </a:cubicBezTo>
                <a:lnTo>
                  <a:pt x="181" y="2078"/>
                </a:lnTo>
                <a:cubicBezTo>
                  <a:pt x="145" y="2078"/>
                  <a:pt x="115" y="2108"/>
                  <a:pt x="115" y="2145"/>
                </a:cubicBezTo>
                <a:cubicBezTo>
                  <a:pt x="115" y="2181"/>
                  <a:pt x="145" y="2211"/>
                  <a:pt x="181" y="2211"/>
                </a:cubicBezTo>
                <a:lnTo>
                  <a:pt x="611" y="2211"/>
                </a:lnTo>
                <a:lnTo>
                  <a:pt x="611" y="2550"/>
                </a:lnTo>
                <a:cubicBezTo>
                  <a:pt x="611" y="2586"/>
                  <a:pt x="641" y="2616"/>
                  <a:pt x="677" y="2616"/>
                </a:cubicBezTo>
                <a:cubicBezTo>
                  <a:pt x="714" y="2616"/>
                  <a:pt x="744" y="2586"/>
                  <a:pt x="744" y="2550"/>
                </a:cubicBezTo>
                <a:lnTo>
                  <a:pt x="744" y="2211"/>
                </a:lnTo>
                <a:lnTo>
                  <a:pt x="872" y="2211"/>
                </a:lnTo>
                <a:cubicBezTo>
                  <a:pt x="873" y="2211"/>
                  <a:pt x="874" y="2211"/>
                  <a:pt x="874" y="2211"/>
                </a:cubicBezTo>
                <a:cubicBezTo>
                  <a:pt x="1139" y="2208"/>
                  <a:pt x="1354" y="1991"/>
                  <a:pt x="1354" y="1725"/>
                </a:cubicBezTo>
                <a:cubicBezTo>
                  <a:pt x="1355" y="1458"/>
                  <a:pt x="1137" y="1239"/>
                  <a:pt x="869" y="1239"/>
                </a:cubicBezTo>
                <a:close/>
              </a:path>
            </a:pathLst>
          </a:custGeom>
          <a:solidFill>
            <a:srgbClr val="FE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5C0E5C35-0570-4C8D-B0D4-43D3C912ED07}"/>
              </a:ext>
            </a:extLst>
          </p:cNvPr>
          <p:cNvGrpSpPr/>
          <p:nvPr/>
        </p:nvGrpSpPr>
        <p:grpSpPr>
          <a:xfrm>
            <a:off x="8333700" y="1734521"/>
            <a:ext cx="386293" cy="386293"/>
            <a:chOff x="9253539" y="1062038"/>
            <a:chExt cx="538163" cy="538163"/>
          </a:xfrm>
          <a:solidFill>
            <a:srgbClr val="FE0000"/>
          </a:solidFill>
        </p:grpSpPr>
        <p:sp>
          <p:nvSpPr>
            <p:cNvPr id="177" name="Freeform 121">
              <a:extLst>
                <a:ext uri="{FF2B5EF4-FFF2-40B4-BE49-F238E27FC236}">
                  <a16:creationId xmlns:a16="http://schemas.microsoft.com/office/drawing/2014/main" id="{36D4465F-85C7-4FDC-960A-ABB80565CD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53539" y="1062038"/>
              <a:ext cx="538163" cy="538163"/>
            </a:xfrm>
            <a:custGeom>
              <a:avLst/>
              <a:gdLst>
                <a:gd name="T0" fmla="*/ 2398 w 2617"/>
                <a:gd name="T1" fmla="*/ 0 h 2616"/>
                <a:gd name="T2" fmla="*/ 219 w 2617"/>
                <a:gd name="T3" fmla="*/ 0 h 2616"/>
                <a:gd name="T4" fmla="*/ 0 w 2617"/>
                <a:gd name="T5" fmla="*/ 219 h 2616"/>
                <a:gd name="T6" fmla="*/ 0 w 2617"/>
                <a:gd name="T7" fmla="*/ 2397 h 2616"/>
                <a:gd name="T8" fmla="*/ 219 w 2617"/>
                <a:gd name="T9" fmla="*/ 2616 h 2616"/>
                <a:gd name="T10" fmla="*/ 2397 w 2617"/>
                <a:gd name="T11" fmla="*/ 2616 h 2616"/>
                <a:gd name="T12" fmla="*/ 2616 w 2617"/>
                <a:gd name="T13" fmla="*/ 2397 h 2616"/>
                <a:gd name="T14" fmla="*/ 2616 w 2617"/>
                <a:gd name="T15" fmla="*/ 219 h 2616"/>
                <a:gd name="T16" fmla="*/ 2398 w 2617"/>
                <a:gd name="T17" fmla="*/ 0 h 2616"/>
                <a:gd name="T18" fmla="*/ 2488 w 2617"/>
                <a:gd name="T19" fmla="*/ 2398 h 2616"/>
                <a:gd name="T20" fmla="*/ 2398 w 2617"/>
                <a:gd name="T21" fmla="*/ 2487 h 2616"/>
                <a:gd name="T22" fmla="*/ 219 w 2617"/>
                <a:gd name="T23" fmla="*/ 2487 h 2616"/>
                <a:gd name="T24" fmla="*/ 129 w 2617"/>
                <a:gd name="T25" fmla="*/ 2398 h 2616"/>
                <a:gd name="T26" fmla="*/ 129 w 2617"/>
                <a:gd name="T27" fmla="*/ 219 h 2616"/>
                <a:gd name="T28" fmla="*/ 219 w 2617"/>
                <a:gd name="T29" fmla="*/ 129 h 2616"/>
                <a:gd name="T30" fmla="*/ 2397 w 2617"/>
                <a:gd name="T31" fmla="*/ 129 h 2616"/>
                <a:gd name="T32" fmla="*/ 2487 w 2617"/>
                <a:gd name="T33" fmla="*/ 219 h 2616"/>
                <a:gd name="T34" fmla="*/ 2487 w 2617"/>
                <a:gd name="T35" fmla="*/ 2398 h 2616"/>
                <a:gd name="T36" fmla="*/ 2488 w 2617"/>
                <a:gd name="T37" fmla="*/ 2398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17" h="2616">
                  <a:moveTo>
                    <a:pt x="2398" y="0"/>
                  </a:moveTo>
                  <a:lnTo>
                    <a:pt x="219" y="0"/>
                  </a:lnTo>
                  <a:cubicBezTo>
                    <a:pt x="99" y="0"/>
                    <a:pt x="0" y="98"/>
                    <a:pt x="0" y="219"/>
                  </a:cubicBezTo>
                  <a:lnTo>
                    <a:pt x="0" y="2397"/>
                  </a:lnTo>
                  <a:cubicBezTo>
                    <a:pt x="0" y="2518"/>
                    <a:pt x="99" y="2616"/>
                    <a:pt x="219" y="2616"/>
                  </a:cubicBezTo>
                  <a:lnTo>
                    <a:pt x="2397" y="2616"/>
                  </a:lnTo>
                  <a:cubicBezTo>
                    <a:pt x="2518" y="2616"/>
                    <a:pt x="2616" y="2518"/>
                    <a:pt x="2616" y="2397"/>
                  </a:cubicBezTo>
                  <a:lnTo>
                    <a:pt x="2616" y="219"/>
                  </a:lnTo>
                  <a:cubicBezTo>
                    <a:pt x="2617" y="98"/>
                    <a:pt x="2518" y="0"/>
                    <a:pt x="2398" y="0"/>
                  </a:cubicBezTo>
                  <a:close/>
                  <a:moveTo>
                    <a:pt x="2488" y="2398"/>
                  </a:moveTo>
                  <a:cubicBezTo>
                    <a:pt x="2488" y="2447"/>
                    <a:pt x="2447" y="2487"/>
                    <a:pt x="2398" y="2487"/>
                  </a:cubicBezTo>
                  <a:lnTo>
                    <a:pt x="219" y="2487"/>
                  </a:lnTo>
                  <a:cubicBezTo>
                    <a:pt x="170" y="2487"/>
                    <a:pt x="129" y="2447"/>
                    <a:pt x="129" y="2398"/>
                  </a:cubicBezTo>
                  <a:lnTo>
                    <a:pt x="129" y="219"/>
                  </a:lnTo>
                  <a:cubicBezTo>
                    <a:pt x="129" y="169"/>
                    <a:pt x="170" y="129"/>
                    <a:pt x="219" y="129"/>
                  </a:cubicBezTo>
                  <a:lnTo>
                    <a:pt x="2397" y="129"/>
                  </a:lnTo>
                  <a:cubicBezTo>
                    <a:pt x="2447" y="129"/>
                    <a:pt x="2487" y="169"/>
                    <a:pt x="2487" y="219"/>
                  </a:cubicBezTo>
                  <a:lnTo>
                    <a:pt x="2487" y="2398"/>
                  </a:lnTo>
                  <a:lnTo>
                    <a:pt x="2488" y="23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22">
              <a:extLst>
                <a:ext uri="{FF2B5EF4-FFF2-40B4-BE49-F238E27FC236}">
                  <a16:creationId xmlns:a16="http://schemas.microsoft.com/office/drawing/2014/main" id="{2B8A7D60-51FF-45D6-9280-FA9B2C4C14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6" y="1389063"/>
              <a:ext cx="127000" cy="127000"/>
            </a:xfrm>
            <a:custGeom>
              <a:avLst/>
              <a:gdLst>
                <a:gd name="T0" fmla="*/ 597 w 622"/>
                <a:gd name="T1" fmla="*/ 26 h 616"/>
                <a:gd name="T2" fmla="*/ 506 w 622"/>
                <a:gd name="T3" fmla="*/ 26 h 616"/>
                <a:gd name="T4" fmla="*/ 311 w 622"/>
                <a:gd name="T5" fmla="*/ 220 h 616"/>
                <a:gd name="T6" fmla="*/ 117 w 622"/>
                <a:gd name="T7" fmla="*/ 26 h 616"/>
                <a:gd name="T8" fmla="*/ 25 w 622"/>
                <a:gd name="T9" fmla="*/ 26 h 616"/>
                <a:gd name="T10" fmla="*/ 25 w 622"/>
                <a:gd name="T11" fmla="*/ 117 h 616"/>
                <a:gd name="T12" fmla="*/ 220 w 622"/>
                <a:gd name="T13" fmla="*/ 311 h 616"/>
                <a:gd name="T14" fmla="*/ 25 w 622"/>
                <a:gd name="T15" fmla="*/ 506 h 616"/>
                <a:gd name="T16" fmla="*/ 25 w 622"/>
                <a:gd name="T17" fmla="*/ 597 h 616"/>
                <a:gd name="T18" fmla="*/ 71 w 622"/>
                <a:gd name="T19" fmla="*/ 616 h 616"/>
                <a:gd name="T20" fmla="*/ 117 w 622"/>
                <a:gd name="T21" fmla="*/ 597 h 616"/>
                <a:gd name="T22" fmla="*/ 311 w 622"/>
                <a:gd name="T23" fmla="*/ 403 h 616"/>
                <a:gd name="T24" fmla="*/ 506 w 622"/>
                <a:gd name="T25" fmla="*/ 597 h 616"/>
                <a:gd name="T26" fmla="*/ 551 w 622"/>
                <a:gd name="T27" fmla="*/ 616 h 616"/>
                <a:gd name="T28" fmla="*/ 597 w 622"/>
                <a:gd name="T29" fmla="*/ 597 h 616"/>
                <a:gd name="T30" fmla="*/ 597 w 622"/>
                <a:gd name="T31" fmla="*/ 506 h 616"/>
                <a:gd name="T32" fmla="*/ 403 w 622"/>
                <a:gd name="T33" fmla="*/ 311 h 616"/>
                <a:gd name="T34" fmla="*/ 597 w 622"/>
                <a:gd name="T35" fmla="*/ 117 h 616"/>
                <a:gd name="T36" fmla="*/ 597 w 622"/>
                <a:gd name="T37" fmla="*/ 26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2" h="616">
                  <a:moveTo>
                    <a:pt x="597" y="26"/>
                  </a:moveTo>
                  <a:cubicBezTo>
                    <a:pt x="572" y="0"/>
                    <a:pt x="531" y="0"/>
                    <a:pt x="506" y="26"/>
                  </a:cubicBezTo>
                  <a:lnTo>
                    <a:pt x="311" y="220"/>
                  </a:lnTo>
                  <a:lnTo>
                    <a:pt x="117" y="26"/>
                  </a:lnTo>
                  <a:cubicBezTo>
                    <a:pt x="92" y="0"/>
                    <a:pt x="51" y="0"/>
                    <a:pt x="25" y="26"/>
                  </a:cubicBezTo>
                  <a:cubicBezTo>
                    <a:pt x="0" y="51"/>
                    <a:pt x="0" y="92"/>
                    <a:pt x="25" y="117"/>
                  </a:cubicBezTo>
                  <a:lnTo>
                    <a:pt x="220" y="311"/>
                  </a:lnTo>
                  <a:lnTo>
                    <a:pt x="25" y="506"/>
                  </a:lnTo>
                  <a:cubicBezTo>
                    <a:pt x="0" y="531"/>
                    <a:pt x="0" y="572"/>
                    <a:pt x="25" y="597"/>
                  </a:cubicBezTo>
                  <a:cubicBezTo>
                    <a:pt x="38" y="610"/>
                    <a:pt x="55" y="616"/>
                    <a:pt x="71" y="616"/>
                  </a:cubicBezTo>
                  <a:cubicBezTo>
                    <a:pt x="88" y="616"/>
                    <a:pt x="104" y="610"/>
                    <a:pt x="117" y="597"/>
                  </a:cubicBezTo>
                  <a:lnTo>
                    <a:pt x="311" y="403"/>
                  </a:lnTo>
                  <a:lnTo>
                    <a:pt x="506" y="597"/>
                  </a:lnTo>
                  <a:cubicBezTo>
                    <a:pt x="518" y="610"/>
                    <a:pt x="535" y="616"/>
                    <a:pt x="551" y="616"/>
                  </a:cubicBezTo>
                  <a:cubicBezTo>
                    <a:pt x="568" y="616"/>
                    <a:pt x="584" y="610"/>
                    <a:pt x="597" y="597"/>
                  </a:cubicBezTo>
                  <a:cubicBezTo>
                    <a:pt x="622" y="572"/>
                    <a:pt x="622" y="531"/>
                    <a:pt x="597" y="506"/>
                  </a:cubicBezTo>
                  <a:lnTo>
                    <a:pt x="403" y="311"/>
                  </a:lnTo>
                  <a:lnTo>
                    <a:pt x="597" y="117"/>
                  </a:lnTo>
                  <a:cubicBezTo>
                    <a:pt x="622" y="92"/>
                    <a:pt x="622" y="51"/>
                    <a:pt x="59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23">
              <a:extLst>
                <a:ext uri="{FF2B5EF4-FFF2-40B4-BE49-F238E27FC236}">
                  <a16:creationId xmlns:a16="http://schemas.microsoft.com/office/drawing/2014/main" id="{ACFB387F-B2B3-4983-99B3-32DAE7BE5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4976" y="1138238"/>
              <a:ext cx="165100" cy="165100"/>
            </a:xfrm>
            <a:custGeom>
              <a:avLst/>
              <a:gdLst>
                <a:gd name="T0" fmla="*/ 743 w 807"/>
                <a:gd name="T1" fmla="*/ 339 h 807"/>
                <a:gd name="T2" fmla="*/ 468 w 807"/>
                <a:gd name="T3" fmla="*/ 339 h 807"/>
                <a:gd name="T4" fmla="*/ 468 w 807"/>
                <a:gd name="T5" fmla="*/ 64 h 807"/>
                <a:gd name="T6" fmla="*/ 404 w 807"/>
                <a:gd name="T7" fmla="*/ 0 h 807"/>
                <a:gd name="T8" fmla="*/ 339 w 807"/>
                <a:gd name="T9" fmla="*/ 64 h 807"/>
                <a:gd name="T10" fmla="*/ 339 w 807"/>
                <a:gd name="T11" fmla="*/ 339 h 807"/>
                <a:gd name="T12" fmla="*/ 65 w 807"/>
                <a:gd name="T13" fmla="*/ 339 h 807"/>
                <a:gd name="T14" fmla="*/ 0 w 807"/>
                <a:gd name="T15" fmla="*/ 403 h 807"/>
                <a:gd name="T16" fmla="*/ 65 w 807"/>
                <a:gd name="T17" fmla="*/ 468 h 807"/>
                <a:gd name="T18" fmla="*/ 339 w 807"/>
                <a:gd name="T19" fmla="*/ 468 h 807"/>
                <a:gd name="T20" fmla="*/ 339 w 807"/>
                <a:gd name="T21" fmla="*/ 742 h 807"/>
                <a:gd name="T22" fmla="*/ 404 w 807"/>
                <a:gd name="T23" fmla="*/ 807 h 807"/>
                <a:gd name="T24" fmla="*/ 468 w 807"/>
                <a:gd name="T25" fmla="*/ 742 h 807"/>
                <a:gd name="T26" fmla="*/ 468 w 807"/>
                <a:gd name="T27" fmla="*/ 468 h 807"/>
                <a:gd name="T28" fmla="*/ 743 w 807"/>
                <a:gd name="T29" fmla="*/ 468 h 807"/>
                <a:gd name="T30" fmla="*/ 807 w 807"/>
                <a:gd name="T31" fmla="*/ 403 h 807"/>
                <a:gd name="T32" fmla="*/ 743 w 807"/>
                <a:gd name="T33" fmla="*/ 339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7" h="807">
                  <a:moveTo>
                    <a:pt x="743" y="339"/>
                  </a:moveTo>
                  <a:lnTo>
                    <a:pt x="468" y="339"/>
                  </a:lnTo>
                  <a:lnTo>
                    <a:pt x="468" y="64"/>
                  </a:lnTo>
                  <a:cubicBezTo>
                    <a:pt x="468" y="29"/>
                    <a:pt x="439" y="0"/>
                    <a:pt x="404" y="0"/>
                  </a:cubicBezTo>
                  <a:cubicBezTo>
                    <a:pt x="368" y="0"/>
                    <a:pt x="339" y="29"/>
                    <a:pt x="339" y="64"/>
                  </a:cubicBezTo>
                  <a:lnTo>
                    <a:pt x="339" y="339"/>
                  </a:lnTo>
                  <a:lnTo>
                    <a:pt x="65" y="339"/>
                  </a:lnTo>
                  <a:cubicBezTo>
                    <a:pt x="29" y="339"/>
                    <a:pt x="0" y="368"/>
                    <a:pt x="0" y="403"/>
                  </a:cubicBezTo>
                  <a:cubicBezTo>
                    <a:pt x="0" y="439"/>
                    <a:pt x="29" y="468"/>
                    <a:pt x="65" y="468"/>
                  </a:cubicBezTo>
                  <a:lnTo>
                    <a:pt x="339" y="468"/>
                  </a:lnTo>
                  <a:lnTo>
                    <a:pt x="339" y="742"/>
                  </a:lnTo>
                  <a:cubicBezTo>
                    <a:pt x="339" y="778"/>
                    <a:pt x="368" y="807"/>
                    <a:pt x="404" y="807"/>
                  </a:cubicBezTo>
                  <a:cubicBezTo>
                    <a:pt x="439" y="807"/>
                    <a:pt x="468" y="778"/>
                    <a:pt x="468" y="742"/>
                  </a:cubicBezTo>
                  <a:lnTo>
                    <a:pt x="468" y="468"/>
                  </a:lnTo>
                  <a:lnTo>
                    <a:pt x="743" y="468"/>
                  </a:lnTo>
                  <a:cubicBezTo>
                    <a:pt x="778" y="468"/>
                    <a:pt x="807" y="439"/>
                    <a:pt x="807" y="403"/>
                  </a:cubicBezTo>
                  <a:cubicBezTo>
                    <a:pt x="807" y="368"/>
                    <a:pt x="778" y="339"/>
                    <a:pt x="743" y="3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24">
              <a:extLst>
                <a:ext uri="{FF2B5EF4-FFF2-40B4-BE49-F238E27FC236}">
                  <a16:creationId xmlns:a16="http://schemas.microsoft.com/office/drawing/2014/main" id="{186A91DF-140D-4CCF-A6D7-F6464A9AB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7864" y="1473201"/>
              <a:ext cx="144463" cy="25400"/>
            </a:xfrm>
            <a:custGeom>
              <a:avLst/>
              <a:gdLst>
                <a:gd name="T0" fmla="*/ 643 w 707"/>
                <a:gd name="T1" fmla="*/ 0 h 129"/>
                <a:gd name="T2" fmla="*/ 65 w 707"/>
                <a:gd name="T3" fmla="*/ 0 h 129"/>
                <a:gd name="T4" fmla="*/ 0 w 707"/>
                <a:gd name="T5" fmla="*/ 65 h 129"/>
                <a:gd name="T6" fmla="*/ 65 w 707"/>
                <a:gd name="T7" fmla="*/ 129 h 129"/>
                <a:gd name="T8" fmla="*/ 643 w 707"/>
                <a:gd name="T9" fmla="*/ 129 h 129"/>
                <a:gd name="T10" fmla="*/ 707 w 707"/>
                <a:gd name="T11" fmla="*/ 65 h 129"/>
                <a:gd name="T12" fmla="*/ 643 w 707"/>
                <a:gd name="T1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7" h="129">
                  <a:moveTo>
                    <a:pt x="643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29"/>
                    <a:pt x="65" y="129"/>
                  </a:cubicBezTo>
                  <a:lnTo>
                    <a:pt x="643" y="129"/>
                  </a:lnTo>
                  <a:cubicBezTo>
                    <a:pt x="678" y="129"/>
                    <a:pt x="707" y="100"/>
                    <a:pt x="707" y="65"/>
                  </a:cubicBezTo>
                  <a:cubicBezTo>
                    <a:pt x="707" y="29"/>
                    <a:pt x="679" y="0"/>
                    <a:pt x="6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25">
              <a:extLst>
                <a:ext uri="{FF2B5EF4-FFF2-40B4-BE49-F238E27FC236}">
                  <a16:creationId xmlns:a16="http://schemas.microsoft.com/office/drawing/2014/main" id="{4CD26091-4A04-4A85-B912-5C94AF255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7864" y="1408113"/>
              <a:ext cx="144463" cy="25400"/>
            </a:xfrm>
            <a:custGeom>
              <a:avLst/>
              <a:gdLst>
                <a:gd name="T0" fmla="*/ 643 w 707"/>
                <a:gd name="T1" fmla="*/ 0 h 129"/>
                <a:gd name="T2" fmla="*/ 65 w 707"/>
                <a:gd name="T3" fmla="*/ 0 h 129"/>
                <a:gd name="T4" fmla="*/ 0 w 707"/>
                <a:gd name="T5" fmla="*/ 65 h 129"/>
                <a:gd name="T6" fmla="*/ 65 w 707"/>
                <a:gd name="T7" fmla="*/ 129 h 129"/>
                <a:gd name="T8" fmla="*/ 643 w 707"/>
                <a:gd name="T9" fmla="*/ 129 h 129"/>
                <a:gd name="T10" fmla="*/ 707 w 707"/>
                <a:gd name="T11" fmla="*/ 65 h 129"/>
                <a:gd name="T12" fmla="*/ 643 w 707"/>
                <a:gd name="T1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7" h="129">
                  <a:moveTo>
                    <a:pt x="643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29"/>
                    <a:pt x="65" y="129"/>
                  </a:cubicBezTo>
                  <a:lnTo>
                    <a:pt x="643" y="129"/>
                  </a:lnTo>
                  <a:cubicBezTo>
                    <a:pt x="678" y="129"/>
                    <a:pt x="707" y="100"/>
                    <a:pt x="707" y="65"/>
                  </a:cubicBezTo>
                  <a:cubicBezTo>
                    <a:pt x="707" y="29"/>
                    <a:pt x="679" y="0"/>
                    <a:pt x="6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26">
              <a:extLst>
                <a:ext uri="{FF2B5EF4-FFF2-40B4-BE49-F238E27FC236}">
                  <a16:creationId xmlns:a16="http://schemas.microsoft.com/office/drawing/2014/main" id="{4961BE7F-3568-4613-A3D5-24EC578B8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6751" y="1208088"/>
              <a:ext cx="146050" cy="26988"/>
            </a:xfrm>
            <a:custGeom>
              <a:avLst/>
              <a:gdLst>
                <a:gd name="T0" fmla="*/ 643 w 708"/>
                <a:gd name="T1" fmla="*/ 129 h 129"/>
                <a:gd name="T2" fmla="*/ 708 w 708"/>
                <a:gd name="T3" fmla="*/ 64 h 129"/>
                <a:gd name="T4" fmla="*/ 643 w 708"/>
                <a:gd name="T5" fmla="*/ 0 h 129"/>
                <a:gd name="T6" fmla="*/ 64 w 708"/>
                <a:gd name="T7" fmla="*/ 0 h 129"/>
                <a:gd name="T8" fmla="*/ 0 w 708"/>
                <a:gd name="T9" fmla="*/ 64 h 129"/>
                <a:gd name="T10" fmla="*/ 64 w 708"/>
                <a:gd name="T11" fmla="*/ 129 h 129"/>
                <a:gd name="T12" fmla="*/ 643 w 708"/>
                <a:gd name="T1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8" h="129">
                  <a:moveTo>
                    <a:pt x="643" y="129"/>
                  </a:moveTo>
                  <a:cubicBezTo>
                    <a:pt x="679" y="129"/>
                    <a:pt x="708" y="100"/>
                    <a:pt x="708" y="64"/>
                  </a:cubicBezTo>
                  <a:cubicBezTo>
                    <a:pt x="708" y="29"/>
                    <a:pt x="679" y="0"/>
                    <a:pt x="643" y="0"/>
                  </a:cubicBezTo>
                  <a:lnTo>
                    <a:pt x="64" y="0"/>
                  </a:lnTo>
                  <a:cubicBezTo>
                    <a:pt x="29" y="0"/>
                    <a:pt x="0" y="29"/>
                    <a:pt x="0" y="64"/>
                  </a:cubicBezTo>
                  <a:cubicBezTo>
                    <a:pt x="0" y="100"/>
                    <a:pt x="29" y="129"/>
                    <a:pt x="64" y="129"/>
                  </a:cubicBezTo>
                  <a:lnTo>
                    <a:pt x="643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862913E9-3745-40AB-AA8B-2B6CB92DA56F}"/>
              </a:ext>
            </a:extLst>
          </p:cNvPr>
          <p:cNvGrpSpPr/>
          <p:nvPr/>
        </p:nvGrpSpPr>
        <p:grpSpPr>
          <a:xfrm>
            <a:off x="8361049" y="4743576"/>
            <a:ext cx="331597" cy="386293"/>
            <a:chOff x="9251951" y="5235576"/>
            <a:chExt cx="461963" cy="538163"/>
          </a:xfrm>
          <a:solidFill>
            <a:srgbClr val="FE0000"/>
          </a:solidFill>
        </p:grpSpPr>
        <p:sp>
          <p:nvSpPr>
            <p:cNvPr id="185" name="Freeform 129">
              <a:extLst>
                <a:ext uri="{FF2B5EF4-FFF2-40B4-BE49-F238E27FC236}">
                  <a16:creationId xmlns:a16="http://schemas.microsoft.com/office/drawing/2014/main" id="{0FD26BE9-916C-41B0-8ECE-6551EC07D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3401" y="5473701"/>
              <a:ext cx="125413" cy="227013"/>
            </a:xfrm>
            <a:custGeom>
              <a:avLst/>
              <a:gdLst>
                <a:gd name="T0" fmla="*/ 378 w 607"/>
                <a:gd name="T1" fmla="*/ 483 h 1100"/>
                <a:gd name="T2" fmla="*/ 229 w 607"/>
                <a:gd name="T3" fmla="*/ 483 h 1100"/>
                <a:gd name="T4" fmla="*/ 130 w 607"/>
                <a:gd name="T5" fmla="*/ 385 h 1100"/>
                <a:gd name="T6" fmla="*/ 229 w 607"/>
                <a:gd name="T7" fmla="*/ 287 h 1100"/>
                <a:gd name="T8" fmla="*/ 492 w 607"/>
                <a:gd name="T9" fmla="*/ 287 h 1100"/>
                <a:gd name="T10" fmla="*/ 557 w 607"/>
                <a:gd name="T11" fmla="*/ 221 h 1100"/>
                <a:gd name="T12" fmla="*/ 492 w 607"/>
                <a:gd name="T13" fmla="*/ 156 h 1100"/>
                <a:gd name="T14" fmla="*/ 369 w 607"/>
                <a:gd name="T15" fmla="*/ 156 h 1100"/>
                <a:gd name="T16" fmla="*/ 369 w 607"/>
                <a:gd name="T17" fmla="*/ 65 h 1100"/>
                <a:gd name="T18" fmla="*/ 303 w 607"/>
                <a:gd name="T19" fmla="*/ 0 h 1100"/>
                <a:gd name="T20" fmla="*/ 238 w 607"/>
                <a:gd name="T21" fmla="*/ 65 h 1100"/>
                <a:gd name="T22" fmla="*/ 238 w 607"/>
                <a:gd name="T23" fmla="*/ 156 h 1100"/>
                <a:gd name="T24" fmla="*/ 229 w 607"/>
                <a:gd name="T25" fmla="*/ 156 h 1100"/>
                <a:gd name="T26" fmla="*/ 0 w 607"/>
                <a:gd name="T27" fmla="*/ 385 h 1100"/>
                <a:gd name="T28" fmla="*/ 229 w 607"/>
                <a:gd name="T29" fmla="*/ 614 h 1100"/>
                <a:gd name="T30" fmla="*/ 378 w 607"/>
                <a:gd name="T31" fmla="*/ 614 h 1100"/>
                <a:gd name="T32" fmla="*/ 477 w 607"/>
                <a:gd name="T33" fmla="*/ 712 h 1100"/>
                <a:gd name="T34" fmla="*/ 378 w 607"/>
                <a:gd name="T35" fmla="*/ 811 h 1100"/>
                <a:gd name="T36" fmla="*/ 110 w 607"/>
                <a:gd name="T37" fmla="*/ 811 h 1100"/>
                <a:gd name="T38" fmla="*/ 45 w 607"/>
                <a:gd name="T39" fmla="*/ 876 h 1100"/>
                <a:gd name="T40" fmla="*/ 110 w 607"/>
                <a:gd name="T41" fmla="*/ 941 h 1100"/>
                <a:gd name="T42" fmla="*/ 239 w 607"/>
                <a:gd name="T43" fmla="*/ 941 h 1100"/>
                <a:gd name="T44" fmla="*/ 239 w 607"/>
                <a:gd name="T45" fmla="*/ 1034 h 1100"/>
                <a:gd name="T46" fmla="*/ 304 w 607"/>
                <a:gd name="T47" fmla="*/ 1100 h 1100"/>
                <a:gd name="T48" fmla="*/ 369 w 607"/>
                <a:gd name="T49" fmla="*/ 1034 h 1100"/>
                <a:gd name="T50" fmla="*/ 369 w 607"/>
                <a:gd name="T51" fmla="*/ 941 h 1100"/>
                <a:gd name="T52" fmla="*/ 380 w 607"/>
                <a:gd name="T53" fmla="*/ 941 h 1100"/>
                <a:gd name="T54" fmla="*/ 382 w 607"/>
                <a:gd name="T55" fmla="*/ 941 h 1100"/>
                <a:gd name="T56" fmla="*/ 607 w 607"/>
                <a:gd name="T57" fmla="*/ 712 h 1100"/>
                <a:gd name="T58" fmla="*/ 378 w 607"/>
                <a:gd name="T59" fmla="*/ 483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7" h="1100">
                  <a:moveTo>
                    <a:pt x="378" y="483"/>
                  </a:moveTo>
                  <a:lnTo>
                    <a:pt x="229" y="483"/>
                  </a:lnTo>
                  <a:cubicBezTo>
                    <a:pt x="174" y="483"/>
                    <a:pt x="130" y="439"/>
                    <a:pt x="130" y="385"/>
                  </a:cubicBezTo>
                  <a:cubicBezTo>
                    <a:pt x="130" y="331"/>
                    <a:pt x="174" y="287"/>
                    <a:pt x="229" y="287"/>
                  </a:cubicBezTo>
                  <a:lnTo>
                    <a:pt x="492" y="287"/>
                  </a:lnTo>
                  <a:cubicBezTo>
                    <a:pt x="528" y="287"/>
                    <a:pt x="557" y="257"/>
                    <a:pt x="557" y="221"/>
                  </a:cubicBezTo>
                  <a:cubicBezTo>
                    <a:pt x="557" y="185"/>
                    <a:pt x="528" y="156"/>
                    <a:pt x="492" y="156"/>
                  </a:cubicBezTo>
                  <a:lnTo>
                    <a:pt x="369" y="156"/>
                  </a:lnTo>
                  <a:lnTo>
                    <a:pt x="369" y="65"/>
                  </a:lnTo>
                  <a:cubicBezTo>
                    <a:pt x="369" y="29"/>
                    <a:pt x="339" y="0"/>
                    <a:pt x="303" y="0"/>
                  </a:cubicBezTo>
                  <a:cubicBezTo>
                    <a:pt x="267" y="0"/>
                    <a:pt x="238" y="29"/>
                    <a:pt x="238" y="65"/>
                  </a:cubicBezTo>
                  <a:lnTo>
                    <a:pt x="238" y="156"/>
                  </a:lnTo>
                  <a:lnTo>
                    <a:pt x="229" y="156"/>
                  </a:lnTo>
                  <a:cubicBezTo>
                    <a:pt x="103" y="156"/>
                    <a:pt x="0" y="259"/>
                    <a:pt x="0" y="385"/>
                  </a:cubicBezTo>
                  <a:cubicBezTo>
                    <a:pt x="0" y="511"/>
                    <a:pt x="103" y="614"/>
                    <a:pt x="229" y="614"/>
                  </a:cubicBezTo>
                  <a:lnTo>
                    <a:pt x="378" y="614"/>
                  </a:lnTo>
                  <a:cubicBezTo>
                    <a:pt x="433" y="614"/>
                    <a:pt x="477" y="658"/>
                    <a:pt x="477" y="712"/>
                  </a:cubicBezTo>
                  <a:cubicBezTo>
                    <a:pt x="477" y="767"/>
                    <a:pt x="433" y="811"/>
                    <a:pt x="378" y="811"/>
                  </a:cubicBezTo>
                  <a:lnTo>
                    <a:pt x="110" y="811"/>
                  </a:lnTo>
                  <a:cubicBezTo>
                    <a:pt x="74" y="811"/>
                    <a:pt x="45" y="840"/>
                    <a:pt x="45" y="876"/>
                  </a:cubicBezTo>
                  <a:cubicBezTo>
                    <a:pt x="45" y="912"/>
                    <a:pt x="74" y="941"/>
                    <a:pt x="110" y="941"/>
                  </a:cubicBezTo>
                  <a:lnTo>
                    <a:pt x="239" y="941"/>
                  </a:lnTo>
                  <a:lnTo>
                    <a:pt x="239" y="1034"/>
                  </a:lnTo>
                  <a:cubicBezTo>
                    <a:pt x="239" y="1070"/>
                    <a:pt x="268" y="1100"/>
                    <a:pt x="304" y="1100"/>
                  </a:cubicBezTo>
                  <a:cubicBezTo>
                    <a:pt x="340" y="1100"/>
                    <a:pt x="369" y="1070"/>
                    <a:pt x="369" y="1034"/>
                  </a:cubicBezTo>
                  <a:lnTo>
                    <a:pt x="369" y="941"/>
                  </a:lnTo>
                  <a:lnTo>
                    <a:pt x="380" y="941"/>
                  </a:lnTo>
                  <a:cubicBezTo>
                    <a:pt x="381" y="941"/>
                    <a:pt x="381" y="941"/>
                    <a:pt x="382" y="941"/>
                  </a:cubicBezTo>
                  <a:cubicBezTo>
                    <a:pt x="507" y="940"/>
                    <a:pt x="607" y="838"/>
                    <a:pt x="607" y="712"/>
                  </a:cubicBezTo>
                  <a:cubicBezTo>
                    <a:pt x="607" y="586"/>
                    <a:pt x="505" y="483"/>
                    <a:pt x="378" y="4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30">
              <a:extLst>
                <a:ext uri="{FF2B5EF4-FFF2-40B4-BE49-F238E27FC236}">
                  <a16:creationId xmlns:a16="http://schemas.microsoft.com/office/drawing/2014/main" id="{E729394F-B016-496C-BF43-71CC176D03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51951" y="5235576"/>
              <a:ext cx="461963" cy="538163"/>
            </a:xfrm>
            <a:custGeom>
              <a:avLst/>
              <a:gdLst>
                <a:gd name="T0" fmla="*/ 2118 w 2247"/>
                <a:gd name="T1" fmla="*/ 1494 h 2617"/>
                <a:gd name="T2" fmla="*/ 1835 w 2247"/>
                <a:gd name="T3" fmla="*/ 1041 h 2617"/>
                <a:gd name="T4" fmla="*/ 1472 w 2247"/>
                <a:gd name="T5" fmla="*/ 697 h 2617"/>
                <a:gd name="T6" fmla="*/ 1750 w 2247"/>
                <a:gd name="T7" fmla="*/ 182 h 2617"/>
                <a:gd name="T8" fmla="*/ 1738 w 2247"/>
                <a:gd name="T9" fmla="*/ 105 h 2617"/>
                <a:gd name="T10" fmla="*/ 1505 w 2247"/>
                <a:gd name="T11" fmla="*/ 0 h 2617"/>
                <a:gd name="T12" fmla="*/ 1294 w 2247"/>
                <a:gd name="T13" fmla="*/ 56 h 2617"/>
                <a:gd name="T14" fmla="*/ 1161 w 2247"/>
                <a:gd name="T15" fmla="*/ 96 h 2617"/>
                <a:gd name="T16" fmla="*/ 1130 w 2247"/>
                <a:gd name="T17" fmla="*/ 90 h 2617"/>
                <a:gd name="T18" fmla="*/ 805 w 2247"/>
                <a:gd name="T19" fmla="*/ 13 h 2617"/>
                <a:gd name="T20" fmla="*/ 478 w 2247"/>
                <a:gd name="T21" fmla="*/ 167 h 2617"/>
                <a:gd name="T22" fmla="*/ 470 w 2247"/>
                <a:gd name="T23" fmla="*/ 248 h 2617"/>
                <a:gd name="T24" fmla="*/ 769 w 2247"/>
                <a:gd name="T25" fmla="*/ 700 h 2617"/>
                <a:gd name="T26" fmla="*/ 412 w 2247"/>
                <a:gd name="T27" fmla="*/ 1041 h 2617"/>
                <a:gd name="T28" fmla="*/ 129 w 2247"/>
                <a:gd name="T29" fmla="*/ 1494 h 2617"/>
                <a:gd name="T30" fmla="*/ 0 w 2247"/>
                <a:gd name="T31" fmla="*/ 2110 h 2617"/>
                <a:gd name="T32" fmla="*/ 506 w 2247"/>
                <a:gd name="T33" fmla="*/ 2617 h 2617"/>
                <a:gd name="T34" fmla="*/ 1741 w 2247"/>
                <a:gd name="T35" fmla="*/ 2617 h 2617"/>
                <a:gd name="T36" fmla="*/ 2247 w 2247"/>
                <a:gd name="T37" fmla="*/ 2110 h 2617"/>
                <a:gd name="T38" fmla="*/ 2118 w 2247"/>
                <a:gd name="T39" fmla="*/ 1494 h 2617"/>
                <a:gd name="T40" fmla="*/ 609 w 2247"/>
                <a:gd name="T41" fmla="*/ 221 h 2617"/>
                <a:gd name="T42" fmla="*/ 805 w 2247"/>
                <a:gd name="T43" fmla="*/ 143 h 2617"/>
                <a:gd name="T44" fmla="*/ 1085 w 2247"/>
                <a:gd name="T45" fmla="*/ 212 h 2617"/>
                <a:gd name="T46" fmla="*/ 1161 w 2247"/>
                <a:gd name="T47" fmla="*/ 225 h 2617"/>
                <a:gd name="T48" fmla="*/ 1344 w 2247"/>
                <a:gd name="T49" fmla="*/ 176 h 2617"/>
                <a:gd name="T50" fmla="*/ 1505 w 2247"/>
                <a:gd name="T51" fmla="*/ 130 h 2617"/>
                <a:gd name="T52" fmla="*/ 1610 w 2247"/>
                <a:gd name="T53" fmla="*/ 166 h 2617"/>
                <a:gd name="T54" fmla="*/ 1348 w 2247"/>
                <a:gd name="T55" fmla="*/ 651 h 2617"/>
                <a:gd name="T56" fmla="*/ 894 w 2247"/>
                <a:gd name="T57" fmla="*/ 651 h 2617"/>
                <a:gd name="T58" fmla="*/ 609 w 2247"/>
                <a:gd name="T59" fmla="*/ 221 h 2617"/>
                <a:gd name="T60" fmla="*/ 1741 w 2247"/>
                <a:gd name="T61" fmla="*/ 2486 h 2617"/>
                <a:gd name="T62" fmla="*/ 506 w 2247"/>
                <a:gd name="T63" fmla="*/ 2486 h 2617"/>
                <a:gd name="T64" fmla="*/ 130 w 2247"/>
                <a:gd name="T65" fmla="*/ 2110 h 2617"/>
                <a:gd name="T66" fmla="*/ 509 w 2247"/>
                <a:gd name="T67" fmla="*/ 1127 h 2617"/>
                <a:gd name="T68" fmla="*/ 879 w 2247"/>
                <a:gd name="T69" fmla="*/ 781 h 2617"/>
                <a:gd name="T70" fmla="*/ 1367 w 2247"/>
                <a:gd name="T71" fmla="*/ 781 h 2617"/>
                <a:gd name="T72" fmla="*/ 1736 w 2247"/>
                <a:gd name="T73" fmla="*/ 1127 h 2617"/>
                <a:gd name="T74" fmla="*/ 2115 w 2247"/>
                <a:gd name="T75" fmla="*/ 2110 h 2617"/>
                <a:gd name="T76" fmla="*/ 1741 w 2247"/>
                <a:gd name="T77" fmla="*/ 2486 h 2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47" h="2617">
                  <a:moveTo>
                    <a:pt x="2118" y="1494"/>
                  </a:moveTo>
                  <a:cubicBezTo>
                    <a:pt x="2049" y="1337"/>
                    <a:pt x="1954" y="1184"/>
                    <a:pt x="1835" y="1041"/>
                  </a:cubicBezTo>
                  <a:cubicBezTo>
                    <a:pt x="1690" y="867"/>
                    <a:pt x="1546" y="750"/>
                    <a:pt x="1472" y="697"/>
                  </a:cubicBezTo>
                  <a:lnTo>
                    <a:pt x="1750" y="182"/>
                  </a:lnTo>
                  <a:cubicBezTo>
                    <a:pt x="1763" y="157"/>
                    <a:pt x="1759" y="125"/>
                    <a:pt x="1738" y="105"/>
                  </a:cubicBezTo>
                  <a:cubicBezTo>
                    <a:pt x="1666" y="35"/>
                    <a:pt x="1590" y="0"/>
                    <a:pt x="1505" y="0"/>
                  </a:cubicBezTo>
                  <a:cubicBezTo>
                    <a:pt x="1427" y="0"/>
                    <a:pt x="1356" y="30"/>
                    <a:pt x="1294" y="56"/>
                  </a:cubicBezTo>
                  <a:cubicBezTo>
                    <a:pt x="1245" y="76"/>
                    <a:pt x="1199" y="96"/>
                    <a:pt x="1161" y="96"/>
                  </a:cubicBezTo>
                  <a:cubicBezTo>
                    <a:pt x="1150" y="96"/>
                    <a:pt x="1140" y="94"/>
                    <a:pt x="1130" y="90"/>
                  </a:cubicBezTo>
                  <a:cubicBezTo>
                    <a:pt x="1001" y="43"/>
                    <a:pt x="901" y="13"/>
                    <a:pt x="805" y="13"/>
                  </a:cubicBezTo>
                  <a:cubicBezTo>
                    <a:pt x="683" y="13"/>
                    <a:pt x="579" y="62"/>
                    <a:pt x="478" y="167"/>
                  </a:cubicBezTo>
                  <a:cubicBezTo>
                    <a:pt x="457" y="189"/>
                    <a:pt x="453" y="223"/>
                    <a:pt x="470" y="248"/>
                  </a:cubicBezTo>
                  <a:lnTo>
                    <a:pt x="769" y="700"/>
                  </a:lnTo>
                  <a:cubicBezTo>
                    <a:pt x="695" y="755"/>
                    <a:pt x="554" y="871"/>
                    <a:pt x="412" y="1041"/>
                  </a:cubicBezTo>
                  <a:cubicBezTo>
                    <a:pt x="293" y="1184"/>
                    <a:pt x="198" y="1337"/>
                    <a:pt x="129" y="1494"/>
                  </a:cubicBezTo>
                  <a:cubicBezTo>
                    <a:pt x="43" y="1693"/>
                    <a:pt x="0" y="1900"/>
                    <a:pt x="0" y="2110"/>
                  </a:cubicBezTo>
                  <a:cubicBezTo>
                    <a:pt x="0" y="2389"/>
                    <a:pt x="227" y="2617"/>
                    <a:pt x="506" y="2617"/>
                  </a:cubicBezTo>
                  <a:lnTo>
                    <a:pt x="1741" y="2617"/>
                  </a:lnTo>
                  <a:cubicBezTo>
                    <a:pt x="2020" y="2617"/>
                    <a:pt x="2247" y="2389"/>
                    <a:pt x="2247" y="2110"/>
                  </a:cubicBezTo>
                  <a:cubicBezTo>
                    <a:pt x="2247" y="1900"/>
                    <a:pt x="2203" y="1693"/>
                    <a:pt x="2118" y="1494"/>
                  </a:cubicBezTo>
                  <a:close/>
                  <a:moveTo>
                    <a:pt x="609" y="221"/>
                  </a:moveTo>
                  <a:cubicBezTo>
                    <a:pt x="672" y="167"/>
                    <a:pt x="733" y="143"/>
                    <a:pt x="805" y="143"/>
                  </a:cubicBezTo>
                  <a:cubicBezTo>
                    <a:pt x="882" y="143"/>
                    <a:pt x="969" y="169"/>
                    <a:pt x="1085" y="212"/>
                  </a:cubicBezTo>
                  <a:cubicBezTo>
                    <a:pt x="1109" y="221"/>
                    <a:pt x="1135" y="225"/>
                    <a:pt x="1161" y="225"/>
                  </a:cubicBezTo>
                  <a:cubicBezTo>
                    <a:pt x="1224" y="225"/>
                    <a:pt x="1285" y="200"/>
                    <a:pt x="1344" y="176"/>
                  </a:cubicBezTo>
                  <a:cubicBezTo>
                    <a:pt x="1400" y="152"/>
                    <a:pt x="1453" y="130"/>
                    <a:pt x="1505" y="130"/>
                  </a:cubicBezTo>
                  <a:cubicBezTo>
                    <a:pt x="1530" y="130"/>
                    <a:pt x="1565" y="134"/>
                    <a:pt x="1610" y="166"/>
                  </a:cubicBezTo>
                  <a:lnTo>
                    <a:pt x="1348" y="651"/>
                  </a:lnTo>
                  <a:lnTo>
                    <a:pt x="894" y="651"/>
                  </a:lnTo>
                  <a:lnTo>
                    <a:pt x="609" y="221"/>
                  </a:lnTo>
                  <a:close/>
                  <a:moveTo>
                    <a:pt x="1741" y="2486"/>
                  </a:moveTo>
                  <a:lnTo>
                    <a:pt x="506" y="2486"/>
                  </a:lnTo>
                  <a:cubicBezTo>
                    <a:pt x="299" y="2486"/>
                    <a:pt x="130" y="2317"/>
                    <a:pt x="130" y="2110"/>
                  </a:cubicBezTo>
                  <a:cubicBezTo>
                    <a:pt x="130" y="1762"/>
                    <a:pt x="258" y="1431"/>
                    <a:pt x="509" y="1127"/>
                  </a:cubicBezTo>
                  <a:cubicBezTo>
                    <a:pt x="668" y="935"/>
                    <a:pt x="830" y="816"/>
                    <a:pt x="879" y="781"/>
                  </a:cubicBezTo>
                  <a:lnTo>
                    <a:pt x="1367" y="781"/>
                  </a:lnTo>
                  <a:cubicBezTo>
                    <a:pt x="1416" y="816"/>
                    <a:pt x="1577" y="935"/>
                    <a:pt x="1736" y="1127"/>
                  </a:cubicBezTo>
                  <a:cubicBezTo>
                    <a:pt x="1988" y="1431"/>
                    <a:pt x="2115" y="1761"/>
                    <a:pt x="2115" y="2110"/>
                  </a:cubicBezTo>
                  <a:cubicBezTo>
                    <a:pt x="2116" y="2317"/>
                    <a:pt x="1948" y="2486"/>
                    <a:pt x="1741" y="2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EBAF00F0-8D3D-418B-BCFC-8CF209AFE013}"/>
              </a:ext>
            </a:extLst>
          </p:cNvPr>
          <p:cNvGrpSpPr/>
          <p:nvPr/>
        </p:nvGrpSpPr>
        <p:grpSpPr>
          <a:xfrm>
            <a:off x="9025484" y="3999288"/>
            <a:ext cx="386293" cy="371479"/>
            <a:chOff x="10217151" y="4152901"/>
            <a:chExt cx="538163" cy="517525"/>
          </a:xfrm>
          <a:solidFill>
            <a:srgbClr val="FE0000"/>
          </a:solidFill>
        </p:grpSpPr>
        <p:sp>
          <p:nvSpPr>
            <p:cNvPr id="219" name="Freeform 163">
              <a:extLst>
                <a:ext uri="{FF2B5EF4-FFF2-40B4-BE49-F238E27FC236}">
                  <a16:creationId xmlns:a16="http://schemas.microsoft.com/office/drawing/2014/main" id="{1F2384AF-19C9-4A2D-B30F-9A4C349A1E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17151" y="4152901"/>
              <a:ext cx="538163" cy="517525"/>
            </a:xfrm>
            <a:custGeom>
              <a:avLst/>
              <a:gdLst>
                <a:gd name="T0" fmla="*/ 2421 w 2616"/>
                <a:gd name="T1" fmla="*/ 372 h 2518"/>
                <a:gd name="T2" fmla="*/ 1773 w 2616"/>
                <a:gd name="T3" fmla="*/ 372 h 2518"/>
                <a:gd name="T4" fmla="*/ 1773 w 2616"/>
                <a:gd name="T5" fmla="*/ 195 h 2518"/>
                <a:gd name="T6" fmla="*/ 1578 w 2616"/>
                <a:gd name="T7" fmla="*/ 0 h 2518"/>
                <a:gd name="T8" fmla="*/ 195 w 2616"/>
                <a:gd name="T9" fmla="*/ 0 h 2518"/>
                <a:gd name="T10" fmla="*/ 0 w 2616"/>
                <a:gd name="T11" fmla="*/ 195 h 2518"/>
                <a:gd name="T12" fmla="*/ 0 w 2616"/>
                <a:gd name="T13" fmla="*/ 2323 h 2518"/>
                <a:gd name="T14" fmla="*/ 195 w 2616"/>
                <a:gd name="T15" fmla="*/ 2518 h 2518"/>
                <a:gd name="T16" fmla="*/ 1578 w 2616"/>
                <a:gd name="T17" fmla="*/ 2518 h 2518"/>
                <a:gd name="T18" fmla="*/ 1773 w 2616"/>
                <a:gd name="T19" fmla="*/ 2323 h 2518"/>
                <a:gd name="T20" fmla="*/ 1773 w 2616"/>
                <a:gd name="T21" fmla="*/ 2058 h 2518"/>
                <a:gd name="T22" fmla="*/ 2421 w 2616"/>
                <a:gd name="T23" fmla="*/ 2058 h 2518"/>
                <a:gd name="T24" fmla="*/ 2616 w 2616"/>
                <a:gd name="T25" fmla="*/ 1863 h 2518"/>
                <a:gd name="T26" fmla="*/ 2616 w 2616"/>
                <a:gd name="T27" fmla="*/ 567 h 2518"/>
                <a:gd name="T28" fmla="*/ 2421 w 2616"/>
                <a:gd name="T29" fmla="*/ 372 h 2518"/>
                <a:gd name="T30" fmla="*/ 2229 w 2616"/>
                <a:gd name="T31" fmla="*/ 502 h 2518"/>
                <a:gd name="T32" fmla="*/ 2229 w 2616"/>
                <a:gd name="T33" fmla="*/ 1928 h 2518"/>
                <a:gd name="T34" fmla="*/ 2104 w 2616"/>
                <a:gd name="T35" fmla="*/ 1928 h 2518"/>
                <a:gd name="T36" fmla="*/ 2104 w 2616"/>
                <a:gd name="T37" fmla="*/ 502 h 2518"/>
                <a:gd name="T38" fmla="*/ 2229 w 2616"/>
                <a:gd name="T39" fmla="*/ 502 h 2518"/>
                <a:gd name="T40" fmla="*/ 1642 w 2616"/>
                <a:gd name="T41" fmla="*/ 2322 h 2518"/>
                <a:gd name="T42" fmla="*/ 1578 w 2616"/>
                <a:gd name="T43" fmla="*/ 2386 h 2518"/>
                <a:gd name="T44" fmla="*/ 195 w 2616"/>
                <a:gd name="T45" fmla="*/ 2386 h 2518"/>
                <a:gd name="T46" fmla="*/ 131 w 2616"/>
                <a:gd name="T47" fmla="*/ 2322 h 2518"/>
                <a:gd name="T48" fmla="*/ 131 w 2616"/>
                <a:gd name="T49" fmla="*/ 195 h 2518"/>
                <a:gd name="T50" fmla="*/ 195 w 2616"/>
                <a:gd name="T51" fmla="*/ 131 h 2518"/>
                <a:gd name="T52" fmla="*/ 1578 w 2616"/>
                <a:gd name="T53" fmla="*/ 131 h 2518"/>
                <a:gd name="T54" fmla="*/ 1642 w 2616"/>
                <a:gd name="T55" fmla="*/ 195 h 2518"/>
                <a:gd name="T56" fmla="*/ 1642 w 2616"/>
                <a:gd name="T57" fmla="*/ 2322 h 2518"/>
                <a:gd name="T58" fmla="*/ 1773 w 2616"/>
                <a:gd name="T59" fmla="*/ 502 h 2518"/>
                <a:gd name="T60" fmla="*/ 1974 w 2616"/>
                <a:gd name="T61" fmla="*/ 502 h 2518"/>
                <a:gd name="T62" fmla="*/ 1974 w 2616"/>
                <a:gd name="T63" fmla="*/ 1928 h 2518"/>
                <a:gd name="T64" fmla="*/ 1773 w 2616"/>
                <a:gd name="T65" fmla="*/ 1928 h 2518"/>
                <a:gd name="T66" fmla="*/ 1773 w 2616"/>
                <a:gd name="T67" fmla="*/ 502 h 2518"/>
                <a:gd name="T68" fmla="*/ 2485 w 2616"/>
                <a:gd name="T69" fmla="*/ 1863 h 2518"/>
                <a:gd name="T70" fmla="*/ 2421 w 2616"/>
                <a:gd name="T71" fmla="*/ 1927 h 2518"/>
                <a:gd name="T72" fmla="*/ 2360 w 2616"/>
                <a:gd name="T73" fmla="*/ 1927 h 2518"/>
                <a:gd name="T74" fmla="*/ 2360 w 2616"/>
                <a:gd name="T75" fmla="*/ 502 h 2518"/>
                <a:gd name="T76" fmla="*/ 2421 w 2616"/>
                <a:gd name="T77" fmla="*/ 502 h 2518"/>
                <a:gd name="T78" fmla="*/ 2485 w 2616"/>
                <a:gd name="T79" fmla="*/ 566 h 2518"/>
                <a:gd name="T80" fmla="*/ 2485 w 2616"/>
                <a:gd name="T81" fmla="*/ 1863 h 2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6" h="2518">
                  <a:moveTo>
                    <a:pt x="2421" y="372"/>
                  </a:moveTo>
                  <a:lnTo>
                    <a:pt x="1773" y="372"/>
                  </a:lnTo>
                  <a:lnTo>
                    <a:pt x="1773" y="195"/>
                  </a:lnTo>
                  <a:cubicBezTo>
                    <a:pt x="1773" y="87"/>
                    <a:pt x="1685" y="0"/>
                    <a:pt x="1578" y="0"/>
                  </a:cubicBezTo>
                  <a:lnTo>
                    <a:pt x="195" y="0"/>
                  </a:lnTo>
                  <a:cubicBezTo>
                    <a:pt x="87" y="0"/>
                    <a:pt x="0" y="88"/>
                    <a:pt x="0" y="195"/>
                  </a:cubicBezTo>
                  <a:lnTo>
                    <a:pt x="0" y="2323"/>
                  </a:lnTo>
                  <a:cubicBezTo>
                    <a:pt x="0" y="2431"/>
                    <a:pt x="88" y="2518"/>
                    <a:pt x="195" y="2518"/>
                  </a:cubicBezTo>
                  <a:lnTo>
                    <a:pt x="1578" y="2518"/>
                  </a:lnTo>
                  <a:cubicBezTo>
                    <a:pt x="1685" y="2518"/>
                    <a:pt x="1773" y="2430"/>
                    <a:pt x="1773" y="2323"/>
                  </a:cubicBezTo>
                  <a:lnTo>
                    <a:pt x="1773" y="2058"/>
                  </a:lnTo>
                  <a:lnTo>
                    <a:pt x="2421" y="2058"/>
                  </a:lnTo>
                  <a:cubicBezTo>
                    <a:pt x="2529" y="2058"/>
                    <a:pt x="2616" y="1970"/>
                    <a:pt x="2616" y="1863"/>
                  </a:cubicBezTo>
                  <a:lnTo>
                    <a:pt x="2616" y="567"/>
                  </a:lnTo>
                  <a:cubicBezTo>
                    <a:pt x="2616" y="459"/>
                    <a:pt x="2528" y="372"/>
                    <a:pt x="2421" y="372"/>
                  </a:cubicBezTo>
                  <a:close/>
                  <a:moveTo>
                    <a:pt x="2229" y="502"/>
                  </a:moveTo>
                  <a:lnTo>
                    <a:pt x="2229" y="1928"/>
                  </a:lnTo>
                  <a:lnTo>
                    <a:pt x="2104" y="1928"/>
                  </a:lnTo>
                  <a:lnTo>
                    <a:pt x="2104" y="502"/>
                  </a:lnTo>
                  <a:lnTo>
                    <a:pt x="2229" y="502"/>
                  </a:lnTo>
                  <a:close/>
                  <a:moveTo>
                    <a:pt x="1642" y="2322"/>
                  </a:moveTo>
                  <a:cubicBezTo>
                    <a:pt x="1642" y="2358"/>
                    <a:pt x="1614" y="2386"/>
                    <a:pt x="1578" y="2386"/>
                  </a:cubicBezTo>
                  <a:lnTo>
                    <a:pt x="195" y="2386"/>
                  </a:lnTo>
                  <a:cubicBezTo>
                    <a:pt x="160" y="2386"/>
                    <a:pt x="131" y="2358"/>
                    <a:pt x="131" y="2322"/>
                  </a:cubicBezTo>
                  <a:lnTo>
                    <a:pt x="131" y="195"/>
                  </a:lnTo>
                  <a:cubicBezTo>
                    <a:pt x="131" y="160"/>
                    <a:pt x="160" y="131"/>
                    <a:pt x="195" y="131"/>
                  </a:cubicBezTo>
                  <a:lnTo>
                    <a:pt x="1578" y="131"/>
                  </a:lnTo>
                  <a:cubicBezTo>
                    <a:pt x="1613" y="131"/>
                    <a:pt x="1642" y="160"/>
                    <a:pt x="1642" y="195"/>
                  </a:cubicBezTo>
                  <a:lnTo>
                    <a:pt x="1642" y="2322"/>
                  </a:lnTo>
                  <a:close/>
                  <a:moveTo>
                    <a:pt x="1773" y="502"/>
                  </a:moveTo>
                  <a:lnTo>
                    <a:pt x="1974" y="502"/>
                  </a:lnTo>
                  <a:lnTo>
                    <a:pt x="1974" y="1928"/>
                  </a:lnTo>
                  <a:lnTo>
                    <a:pt x="1773" y="1928"/>
                  </a:lnTo>
                  <a:lnTo>
                    <a:pt x="1773" y="502"/>
                  </a:lnTo>
                  <a:close/>
                  <a:moveTo>
                    <a:pt x="2485" y="1863"/>
                  </a:moveTo>
                  <a:cubicBezTo>
                    <a:pt x="2485" y="1898"/>
                    <a:pt x="2456" y="1927"/>
                    <a:pt x="2421" y="1927"/>
                  </a:cubicBezTo>
                  <a:lnTo>
                    <a:pt x="2360" y="1927"/>
                  </a:lnTo>
                  <a:lnTo>
                    <a:pt x="2360" y="502"/>
                  </a:lnTo>
                  <a:lnTo>
                    <a:pt x="2421" y="502"/>
                  </a:lnTo>
                  <a:cubicBezTo>
                    <a:pt x="2456" y="502"/>
                    <a:pt x="2485" y="531"/>
                    <a:pt x="2485" y="566"/>
                  </a:cubicBezTo>
                  <a:lnTo>
                    <a:pt x="2485" y="18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64">
              <a:extLst>
                <a:ext uri="{FF2B5EF4-FFF2-40B4-BE49-F238E27FC236}">
                  <a16:creationId xmlns:a16="http://schemas.microsoft.com/office/drawing/2014/main" id="{2128A0BF-DA0E-4BA6-B7F3-3D0E82B3DA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88589" y="4222751"/>
              <a:ext cx="222250" cy="169863"/>
            </a:xfrm>
            <a:custGeom>
              <a:avLst/>
              <a:gdLst>
                <a:gd name="T0" fmla="*/ 166 w 1081"/>
                <a:gd name="T1" fmla="*/ 821 h 821"/>
                <a:gd name="T2" fmla="*/ 914 w 1081"/>
                <a:gd name="T3" fmla="*/ 821 h 821"/>
                <a:gd name="T4" fmla="*/ 1081 w 1081"/>
                <a:gd name="T5" fmla="*/ 655 h 821"/>
                <a:gd name="T6" fmla="*/ 1081 w 1081"/>
                <a:gd name="T7" fmla="*/ 166 h 821"/>
                <a:gd name="T8" fmla="*/ 914 w 1081"/>
                <a:gd name="T9" fmla="*/ 0 h 821"/>
                <a:gd name="T10" fmla="*/ 166 w 1081"/>
                <a:gd name="T11" fmla="*/ 0 h 821"/>
                <a:gd name="T12" fmla="*/ 0 w 1081"/>
                <a:gd name="T13" fmla="*/ 166 h 821"/>
                <a:gd name="T14" fmla="*/ 0 w 1081"/>
                <a:gd name="T15" fmla="*/ 655 h 821"/>
                <a:gd name="T16" fmla="*/ 166 w 1081"/>
                <a:gd name="T17" fmla="*/ 821 h 821"/>
                <a:gd name="T18" fmla="*/ 131 w 1081"/>
                <a:gd name="T19" fmla="*/ 166 h 821"/>
                <a:gd name="T20" fmla="*/ 166 w 1081"/>
                <a:gd name="T21" fmla="*/ 130 h 821"/>
                <a:gd name="T22" fmla="*/ 914 w 1081"/>
                <a:gd name="T23" fmla="*/ 130 h 821"/>
                <a:gd name="T24" fmla="*/ 950 w 1081"/>
                <a:gd name="T25" fmla="*/ 166 h 821"/>
                <a:gd name="T26" fmla="*/ 950 w 1081"/>
                <a:gd name="T27" fmla="*/ 655 h 821"/>
                <a:gd name="T28" fmla="*/ 914 w 1081"/>
                <a:gd name="T29" fmla="*/ 691 h 821"/>
                <a:gd name="T30" fmla="*/ 166 w 1081"/>
                <a:gd name="T31" fmla="*/ 691 h 821"/>
                <a:gd name="T32" fmla="*/ 131 w 1081"/>
                <a:gd name="T33" fmla="*/ 655 h 821"/>
                <a:gd name="T34" fmla="*/ 131 w 1081"/>
                <a:gd name="T35" fmla="*/ 166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81" h="821">
                  <a:moveTo>
                    <a:pt x="166" y="821"/>
                  </a:moveTo>
                  <a:lnTo>
                    <a:pt x="914" y="821"/>
                  </a:lnTo>
                  <a:cubicBezTo>
                    <a:pt x="1006" y="821"/>
                    <a:pt x="1081" y="747"/>
                    <a:pt x="1081" y="655"/>
                  </a:cubicBezTo>
                  <a:lnTo>
                    <a:pt x="1081" y="166"/>
                  </a:lnTo>
                  <a:cubicBezTo>
                    <a:pt x="1081" y="74"/>
                    <a:pt x="1006" y="0"/>
                    <a:pt x="914" y="0"/>
                  </a:cubicBezTo>
                  <a:lnTo>
                    <a:pt x="166" y="0"/>
                  </a:lnTo>
                  <a:cubicBezTo>
                    <a:pt x="75" y="0"/>
                    <a:pt x="0" y="74"/>
                    <a:pt x="0" y="166"/>
                  </a:cubicBezTo>
                  <a:lnTo>
                    <a:pt x="0" y="655"/>
                  </a:lnTo>
                  <a:cubicBezTo>
                    <a:pt x="0" y="747"/>
                    <a:pt x="75" y="821"/>
                    <a:pt x="166" y="821"/>
                  </a:cubicBezTo>
                  <a:close/>
                  <a:moveTo>
                    <a:pt x="131" y="166"/>
                  </a:moveTo>
                  <a:cubicBezTo>
                    <a:pt x="131" y="146"/>
                    <a:pt x="147" y="130"/>
                    <a:pt x="166" y="130"/>
                  </a:cubicBezTo>
                  <a:lnTo>
                    <a:pt x="914" y="130"/>
                  </a:lnTo>
                  <a:cubicBezTo>
                    <a:pt x="934" y="130"/>
                    <a:pt x="950" y="146"/>
                    <a:pt x="950" y="166"/>
                  </a:cubicBezTo>
                  <a:lnTo>
                    <a:pt x="950" y="655"/>
                  </a:lnTo>
                  <a:cubicBezTo>
                    <a:pt x="950" y="675"/>
                    <a:pt x="934" y="691"/>
                    <a:pt x="914" y="691"/>
                  </a:cubicBezTo>
                  <a:lnTo>
                    <a:pt x="166" y="691"/>
                  </a:lnTo>
                  <a:cubicBezTo>
                    <a:pt x="146" y="691"/>
                    <a:pt x="131" y="674"/>
                    <a:pt x="131" y="655"/>
                  </a:cubicBezTo>
                  <a:lnTo>
                    <a:pt x="131" y="1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65">
              <a:extLst>
                <a:ext uri="{FF2B5EF4-FFF2-40B4-BE49-F238E27FC236}">
                  <a16:creationId xmlns:a16="http://schemas.microsoft.com/office/drawing/2014/main" id="{CAEFE3D4-FF74-4ECF-A1E5-2209A41F8B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8589" y="4448176"/>
              <a:ext cx="44450" cy="26988"/>
            </a:xfrm>
            <a:custGeom>
              <a:avLst/>
              <a:gdLst>
                <a:gd name="T0" fmla="*/ 152 w 217"/>
                <a:gd name="T1" fmla="*/ 0 h 131"/>
                <a:gd name="T2" fmla="*/ 65 w 217"/>
                <a:gd name="T3" fmla="*/ 0 h 131"/>
                <a:gd name="T4" fmla="*/ 0 w 217"/>
                <a:gd name="T5" fmla="*/ 65 h 131"/>
                <a:gd name="T6" fmla="*/ 65 w 217"/>
                <a:gd name="T7" fmla="*/ 131 h 131"/>
                <a:gd name="T8" fmla="*/ 152 w 217"/>
                <a:gd name="T9" fmla="*/ 131 h 131"/>
                <a:gd name="T10" fmla="*/ 217 w 217"/>
                <a:gd name="T11" fmla="*/ 65 h 131"/>
                <a:gd name="T12" fmla="*/ 152 w 217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131">
                  <a:moveTo>
                    <a:pt x="152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1"/>
                    <a:pt x="65" y="131"/>
                  </a:cubicBezTo>
                  <a:lnTo>
                    <a:pt x="152" y="131"/>
                  </a:lnTo>
                  <a:cubicBezTo>
                    <a:pt x="188" y="131"/>
                    <a:pt x="217" y="101"/>
                    <a:pt x="217" y="65"/>
                  </a:cubicBezTo>
                  <a:cubicBezTo>
                    <a:pt x="217" y="29"/>
                    <a:pt x="188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66">
              <a:extLst>
                <a:ext uri="{FF2B5EF4-FFF2-40B4-BE49-F238E27FC236}">
                  <a16:creationId xmlns:a16="http://schemas.microsoft.com/office/drawing/2014/main" id="{401CBF7E-187F-4C90-81CC-6E0624CB5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9" y="4448176"/>
              <a:ext cx="44450" cy="26988"/>
            </a:xfrm>
            <a:custGeom>
              <a:avLst/>
              <a:gdLst>
                <a:gd name="T0" fmla="*/ 152 w 217"/>
                <a:gd name="T1" fmla="*/ 0 h 131"/>
                <a:gd name="T2" fmla="*/ 65 w 217"/>
                <a:gd name="T3" fmla="*/ 0 h 131"/>
                <a:gd name="T4" fmla="*/ 0 w 217"/>
                <a:gd name="T5" fmla="*/ 65 h 131"/>
                <a:gd name="T6" fmla="*/ 65 w 217"/>
                <a:gd name="T7" fmla="*/ 131 h 131"/>
                <a:gd name="T8" fmla="*/ 152 w 217"/>
                <a:gd name="T9" fmla="*/ 131 h 131"/>
                <a:gd name="T10" fmla="*/ 217 w 217"/>
                <a:gd name="T11" fmla="*/ 65 h 131"/>
                <a:gd name="T12" fmla="*/ 152 w 217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131">
                  <a:moveTo>
                    <a:pt x="152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1"/>
                    <a:pt x="65" y="131"/>
                  </a:cubicBezTo>
                  <a:lnTo>
                    <a:pt x="152" y="131"/>
                  </a:lnTo>
                  <a:cubicBezTo>
                    <a:pt x="187" y="131"/>
                    <a:pt x="217" y="101"/>
                    <a:pt x="217" y="65"/>
                  </a:cubicBezTo>
                  <a:cubicBezTo>
                    <a:pt x="217" y="29"/>
                    <a:pt x="187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7">
              <a:extLst>
                <a:ext uri="{FF2B5EF4-FFF2-40B4-BE49-F238E27FC236}">
                  <a16:creationId xmlns:a16="http://schemas.microsoft.com/office/drawing/2014/main" id="{A5D17F2F-B7F8-4643-9997-84BA00705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6389" y="4448176"/>
              <a:ext cx="44450" cy="26988"/>
            </a:xfrm>
            <a:custGeom>
              <a:avLst/>
              <a:gdLst>
                <a:gd name="T0" fmla="*/ 152 w 217"/>
                <a:gd name="T1" fmla="*/ 0 h 131"/>
                <a:gd name="T2" fmla="*/ 65 w 217"/>
                <a:gd name="T3" fmla="*/ 0 h 131"/>
                <a:gd name="T4" fmla="*/ 0 w 217"/>
                <a:gd name="T5" fmla="*/ 65 h 131"/>
                <a:gd name="T6" fmla="*/ 65 w 217"/>
                <a:gd name="T7" fmla="*/ 131 h 131"/>
                <a:gd name="T8" fmla="*/ 152 w 217"/>
                <a:gd name="T9" fmla="*/ 131 h 131"/>
                <a:gd name="T10" fmla="*/ 217 w 217"/>
                <a:gd name="T11" fmla="*/ 65 h 131"/>
                <a:gd name="T12" fmla="*/ 152 w 217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131">
                  <a:moveTo>
                    <a:pt x="152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1"/>
                    <a:pt x="65" y="131"/>
                  </a:cubicBezTo>
                  <a:lnTo>
                    <a:pt x="152" y="131"/>
                  </a:lnTo>
                  <a:cubicBezTo>
                    <a:pt x="188" y="131"/>
                    <a:pt x="217" y="101"/>
                    <a:pt x="217" y="65"/>
                  </a:cubicBezTo>
                  <a:cubicBezTo>
                    <a:pt x="217" y="29"/>
                    <a:pt x="188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68">
              <a:extLst>
                <a:ext uri="{FF2B5EF4-FFF2-40B4-BE49-F238E27FC236}">
                  <a16:creationId xmlns:a16="http://schemas.microsoft.com/office/drawing/2014/main" id="{3A712EE6-634F-4122-9D2C-0BF09AAD7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8589" y="4508501"/>
              <a:ext cx="44450" cy="26988"/>
            </a:xfrm>
            <a:custGeom>
              <a:avLst/>
              <a:gdLst>
                <a:gd name="T0" fmla="*/ 152 w 217"/>
                <a:gd name="T1" fmla="*/ 0 h 130"/>
                <a:gd name="T2" fmla="*/ 65 w 217"/>
                <a:gd name="T3" fmla="*/ 0 h 130"/>
                <a:gd name="T4" fmla="*/ 0 w 217"/>
                <a:gd name="T5" fmla="*/ 65 h 130"/>
                <a:gd name="T6" fmla="*/ 65 w 217"/>
                <a:gd name="T7" fmla="*/ 130 h 130"/>
                <a:gd name="T8" fmla="*/ 152 w 217"/>
                <a:gd name="T9" fmla="*/ 130 h 130"/>
                <a:gd name="T10" fmla="*/ 217 w 217"/>
                <a:gd name="T11" fmla="*/ 65 h 130"/>
                <a:gd name="T12" fmla="*/ 152 w 217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130">
                  <a:moveTo>
                    <a:pt x="152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lnTo>
                    <a:pt x="152" y="130"/>
                  </a:lnTo>
                  <a:cubicBezTo>
                    <a:pt x="188" y="130"/>
                    <a:pt x="217" y="101"/>
                    <a:pt x="217" y="65"/>
                  </a:cubicBezTo>
                  <a:cubicBezTo>
                    <a:pt x="217" y="29"/>
                    <a:pt x="188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69">
              <a:extLst>
                <a:ext uri="{FF2B5EF4-FFF2-40B4-BE49-F238E27FC236}">
                  <a16:creationId xmlns:a16="http://schemas.microsoft.com/office/drawing/2014/main" id="{62A60C6C-9AAC-41D8-8FAF-0FDF4E9FA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9" y="4508501"/>
              <a:ext cx="44450" cy="26988"/>
            </a:xfrm>
            <a:custGeom>
              <a:avLst/>
              <a:gdLst>
                <a:gd name="T0" fmla="*/ 152 w 217"/>
                <a:gd name="T1" fmla="*/ 0 h 130"/>
                <a:gd name="T2" fmla="*/ 65 w 217"/>
                <a:gd name="T3" fmla="*/ 0 h 130"/>
                <a:gd name="T4" fmla="*/ 0 w 217"/>
                <a:gd name="T5" fmla="*/ 65 h 130"/>
                <a:gd name="T6" fmla="*/ 65 w 217"/>
                <a:gd name="T7" fmla="*/ 130 h 130"/>
                <a:gd name="T8" fmla="*/ 152 w 217"/>
                <a:gd name="T9" fmla="*/ 130 h 130"/>
                <a:gd name="T10" fmla="*/ 217 w 217"/>
                <a:gd name="T11" fmla="*/ 65 h 130"/>
                <a:gd name="T12" fmla="*/ 152 w 217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130">
                  <a:moveTo>
                    <a:pt x="152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lnTo>
                    <a:pt x="152" y="130"/>
                  </a:lnTo>
                  <a:cubicBezTo>
                    <a:pt x="187" y="130"/>
                    <a:pt x="217" y="101"/>
                    <a:pt x="217" y="65"/>
                  </a:cubicBezTo>
                  <a:cubicBezTo>
                    <a:pt x="217" y="29"/>
                    <a:pt x="187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170">
              <a:extLst>
                <a:ext uri="{FF2B5EF4-FFF2-40B4-BE49-F238E27FC236}">
                  <a16:creationId xmlns:a16="http://schemas.microsoft.com/office/drawing/2014/main" id="{AD3E02C4-D4A5-4DC4-A301-BBF8EB7DD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6389" y="4508501"/>
              <a:ext cx="44450" cy="26988"/>
            </a:xfrm>
            <a:custGeom>
              <a:avLst/>
              <a:gdLst>
                <a:gd name="T0" fmla="*/ 152 w 217"/>
                <a:gd name="T1" fmla="*/ 0 h 130"/>
                <a:gd name="T2" fmla="*/ 65 w 217"/>
                <a:gd name="T3" fmla="*/ 0 h 130"/>
                <a:gd name="T4" fmla="*/ 0 w 217"/>
                <a:gd name="T5" fmla="*/ 65 h 130"/>
                <a:gd name="T6" fmla="*/ 65 w 217"/>
                <a:gd name="T7" fmla="*/ 130 h 130"/>
                <a:gd name="T8" fmla="*/ 152 w 217"/>
                <a:gd name="T9" fmla="*/ 130 h 130"/>
                <a:gd name="T10" fmla="*/ 217 w 217"/>
                <a:gd name="T11" fmla="*/ 65 h 130"/>
                <a:gd name="T12" fmla="*/ 152 w 217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130">
                  <a:moveTo>
                    <a:pt x="152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lnTo>
                    <a:pt x="152" y="130"/>
                  </a:lnTo>
                  <a:cubicBezTo>
                    <a:pt x="188" y="130"/>
                    <a:pt x="217" y="101"/>
                    <a:pt x="217" y="65"/>
                  </a:cubicBezTo>
                  <a:cubicBezTo>
                    <a:pt x="217" y="29"/>
                    <a:pt x="188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171">
              <a:extLst>
                <a:ext uri="{FF2B5EF4-FFF2-40B4-BE49-F238E27FC236}">
                  <a16:creationId xmlns:a16="http://schemas.microsoft.com/office/drawing/2014/main" id="{9CA83803-D230-43B0-98BF-316D0CAE5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8589" y="4568826"/>
              <a:ext cx="44450" cy="26988"/>
            </a:xfrm>
            <a:custGeom>
              <a:avLst/>
              <a:gdLst>
                <a:gd name="T0" fmla="*/ 152 w 217"/>
                <a:gd name="T1" fmla="*/ 0 h 130"/>
                <a:gd name="T2" fmla="*/ 65 w 217"/>
                <a:gd name="T3" fmla="*/ 0 h 130"/>
                <a:gd name="T4" fmla="*/ 0 w 217"/>
                <a:gd name="T5" fmla="*/ 65 h 130"/>
                <a:gd name="T6" fmla="*/ 65 w 217"/>
                <a:gd name="T7" fmla="*/ 130 h 130"/>
                <a:gd name="T8" fmla="*/ 152 w 217"/>
                <a:gd name="T9" fmla="*/ 130 h 130"/>
                <a:gd name="T10" fmla="*/ 217 w 217"/>
                <a:gd name="T11" fmla="*/ 65 h 130"/>
                <a:gd name="T12" fmla="*/ 152 w 217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130">
                  <a:moveTo>
                    <a:pt x="152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lnTo>
                    <a:pt x="152" y="130"/>
                  </a:lnTo>
                  <a:cubicBezTo>
                    <a:pt x="188" y="130"/>
                    <a:pt x="217" y="101"/>
                    <a:pt x="217" y="65"/>
                  </a:cubicBezTo>
                  <a:cubicBezTo>
                    <a:pt x="217" y="29"/>
                    <a:pt x="188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172">
              <a:extLst>
                <a:ext uri="{FF2B5EF4-FFF2-40B4-BE49-F238E27FC236}">
                  <a16:creationId xmlns:a16="http://schemas.microsoft.com/office/drawing/2014/main" id="{27AE0234-5546-403E-813F-274226AC9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9" y="4568826"/>
              <a:ext cx="44450" cy="26988"/>
            </a:xfrm>
            <a:custGeom>
              <a:avLst/>
              <a:gdLst>
                <a:gd name="T0" fmla="*/ 152 w 217"/>
                <a:gd name="T1" fmla="*/ 0 h 130"/>
                <a:gd name="T2" fmla="*/ 65 w 217"/>
                <a:gd name="T3" fmla="*/ 0 h 130"/>
                <a:gd name="T4" fmla="*/ 0 w 217"/>
                <a:gd name="T5" fmla="*/ 65 h 130"/>
                <a:gd name="T6" fmla="*/ 65 w 217"/>
                <a:gd name="T7" fmla="*/ 130 h 130"/>
                <a:gd name="T8" fmla="*/ 152 w 217"/>
                <a:gd name="T9" fmla="*/ 130 h 130"/>
                <a:gd name="T10" fmla="*/ 217 w 217"/>
                <a:gd name="T11" fmla="*/ 65 h 130"/>
                <a:gd name="T12" fmla="*/ 152 w 217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130">
                  <a:moveTo>
                    <a:pt x="152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lnTo>
                    <a:pt x="152" y="130"/>
                  </a:lnTo>
                  <a:cubicBezTo>
                    <a:pt x="187" y="130"/>
                    <a:pt x="217" y="101"/>
                    <a:pt x="217" y="65"/>
                  </a:cubicBezTo>
                  <a:cubicBezTo>
                    <a:pt x="217" y="29"/>
                    <a:pt x="187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173">
              <a:extLst>
                <a:ext uri="{FF2B5EF4-FFF2-40B4-BE49-F238E27FC236}">
                  <a16:creationId xmlns:a16="http://schemas.microsoft.com/office/drawing/2014/main" id="{D3EB74AD-37CA-471E-A11D-BB05FB38F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6389" y="4568826"/>
              <a:ext cx="44450" cy="26988"/>
            </a:xfrm>
            <a:custGeom>
              <a:avLst/>
              <a:gdLst>
                <a:gd name="T0" fmla="*/ 152 w 217"/>
                <a:gd name="T1" fmla="*/ 0 h 130"/>
                <a:gd name="T2" fmla="*/ 65 w 217"/>
                <a:gd name="T3" fmla="*/ 0 h 130"/>
                <a:gd name="T4" fmla="*/ 0 w 217"/>
                <a:gd name="T5" fmla="*/ 65 h 130"/>
                <a:gd name="T6" fmla="*/ 65 w 217"/>
                <a:gd name="T7" fmla="*/ 130 h 130"/>
                <a:gd name="T8" fmla="*/ 152 w 217"/>
                <a:gd name="T9" fmla="*/ 130 h 130"/>
                <a:gd name="T10" fmla="*/ 217 w 217"/>
                <a:gd name="T11" fmla="*/ 65 h 130"/>
                <a:gd name="T12" fmla="*/ 152 w 217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130">
                  <a:moveTo>
                    <a:pt x="152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lnTo>
                    <a:pt x="152" y="130"/>
                  </a:lnTo>
                  <a:cubicBezTo>
                    <a:pt x="188" y="130"/>
                    <a:pt x="217" y="101"/>
                    <a:pt x="217" y="65"/>
                  </a:cubicBezTo>
                  <a:cubicBezTo>
                    <a:pt x="217" y="29"/>
                    <a:pt x="188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9BEFB4C6-8447-47BC-9525-1BBAB908529E}"/>
              </a:ext>
            </a:extLst>
          </p:cNvPr>
          <p:cNvGrpSpPr/>
          <p:nvPr/>
        </p:nvGrpSpPr>
        <p:grpSpPr>
          <a:xfrm>
            <a:off x="9064797" y="3239048"/>
            <a:ext cx="307667" cy="386293"/>
            <a:chOff x="10237789" y="3157538"/>
            <a:chExt cx="428625" cy="538163"/>
          </a:xfrm>
          <a:solidFill>
            <a:srgbClr val="FE0000"/>
          </a:solidFill>
        </p:grpSpPr>
        <p:sp>
          <p:nvSpPr>
            <p:cNvPr id="260" name="Freeform 204">
              <a:extLst>
                <a:ext uri="{FF2B5EF4-FFF2-40B4-BE49-F238E27FC236}">
                  <a16:creationId xmlns:a16="http://schemas.microsoft.com/office/drawing/2014/main" id="{7B697F06-55B2-465E-A5A0-F313575596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37789" y="3157538"/>
              <a:ext cx="428625" cy="538163"/>
            </a:xfrm>
            <a:custGeom>
              <a:avLst/>
              <a:gdLst>
                <a:gd name="T0" fmla="*/ 2091 w 2091"/>
                <a:gd name="T1" fmla="*/ 2267 h 2616"/>
                <a:gd name="T2" fmla="*/ 1940 w 2091"/>
                <a:gd name="T3" fmla="*/ 571 h 2616"/>
                <a:gd name="T4" fmla="*/ 1875 w 2091"/>
                <a:gd name="T5" fmla="*/ 512 h 2616"/>
                <a:gd name="T6" fmla="*/ 1558 w 2091"/>
                <a:gd name="T7" fmla="*/ 512 h 2616"/>
                <a:gd name="T8" fmla="*/ 1046 w 2091"/>
                <a:gd name="T9" fmla="*/ 0 h 2616"/>
                <a:gd name="T10" fmla="*/ 533 w 2091"/>
                <a:gd name="T11" fmla="*/ 512 h 2616"/>
                <a:gd name="T12" fmla="*/ 216 w 2091"/>
                <a:gd name="T13" fmla="*/ 512 h 2616"/>
                <a:gd name="T14" fmla="*/ 151 w 2091"/>
                <a:gd name="T15" fmla="*/ 571 h 2616"/>
                <a:gd name="T16" fmla="*/ 0 w 2091"/>
                <a:gd name="T17" fmla="*/ 2267 h 2616"/>
                <a:gd name="T18" fmla="*/ 0 w 2091"/>
                <a:gd name="T19" fmla="*/ 2273 h 2616"/>
                <a:gd name="T20" fmla="*/ 388 w 2091"/>
                <a:gd name="T21" fmla="*/ 2616 h 2616"/>
                <a:gd name="T22" fmla="*/ 1704 w 2091"/>
                <a:gd name="T23" fmla="*/ 2616 h 2616"/>
                <a:gd name="T24" fmla="*/ 2091 w 2091"/>
                <a:gd name="T25" fmla="*/ 2273 h 2616"/>
                <a:gd name="T26" fmla="*/ 2091 w 2091"/>
                <a:gd name="T27" fmla="*/ 2267 h 2616"/>
                <a:gd name="T28" fmla="*/ 1046 w 2091"/>
                <a:gd name="T29" fmla="*/ 130 h 2616"/>
                <a:gd name="T30" fmla="*/ 1428 w 2091"/>
                <a:gd name="T31" fmla="*/ 512 h 2616"/>
                <a:gd name="T32" fmla="*/ 663 w 2091"/>
                <a:gd name="T33" fmla="*/ 512 h 2616"/>
                <a:gd name="T34" fmla="*/ 1046 w 2091"/>
                <a:gd name="T35" fmla="*/ 130 h 2616"/>
                <a:gd name="T36" fmla="*/ 1704 w 2091"/>
                <a:gd name="T37" fmla="*/ 2486 h 2616"/>
                <a:gd name="T38" fmla="*/ 388 w 2091"/>
                <a:gd name="T39" fmla="*/ 2486 h 2616"/>
                <a:gd name="T40" fmla="*/ 130 w 2091"/>
                <a:gd name="T41" fmla="*/ 2275 h 2616"/>
                <a:gd name="T42" fmla="*/ 276 w 2091"/>
                <a:gd name="T43" fmla="*/ 642 h 2616"/>
                <a:gd name="T44" fmla="*/ 533 w 2091"/>
                <a:gd name="T45" fmla="*/ 642 h 2616"/>
                <a:gd name="T46" fmla="*/ 533 w 2091"/>
                <a:gd name="T47" fmla="*/ 870 h 2616"/>
                <a:gd name="T48" fmla="*/ 598 w 2091"/>
                <a:gd name="T49" fmla="*/ 935 h 2616"/>
                <a:gd name="T50" fmla="*/ 663 w 2091"/>
                <a:gd name="T51" fmla="*/ 870 h 2616"/>
                <a:gd name="T52" fmla="*/ 663 w 2091"/>
                <a:gd name="T53" fmla="*/ 642 h 2616"/>
                <a:gd name="T54" fmla="*/ 1428 w 2091"/>
                <a:gd name="T55" fmla="*/ 642 h 2616"/>
                <a:gd name="T56" fmla="*/ 1428 w 2091"/>
                <a:gd name="T57" fmla="*/ 870 h 2616"/>
                <a:gd name="T58" fmla="*/ 1493 w 2091"/>
                <a:gd name="T59" fmla="*/ 935 h 2616"/>
                <a:gd name="T60" fmla="*/ 1558 w 2091"/>
                <a:gd name="T61" fmla="*/ 870 h 2616"/>
                <a:gd name="T62" fmla="*/ 1558 w 2091"/>
                <a:gd name="T63" fmla="*/ 642 h 2616"/>
                <a:gd name="T64" fmla="*/ 1816 w 2091"/>
                <a:gd name="T65" fmla="*/ 642 h 2616"/>
                <a:gd name="T66" fmla="*/ 1961 w 2091"/>
                <a:gd name="T67" fmla="*/ 2276 h 2616"/>
                <a:gd name="T68" fmla="*/ 1704 w 2091"/>
                <a:gd name="T69" fmla="*/ 2486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91" h="2616">
                  <a:moveTo>
                    <a:pt x="2091" y="2267"/>
                  </a:moveTo>
                  <a:lnTo>
                    <a:pt x="1940" y="571"/>
                  </a:lnTo>
                  <a:cubicBezTo>
                    <a:pt x="1938" y="537"/>
                    <a:pt x="1909" y="512"/>
                    <a:pt x="1875" y="512"/>
                  </a:cubicBezTo>
                  <a:lnTo>
                    <a:pt x="1558" y="512"/>
                  </a:lnTo>
                  <a:cubicBezTo>
                    <a:pt x="1557" y="230"/>
                    <a:pt x="1328" y="0"/>
                    <a:pt x="1046" y="0"/>
                  </a:cubicBezTo>
                  <a:cubicBezTo>
                    <a:pt x="763" y="0"/>
                    <a:pt x="534" y="230"/>
                    <a:pt x="533" y="512"/>
                  </a:cubicBezTo>
                  <a:lnTo>
                    <a:pt x="216" y="512"/>
                  </a:lnTo>
                  <a:cubicBezTo>
                    <a:pt x="182" y="512"/>
                    <a:pt x="154" y="537"/>
                    <a:pt x="151" y="571"/>
                  </a:cubicBezTo>
                  <a:lnTo>
                    <a:pt x="0" y="2267"/>
                  </a:lnTo>
                  <a:cubicBezTo>
                    <a:pt x="0" y="2269"/>
                    <a:pt x="0" y="2271"/>
                    <a:pt x="0" y="2273"/>
                  </a:cubicBezTo>
                  <a:cubicBezTo>
                    <a:pt x="0" y="2462"/>
                    <a:pt x="174" y="2616"/>
                    <a:pt x="388" y="2616"/>
                  </a:cubicBezTo>
                  <a:lnTo>
                    <a:pt x="1704" y="2616"/>
                  </a:lnTo>
                  <a:cubicBezTo>
                    <a:pt x="1917" y="2616"/>
                    <a:pt x="2091" y="2462"/>
                    <a:pt x="2091" y="2273"/>
                  </a:cubicBezTo>
                  <a:cubicBezTo>
                    <a:pt x="2091" y="2271"/>
                    <a:pt x="2091" y="2269"/>
                    <a:pt x="2091" y="2267"/>
                  </a:cubicBezTo>
                  <a:close/>
                  <a:moveTo>
                    <a:pt x="1046" y="130"/>
                  </a:moveTo>
                  <a:cubicBezTo>
                    <a:pt x="1256" y="130"/>
                    <a:pt x="1427" y="301"/>
                    <a:pt x="1428" y="512"/>
                  </a:cubicBezTo>
                  <a:lnTo>
                    <a:pt x="663" y="512"/>
                  </a:lnTo>
                  <a:cubicBezTo>
                    <a:pt x="664" y="301"/>
                    <a:pt x="835" y="130"/>
                    <a:pt x="1046" y="130"/>
                  </a:cubicBezTo>
                  <a:close/>
                  <a:moveTo>
                    <a:pt x="1704" y="2486"/>
                  </a:moveTo>
                  <a:lnTo>
                    <a:pt x="388" y="2486"/>
                  </a:lnTo>
                  <a:cubicBezTo>
                    <a:pt x="247" y="2486"/>
                    <a:pt x="132" y="2392"/>
                    <a:pt x="130" y="2275"/>
                  </a:cubicBezTo>
                  <a:lnTo>
                    <a:pt x="276" y="642"/>
                  </a:lnTo>
                  <a:lnTo>
                    <a:pt x="533" y="642"/>
                  </a:lnTo>
                  <a:lnTo>
                    <a:pt x="533" y="870"/>
                  </a:lnTo>
                  <a:cubicBezTo>
                    <a:pt x="533" y="905"/>
                    <a:pt x="563" y="935"/>
                    <a:pt x="598" y="935"/>
                  </a:cubicBezTo>
                  <a:cubicBezTo>
                    <a:pt x="634" y="935"/>
                    <a:pt x="663" y="905"/>
                    <a:pt x="663" y="870"/>
                  </a:cubicBezTo>
                  <a:lnTo>
                    <a:pt x="663" y="642"/>
                  </a:lnTo>
                  <a:lnTo>
                    <a:pt x="1428" y="642"/>
                  </a:lnTo>
                  <a:lnTo>
                    <a:pt x="1428" y="870"/>
                  </a:lnTo>
                  <a:cubicBezTo>
                    <a:pt x="1428" y="905"/>
                    <a:pt x="1457" y="935"/>
                    <a:pt x="1493" y="935"/>
                  </a:cubicBezTo>
                  <a:cubicBezTo>
                    <a:pt x="1529" y="935"/>
                    <a:pt x="1558" y="905"/>
                    <a:pt x="1558" y="870"/>
                  </a:cubicBezTo>
                  <a:lnTo>
                    <a:pt x="1558" y="642"/>
                  </a:lnTo>
                  <a:lnTo>
                    <a:pt x="1816" y="642"/>
                  </a:lnTo>
                  <a:lnTo>
                    <a:pt x="1961" y="2276"/>
                  </a:lnTo>
                  <a:cubicBezTo>
                    <a:pt x="1959" y="2392"/>
                    <a:pt x="1844" y="2486"/>
                    <a:pt x="1704" y="2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06">
              <a:extLst>
                <a:ext uri="{FF2B5EF4-FFF2-40B4-BE49-F238E27FC236}">
                  <a16:creationId xmlns:a16="http://schemas.microsoft.com/office/drawing/2014/main" id="{C0BECD78-337E-43C4-9260-44D0C0A83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2726" y="3430588"/>
              <a:ext cx="158750" cy="115888"/>
            </a:xfrm>
            <a:custGeom>
              <a:avLst/>
              <a:gdLst>
                <a:gd name="T0" fmla="*/ 658 w 775"/>
                <a:gd name="T1" fmla="*/ 25 h 565"/>
                <a:gd name="T2" fmla="*/ 274 w 775"/>
                <a:gd name="T3" fmla="*/ 408 h 565"/>
                <a:gd name="T4" fmla="*/ 118 w 775"/>
                <a:gd name="T5" fmla="*/ 252 h 565"/>
                <a:gd name="T6" fmla="*/ 26 w 775"/>
                <a:gd name="T7" fmla="*/ 252 h 565"/>
                <a:gd name="T8" fmla="*/ 26 w 775"/>
                <a:gd name="T9" fmla="*/ 344 h 565"/>
                <a:gd name="T10" fmla="*/ 228 w 775"/>
                <a:gd name="T11" fmla="*/ 546 h 565"/>
                <a:gd name="T12" fmla="*/ 274 w 775"/>
                <a:gd name="T13" fmla="*/ 565 h 565"/>
                <a:gd name="T14" fmla="*/ 320 w 775"/>
                <a:gd name="T15" fmla="*/ 546 h 565"/>
                <a:gd name="T16" fmla="*/ 750 w 775"/>
                <a:gd name="T17" fmla="*/ 117 h 565"/>
                <a:gd name="T18" fmla="*/ 750 w 775"/>
                <a:gd name="T19" fmla="*/ 25 h 565"/>
                <a:gd name="T20" fmla="*/ 658 w 775"/>
                <a:gd name="T21" fmla="*/ 2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5" h="565">
                  <a:moveTo>
                    <a:pt x="658" y="25"/>
                  </a:moveTo>
                  <a:lnTo>
                    <a:pt x="274" y="408"/>
                  </a:lnTo>
                  <a:lnTo>
                    <a:pt x="118" y="252"/>
                  </a:lnTo>
                  <a:cubicBezTo>
                    <a:pt x="93" y="226"/>
                    <a:pt x="51" y="226"/>
                    <a:pt x="26" y="252"/>
                  </a:cubicBezTo>
                  <a:cubicBezTo>
                    <a:pt x="0" y="277"/>
                    <a:pt x="0" y="318"/>
                    <a:pt x="26" y="344"/>
                  </a:cubicBezTo>
                  <a:lnTo>
                    <a:pt x="228" y="546"/>
                  </a:lnTo>
                  <a:cubicBezTo>
                    <a:pt x="241" y="559"/>
                    <a:pt x="258" y="565"/>
                    <a:pt x="274" y="565"/>
                  </a:cubicBezTo>
                  <a:cubicBezTo>
                    <a:pt x="291" y="565"/>
                    <a:pt x="307" y="559"/>
                    <a:pt x="320" y="546"/>
                  </a:cubicBezTo>
                  <a:lnTo>
                    <a:pt x="750" y="117"/>
                  </a:lnTo>
                  <a:cubicBezTo>
                    <a:pt x="775" y="91"/>
                    <a:pt x="775" y="50"/>
                    <a:pt x="750" y="25"/>
                  </a:cubicBezTo>
                  <a:cubicBezTo>
                    <a:pt x="724" y="0"/>
                    <a:pt x="683" y="0"/>
                    <a:pt x="658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5" name="Freeform 39">
            <a:extLst>
              <a:ext uri="{FF2B5EF4-FFF2-40B4-BE49-F238E27FC236}">
                <a16:creationId xmlns:a16="http://schemas.microsoft.com/office/drawing/2014/main" id="{51ABEE02-E194-4CB6-BBAA-C047BA3252B6}"/>
              </a:ext>
            </a:extLst>
          </p:cNvPr>
          <p:cNvSpPr>
            <a:spLocks noEditPoints="1"/>
          </p:cNvSpPr>
          <p:nvPr/>
        </p:nvSpPr>
        <p:spPr bwMode="auto">
          <a:xfrm>
            <a:off x="9033460" y="2486785"/>
            <a:ext cx="370340" cy="386293"/>
          </a:xfrm>
          <a:custGeom>
            <a:avLst/>
            <a:gdLst>
              <a:gd name="T0" fmla="*/ 2495 w 2509"/>
              <a:gd name="T1" fmla="*/ 677 h 2616"/>
              <a:gd name="T2" fmla="*/ 1981 w 2509"/>
              <a:gd name="T3" fmla="*/ 26 h 2616"/>
              <a:gd name="T4" fmla="*/ 1929 w 2509"/>
              <a:gd name="T5" fmla="*/ 0 h 2616"/>
              <a:gd name="T6" fmla="*/ 580 w 2509"/>
              <a:gd name="T7" fmla="*/ 0 h 2616"/>
              <a:gd name="T8" fmla="*/ 528 w 2509"/>
              <a:gd name="T9" fmla="*/ 26 h 2616"/>
              <a:gd name="T10" fmla="*/ 14 w 2509"/>
              <a:gd name="T11" fmla="*/ 677 h 2616"/>
              <a:gd name="T12" fmla="*/ 0 w 2509"/>
              <a:gd name="T13" fmla="*/ 718 h 2616"/>
              <a:gd name="T14" fmla="*/ 0 w 2509"/>
              <a:gd name="T15" fmla="*/ 2549 h 2616"/>
              <a:gd name="T16" fmla="*/ 67 w 2509"/>
              <a:gd name="T17" fmla="*/ 2616 h 2616"/>
              <a:gd name="T18" fmla="*/ 2442 w 2509"/>
              <a:gd name="T19" fmla="*/ 2616 h 2616"/>
              <a:gd name="T20" fmla="*/ 2509 w 2509"/>
              <a:gd name="T21" fmla="*/ 2549 h 2616"/>
              <a:gd name="T22" fmla="*/ 2509 w 2509"/>
              <a:gd name="T23" fmla="*/ 718 h 2616"/>
              <a:gd name="T24" fmla="*/ 2495 w 2509"/>
              <a:gd name="T25" fmla="*/ 677 h 2616"/>
              <a:gd name="T26" fmla="*/ 2312 w 2509"/>
              <a:gd name="T27" fmla="*/ 662 h 2616"/>
              <a:gd name="T28" fmla="*/ 1322 w 2509"/>
              <a:gd name="T29" fmla="*/ 662 h 2616"/>
              <a:gd name="T30" fmla="*/ 1322 w 2509"/>
              <a:gd name="T31" fmla="*/ 134 h 2616"/>
              <a:gd name="T32" fmla="*/ 1896 w 2509"/>
              <a:gd name="T33" fmla="*/ 134 h 2616"/>
              <a:gd name="T34" fmla="*/ 2312 w 2509"/>
              <a:gd name="T35" fmla="*/ 662 h 2616"/>
              <a:gd name="T36" fmla="*/ 613 w 2509"/>
              <a:gd name="T37" fmla="*/ 134 h 2616"/>
              <a:gd name="T38" fmla="*/ 1187 w 2509"/>
              <a:gd name="T39" fmla="*/ 134 h 2616"/>
              <a:gd name="T40" fmla="*/ 1187 w 2509"/>
              <a:gd name="T41" fmla="*/ 662 h 2616"/>
              <a:gd name="T42" fmla="*/ 197 w 2509"/>
              <a:gd name="T43" fmla="*/ 662 h 2616"/>
              <a:gd name="T44" fmla="*/ 613 w 2509"/>
              <a:gd name="T45" fmla="*/ 134 h 2616"/>
              <a:gd name="T46" fmla="*/ 134 w 2509"/>
              <a:gd name="T47" fmla="*/ 2482 h 2616"/>
              <a:gd name="T48" fmla="*/ 134 w 2509"/>
              <a:gd name="T49" fmla="*/ 797 h 2616"/>
              <a:gd name="T50" fmla="*/ 2374 w 2509"/>
              <a:gd name="T51" fmla="*/ 797 h 2616"/>
              <a:gd name="T52" fmla="*/ 2374 w 2509"/>
              <a:gd name="T53" fmla="*/ 2482 h 2616"/>
              <a:gd name="T54" fmla="*/ 134 w 2509"/>
              <a:gd name="T55" fmla="*/ 2482 h 2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509" h="2616">
                <a:moveTo>
                  <a:pt x="2495" y="677"/>
                </a:moveTo>
                <a:lnTo>
                  <a:pt x="1981" y="26"/>
                </a:lnTo>
                <a:cubicBezTo>
                  <a:pt x="1969" y="10"/>
                  <a:pt x="1949" y="0"/>
                  <a:pt x="1929" y="0"/>
                </a:cubicBezTo>
                <a:lnTo>
                  <a:pt x="580" y="0"/>
                </a:lnTo>
                <a:cubicBezTo>
                  <a:pt x="560" y="0"/>
                  <a:pt x="540" y="10"/>
                  <a:pt x="528" y="26"/>
                </a:cubicBezTo>
                <a:lnTo>
                  <a:pt x="14" y="677"/>
                </a:lnTo>
                <a:cubicBezTo>
                  <a:pt x="5" y="689"/>
                  <a:pt x="0" y="703"/>
                  <a:pt x="0" y="718"/>
                </a:cubicBezTo>
                <a:lnTo>
                  <a:pt x="0" y="2549"/>
                </a:lnTo>
                <a:cubicBezTo>
                  <a:pt x="0" y="2586"/>
                  <a:pt x="30" y="2616"/>
                  <a:pt x="67" y="2616"/>
                </a:cubicBezTo>
                <a:lnTo>
                  <a:pt x="2442" y="2616"/>
                </a:lnTo>
                <a:cubicBezTo>
                  <a:pt x="2479" y="2616"/>
                  <a:pt x="2509" y="2586"/>
                  <a:pt x="2509" y="2549"/>
                </a:cubicBezTo>
                <a:lnTo>
                  <a:pt x="2509" y="718"/>
                </a:lnTo>
                <a:cubicBezTo>
                  <a:pt x="2509" y="703"/>
                  <a:pt x="2504" y="689"/>
                  <a:pt x="2495" y="677"/>
                </a:cubicBezTo>
                <a:close/>
                <a:moveTo>
                  <a:pt x="2312" y="662"/>
                </a:moveTo>
                <a:lnTo>
                  <a:pt x="1322" y="662"/>
                </a:lnTo>
                <a:lnTo>
                  <a:pt x="1322" y="134"/>
                </a:lnTo>
                <a:lnTo>
                  <a:pt x="1896" y="134"/>
                </a:lnTo>
                <a:lnTo>
                  <a:pt x="2312" y="662"/>
                </a:lnTo>
                <a:close/>
                <a:moveTo>
                  <a:pt x="613" y="134"/>
                </a:moveTo>
                <a:lnTo>
                  <a:pt x="1187" y="134"/>
                </a:lnTo>
                <a:lnTo>
                  <a:pt x="1187" y="662"/>
                </a:lnTo>
                <a:lnTo>
                  <a:pt x="197" y="662"/>
                </a:lnTo>
                <a:lnTo>
                  <a:pt x="613" y="134"/>
                </a:lnTo>
                <a:close/>
                <a:moveTo>
                  <a:pt x="134" y="2482"/>
                </a:moveTo>
                <a:lnTo>
                  <a:pt x="134" y="797"/>
                </a:lnTo>
                <a:lnTo>
                  <a:pt x="2374" y="797"/>
                </a:lnTo>
                <a:lnTo>
                  <a:pt x="2374" y="2482"/>
                </a:lnTo>
                <a:lnTo>
                  <a:pt x="134" y="2482"/>
                </a:lnTo>
                <a:close/>
              </a:path>
            </a:pathLst>
          </a:custGeom>
          <a:solidFill>
            <a:srgbClr val="FE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58AD3A22-413B-4BBD-B4C1-C9DFAE627357}"/>
              </a:ext>
            </a:extLst>
          </p:cNvPr>
          <p:cNvGrpSpPr/>
          <p:nvPr/>
        </p:nvGrpSpPr>
        <p:grpSpPr>
          <a:xfrm>
            <a:off x="9045425" y="973142"/>
            <a:ext cx="346410" cy="386292"/>
            <a:chOff x="10248901" y="7938"/>
            <a:chExt cx="482600" cy="538162"/>
          </a:xfrm>
          <a:solidFill>
            <a:srgbClr val="FE0000"/>
          </a:solidFill>
        </p:grpSpPr>
        <p:sp>
          <p:nvSpPr>
            <p:cNvPr id="20" name="Freeform 218">
              <a:extLst>
                <a:ext uri="{FF2B5EF4-FFF2-40B4-BE49-F238E27FC236}">
                  <a16:creationId xmlns:a16="http://schemas.microsoft.com/office/drawing/2014/main" id="{0E8E6EA6-1971-42DF-A5C1-C200F0F4D5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28301" y="304800"/>
              <a:ext cx="203200" cy="241300"/>
            </a:xfrm>
            <a:custGeom>
              <a:avLst/>
              <a:gdLst>
                <a:gd name="T0" fmla="*/ 929 w 993"/>
                <a:gd name="T1" fmla="*/ 489 h 1174"/>
                <a:gd name="T2" fmla="*/ 835 w 993"/>
                <a:gd name="T3" fmla="*/ 489 h 1174"/>
                <a:gd name="T4" fmla="*/ 835 w 993"/>
                <a:gd name="T5" fmla="*/ 338 h 1174"/>
                <a:gd name="T6" fmla="*/ 497 w 993"/>
                <a:gd name="T7" fmla="*/ 0 h 1174"/>
                <a:gd name="T8" fmla="*/ 159 w 993"/>
                <a:gd name="T9" fmla="*/ 338 h 1174"/>
                <a:gd name="T10" fmla="*/ 159 w 993"/>
                <a:gd name="T11" fmla="*/ 489 h 1174"/>
                <a:gd name="T12" fmla="*/ 65 w 993"/>
                <a:gd name="T13" fmla="*/ 489 h 1174"/>
                <a:gd name="T14" fmla="*/ 0 w 993"/>
                <a:gd name="T15" fmla="*/ 553 h 1174"/>
                <a:gd name="T16" fmla="*/ 0 w 993"/>
                <a:gd name="T17" fmla="*/ 1110 h 1174"/>
                <a:gd name="T18" fmla="*/ 65 w 993"/>
                <a:gd name="T19" fmla="*/ 1174 h 1174"/>
                <a:gd name="T20" fmla="*/ 929 w 993"/>
                <a:gd name="T21" fmla="*/ 1174 h 1174"/>
                <a:gd name="T22" fmla="*/ 993 w 993"/>
                <a:gd name="T23" fmla="*/ 1110 h 1174"/>
                <a:gd name="T24" fmla="*/ 993 w 993"/>
                <a:gd name="T25" fmla="*/ 553 h 1174"/>
                <a:gd name="T26" fmla="*/ 929 w 993"/>
                <a:gd name="T27" fmla="*/ 489 h 1174"/>
                <a:gd name="T28" fmla="*/ 287 w 993"/>
                <a:gd name="T29" fmla="*/ 338 h 1174"/>
                <a:gd name="T30" fmla="*/ 497 w 993"/>
                <a:gd name="T31" fmla="*/ 128 h 1174"/>
                <a:gd name="T32" fmla="*/ 706 w 993"/>
                <a:gd name="T33" fmla="*/ 338 h 1174"/>
                <a:gd name="T34" fmla="*/ 706 w 993"/>
                <a:gd name="T35" fmla="*/ 489 h 1174"/>
                <a:gd name="T36" fmla="*/ 288 w 993"/>
                <a:gd name="T37" fmla="*/ 489 h 1174"/>
                <a:gd name="T38" fmla="*/ 288 w 993"/>
                <a:gd name="T39" fmla="*/ 338 h 1174"/>
                <a:gd name="T40" fmla="*/ 287 w 993"/>
                <a:gd name="T41" fmla="*/ 338 h 1174"/>
                <a:gd name="T42" fmla="*/ 865 w 993"/>
                <a:gd name="T43" fmla="*/ 1046 h 1174"/>
                <a:gd name="T44" fmla="*/ 129 w 993"/>
                <a:gd name="T45" fmla="*/ 1046 h 1174"/>
                <a:gd name="T46" fmla="*/ 129 w 993"/>
                <a:gd name="T47" fmla="*/ 617 h 1174"/>
                <a:gd name="T48" fmla="*/ 865 w 993"/>
                <a:gd name="T49" fmla="*/ 617 h 1174"/>
                <a:gd name="T50" fmla="*/ 865 w 993"/>
                <a:gd name="T51" fmla="*/ 1046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3" h="1174">
                  <a:moveTo>
                    <a:pt x="929" y="489"/>
                  </a:moveTo>
                  <a:lnTo>
                    <a:pt x="835" y="489"/>
                  </a:lnTo>
                  <a:lnTo>
                    <a:pt x="835" y="338"/>
                  </a:lnTo>
                  <a:cubicBezTo>
                    <a:pt x="835" y="152"/>
                    <a:pt x="683" y="0"/>
                    <a:pt x="497" y="0"/>
                  </a:cubicBezTo>
                  <a:cubicBezTo>
                    <a:pt x="310" y="0"/>
                    <a:pt x="159" y="151"/>
                    <a:pt x="159" y="338"/>
                  </a:cubicBezTo>
                  <a:lnTo>
                    <a:pt x="159" y="489"/>
                  </a:lnTo>
                  <a:lnTo>
                    <a:pt x="65" y="489"/>
                  </a:lnTo>
                  <a:cubicBezTo>
                    <a:pt x="29" y="489"/>
                    <a:pt x="0" y="517"/>
                    <a:pt x="0" y="553"/>
                  </a:cubicBezTo>
                  <a:lnTo>
                    <a:pt x="0" y="1110"/>
                  </a:lnTo>
                  <a:cubicBezTo>
                    <a:pt x="0" y="1145"/>
                    <a:pt x="29" y="1174"/>
                    <a:pt x="65" y="1174"/>
                  </a:cubicBezTo>
                  <a:lnTo>
                    <a:pt x="929" y="1174"/>
                  </a:lnTo>
                  <a:cubicBezTo>
                    <a:pt x="964" y="1174"/>
                    <a:pt x="993" y="1145"/>
                    <a:pt x="993" y="1110"/>
                  </a:cubicBezTo>
                  <a:lnTo>
                    <a:pt x="993" y="553"/>
                  </a:lnTo>
                  <a:cubicBezTo>
                    <a:pt x="993" y="517"/>
                    <a:pt x="965" y="489"/>
                    <a:pt x="929" y="489"/>
                  </a:cubicBezTo>
                  <a:close/>
                  <a:moveTo>
                    <a:pt x="287" y="338"/>
                  </a:moveTo>
                  <a:cubicBezTo>
                    <a:pt x="287" y="222"/>
                    <a:pt x="382" y="128"/>
                    <a:pt x="497" y="128"/>
                  </a:cubicBezTo>
                  <a:cubicBezTo>
                    <a:pt x="612" y="128"/>
                    <a:pt x="706" y="222"/>
                    <a:pt x="706" y="338"/>
                  </a:cubicBezTo>
                  <a:lnTo>
                    <a:pt x="706" y="489"/>
                  </a:lnTo>
                  <a:lnTo>
                    <a:pt x="288" y="489"/>
                  </a:lnTo>
                  <a:lnTo>
                    <a:pt x="288" y="338"/>
                  </a:lnTo>
                  <a:lnTo>
                    <a:pt x="287" y="338"/>
                  </a:lnTo>
                  <a:close/>
                  <a:moveTo>
                    <a:pt x="865" y="1046"/>
                  </a:moveTo>
                  <a:lnTo>
                    <a:pt x="129" y="1046"/>
                  </a:lnTo>
                  <a:lnTo>
                    <a:pt x="129" y="617"/>
                  </a:lnTo>
                  <a:lnTo>
                    <a:pt x="865" y="617"/>
                  </a:lnTo>
                  <a:lnTo>
                    <a:pt x="865" y="10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9">
              <a:extLst>
                <a:ext uri="{FF2B5EF4-FFF2-40B4-BE49-F238E27FC236}">
                  <a16:creationId xmlns:a16="http://schemas.microsoft.com/office/drawing/2014/main" id="{6247FC96-F210-427F-9154-EF2B85FD48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48901" y="7938"/>
              <a:ext cx="390525" cy="508000"/>
            </a:xfrm>
            <a:custGeom>
              <a:avLst/>
              <a:gdLst>
                <a:gd name="T0" fmla="*/ 1409 w 1898"/>
                <a:gd name="T1" fmla="*/ 886 h 2471"/>
                <a:gd name="T2" fmla="*/ 1473 w 1898"/>
                <a:gd name="T3" fmla="*/ 822 h 2471"/>
                <a:gd name="T4" fmla="*/ 1473 w 1898"/>
                <a:gd name="T5" fmla="*/ 610 h 2471"/>
                <a:gd name="T6" fmla="*/ 1710 w 1898"/>
                <a:gd name="T7" fmla="*/ 610 h 2471"/>
                <a:gd name="T8" fmla="*/ 1767 w 1898"/>
                <a:gd name="T9" fmla="*/ 1248 h 2471"/>
                <a:gd name="T10" fmla="*/ 1837 w 1898"/>
                <a:gd name="T11" fmla="*/ 1306 h 2471"/>
                <a:gd name="T12" fmla="*/ 1895 w 1898"/>
                <a:gd name="T13" fmla="*/ 1237 h 2471"/>
                <a:gd name="T14" fmla="*/ 1833 w 1898"/>
                <a:gd name="T15" fmla="*/ 540 h 2471"/>
                <a:gd name="T16" fmla="*/ 1769 w 1898"/>
                <a:gd name="T17" fmla="*/ 482 h 2471"/>
                <a:gd name="T18" fmla="*/ 1473 w 1898"/>
                <a:gd name="T19" fmla="*/ 482 h 2471"/>
                <a:gd name="T20" fmla="*/ 987 w 1898"/>
                <a:gd name="T21" fmla="*/ 0 h 2471"/>
                <a:gd name="T22" fmla="*/ 501 w 1898"/>
                <a:gd name="T23" fmla="*/ 482 h 2471"/>
                <a:gd name="T24" fmla="*/ 205 w 1898"/>
                <a:gd name="T25" fmla="*/ 482 h 2471"/>
                <a:gd name="T26" fmla="*/ 141 w 1898"/>
                <a:gd name="T27" fmla="*/ 540 h 2471"/>
                <a:gd name="T28" fmla="*/ 0 w 1898"/>
                <a:gd name="T29" fmla="*/ 2139 h 2471"/>
                <a:gd name="T30" fmla="*/ 0 w 1898"/>
                <a:gd name="T31" fmla="*/ 2145 h 2471"/>
                <a:gd name="T32" fmla="*/ 367 w 1898"/>
                <a:gd name="T33" fmla="*/ 2471 h 2471"/>
                <a:gd name="T34" fmla="*/ 1175 w 1898"/>
                <a:gd name="T35" fmla="*/ 2471 h 2471"/>
                <a:gd name="T36" fmla="*/ 1239 w 1898"/>
                <a:gd name="T37" fmla="*/ 2407 h 2471"/>
                <a:gd name="T38" fmla="*/ 1175 w 1898"/>
                <a:gd name="T39" fmla="*/ 2343 h 2471"/>
                <a:gd name="T40" fmla="*/ 367 w 1898"/>
                <a:gd name="T41" fmla="*/ 2343 h 2471"/>
                <a:gd name="T42" fmla="*/ 128 w 1898"/>
                <a:gd name="T43" fmla="*/ 2148 h 2471"/>
                <a:gd name="T44" fmla="*/ 264 w 1898"/>
                <a:gd name="T45" fmla="*/ 610 h 2471"/>
                <a:gd name="T46" fmla="*/ 502 w 1898"/>
                <a:gd name="T47" fmla="*/ 610 h 2471"/>
                <a:gd name="T48" fmla="*/ 502 w 1898"/>
                <a:gd name="T49" fmla="*/ 822 h 2471"/>
                <a:gd name="T50" fmla="*/ 566 w 1898"/>
                <a:gd name="T51" fmla="*/ 886 h 2471"/>
                <a:gd name="T52" fmla="*/ 630 w 1898"/>
                <a:gd name="T53" fmla="*/ 822 h 2471"/>
                <a:gd name="T54" fmla="*/ 630 w 1898"/>
                <a:gd name="T55" fmla="*/ 610 h 2471"/>
                <a:gd name="T56" fmla="*/ 1345 w 1898"/>
                <a:gd name="T57" fmla="*/ 610 h 2471"/>
                <a:gd name="T58" fmla="*/ 1345 w 1898"/>
                <a:gd name="T59" fmla="*/ 822 h 2471"/>
                <a:gd name="T60" fmla="*/ 1409 w 1898"/>
                <a:gd name="T61" fmla="*/ 886 h 2471"/>
                <a:gd name="T62" fmla="*/ 987 w 1898"/>
                <a:gd name="T63" fmla="*/ 128 h 2471"/>
                <a:gd name="T64" fmla="*/ 1345 w 1898"/>
                <a:gd name="T65" fmla="*/ 482 h 2471"/>
                <a:gd name="T66" fmla="*/ 630 w 1898"/>
                <a:gd name="T67" fmla="*/ 482 h 2471"/>
                <a:gd name="T68" fmla="*/ 987 w 1898"/>
                <a:gd name="T69" fmla="*/ 128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98" h="2471">
                  <a:moveTo>
                    <a:pt x="1409" y="886"/>
                  </a:moveTo>
                  <a:cubicBezTo>
                    <a:pt x="1444" y="886"/>
                    <a:pt x="1473" y="857"/>
                    <a:pt x="1473" y="822"/>
                  </a:cubicBezTo>
                  <a:lnTo>
                    <a:pt x="1473" y="610"/>
                  </a:lnTo>
                  <a:lnTo>
                    <a:pt x="1710" y="610"/>
                  </a:lnTo>
                  <a:lnTo>
                    <a:pt x="1767" y="1248"/>
                  </a:lnTo>
                  <a:cubicBezTo>
                    <a:pt x="1770" y="1283"/>
                    <a:pt x="1801" y="1310"/>
                    <a:pt x="1837" y="1306"/>
                  </a:cubicBezTo>
                  <a:cubicBezTo>
                    <a:pt x="1872" y="1303"/>
                    <a:pt x="1898" y="1272"/>
                    <a:pt x="1895" y="1237"/>
                  </a:cubicBezTo>
                  <a:lnTo>
                    <a:pt x="1833" y="540"/>
                  </a:lnTo>
                  <a:cubicBezTo>
                    <a:pt x="1830" y="507"/>
                    <a:pt x="1802" y="482"/>
                    <a:pt x="1769" y="482"/>
                  </a:cubicBezTo>
                  <a:lnTo>
                    <a:pt x="1473" y="482"/>
                  </a:lnTo>
                  <a:cubicBezTo>
                    <a:pt x="1470" y="216"/>
                    <a:pt x="1254" y="0"/>
                    <a:pt x="987" y="0"/>
                  </a:cubicBezTo>
                  <a:cubicBezTo>
                    <a:pt x="720" y="0"/>
                    <a:pt x="503" y="216"/>
                    <a:pt x="501" y="482"/>
                  </a:cubicBezTo>
                  <a:lnTo>
                    <a:pt x="205" y="482"/>
                  </a:lnTo>
                  <a:cubicBezTo>
                    <a:pt x="172" y="482"/>
                    <a:pt x="145" y="507"/>
                    <a:pt x="141" y="540"/>
                  </a:cubicBezTo>
                  <a:lnTo>
                    <a:pt x="0" y="2139"/>
                  </a:lnTo>
                  <a:cubicBezTo>
                    <a:pt x="0" y="2141"/>
                    <a:pt x="0" y="2143"/>
                    <a:pt x="0" y="2145"/>
                  </a:cubicBezTo>
                  <a:cubicBezTo>
                    <a:pt x="0" y="2324"/>
                    <a:pt x="165" y="2471"/>
                    <a:pt x="367" y="2471"/>
                  </a:cubicBezTo>
                  <a:lnTo>
                    <a:pt x="1175" y="2471"/>
                  </a:lnTo>
                  <a:cubicBezTo>
                    <a:pt x="1210" y="2471"/>
                    <a:pt x="1239" y="2442"/>
                    <a:pt x="1239" y="2407"/>
                  </a:cubicBezTo>
                  <a:cubicBezTo>
                    <a:pt x="1239" y="2371"/>
                    <a:pt x="1210" y="2343"/>
                    <a:pt x="1175" y="2343"/>
                  </a:cubicBezTo>
                  <a:lnTo>
                    <a:pt x="367" y="2343"/>
                  </a:lnTo>
                  <a:cubicBezTo>
                    <a:pt x="236" y="2343"/>
                    <a:pt x="130" y="2255"/>
                    <a:pt x="128" y="2148"/>
                  </a:cubicBezTo>
                  <a:lnTo>
                    <a:pt x="264" y="610"/>
                  </a:lnTo>
                  <a:lnTo>
                    <a:pt x="502" y="610"/>
                  </a:lnTo>
                  <a:lnTo>
                    <a:pt x="502" y="822"/>
                  </a:lnTo>
                  <a:cubicBezTo>
                    <a:pt x="502" y="857"/>
                    <a:pt x="530" y="886"/>
                    <a:pt x="566" y="886"/>
                  </a:cubicBezTo>
                  <a:cubicBezTo>
                    <a:pt x="601" y="886"/>
                    <a:pt x="630" y="857"/>
                    <a:pt x="630" y="822"/>
                  </a:cubicBezTo>
                  <a:lnTo>
                    <a:pt x="630" y="610"/>
                  </a:lnTo>
                  <a:lnTo>
                    <a:pt x="1345" y="610"/>
                  </a:lnTo>
                  <a:lnTo>
                    <a:pt x="1345" y="822"/>
                  </a:lnTo>
                  <a:cubicBezTo>
                    <a:pt x="1345" y="857"/>
                    <a:pt x="1374" y="886"/>
                    <a:pt x="1409" y="886"/>
                  </a:cubicBezTo>
                  <a:close/>
                  <a:moveTo>
                    <a:pt x="987" y="128"/>
                  </a:moveTo>
                  <a:cubicBezTo>
                    <a:pt x="1183" y="128"/>
                    <a:pt x="1343" y="287"/>
                    <a:pt x="1345" y="482"/>
                  </a:cubicBezTo>
                  <a:lnTo>
                    <a:pt x="630" y="482"/>
                  </a:lnTo>
                  <a:cubicBezTo>
                    <a:pt x="632" y="287"/>
                    <a:pt x="791" y="128"/>
                    <a:pt x="987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2" name="Group 331">
            <a:extLst>
              <a:ext uri="{FF2B5EF4-FFF2-40B4-BE49-F238E27FC236}">
                <a16:creationId xmlns:a16="http://schemas.microsoft.com/office/drawing/2014/main" id="{8A8D7338-26F7-41F3-BF63-1D0A1BDE7913}"/>
              </a:ext>
            </a:extLst>
          </p:cNvPr>
          <p:cNvGrpSpPr/>
          <p:nvPr/>
        </p:nvGrpSpPr>
        <p:grpSpPr>
          <a:xfrm>
            <a:off x="9033460" y="5498119"/>
            <a:ext cx="370340" cy="386293"/>
            <a:chOff x="10140951" y="6311901"/>
            <a:chExt cx="515938" cy="538163"/>
          </a:xfrm>
          <a:solidFill>
            <a:srgbClr val="FE0000"/>
          </a:solidFill>
        </p:grpSpPr>
        <p:sp>
          <p:nvSpPr>
            <p:cNvPr id="98" name="Freeform 42">
              <a:extLst>
                <a:ext uri="{FF2B5EF4-FFF2-40B4-BE49-F238E27FC236}">
                  <a16:creationId xmlns:a16="http://schemas.microsoft.com/office/drawing/2014/main" id="{3A654EE8-5061-4299-A421-C5438882F7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40951" y="6311901"/>
              <a:ext cx="515938" cy="538163"/>
            </a:xfrm>
            <a:custGeom>
              <a:avLst/>
              <a:gdLst>
                <a:gd name="T0" fmla="*/ 2495 w 2510"/>
                <a:gd name="T1" fmla="*/ 677 h 2616"/>
                <a:gd name="T2" fmla="*/ 1982 w 2510"/>
                <a:gd name="T3" fmla="*/ 26 h 2616"/>
                <a:gd name="T4" fmla="*/ 1929 w 2510"/>
                <a:gd name="T5" fmla="*/ 0 h 2616"/>
                <a:gd name="T6" fmla="*/ 581 w 2510"/>
                <a:gd name="T7" fmla="*/ 0 h 2616"/>
                <a:gd name="T8" fmla="*/ 528 w 2510"/>
                <a:gd name="T9" fmla="*/ 26 h 2616"/>
                <a:gd name="T10" fmla="*/ 15 w 2510"/>
                <a:gd name="T11" fmla="*/ 677 h 2616"/>
                <a:gd name="T12" fmla="*/ 0 w 2510"/>
                <a:gd name="T13" fmla="*/ 718 h 2616"/>
                <a:gd name="T14" fmla="*/ 0 w 2510"/>
                <a:gd name="T15" fmla="*/ 2549 h 2616"/>
                <a:gd name="T16" fmla="*/ 67 w 2510"/>
                <a:gd name="T17" fmla="*/ 2616 h 2616"/>
                <a:gd name="T18" fmla="*/ 2442 w 2510"/>
                <a:gd name="T19" fmla="*/ 2616 h 2616"/>
                <a:gd name="T20" fmla="*/ 2509 w 2510"/>
                <a:gd name="T21" fmla="*/ 2549 h 2616"/>
                <a:gd name="T22" fmla="*/ 2509 w 2510"/>
                <a:gd name="T23" fmla="*/ 718 h 2616"/>
                <a:gd name="T24" fmla="*/ 2495 w 2510"/>
                <a:gd name="T25" fmla="*/ 677 h 2616"/>
                <a:gd name="T26" fmla="*/ 2313 w 2510"/>
                <a:gd name="T27" fmla="*/ 662 h 2616"/>
                <a:gd name="T28" fmla="*/ 1322 w 2510"/>
                <a:gd name="T29" fmla="*/ 662 h 2616"/>
                <a:gd name="T30" fmla="*/ 1322 w 2510"/>
                <a:gd name="T31" fmla="*/ 134 h 2616"/>
                <a:gd name="T32" fmla="*/ 1897 w 2510"/>
                <a:gd name="T33" fmla="*/ 134 h 2616"/>
                <a:gd name="T34" fmla="*/ 2313 w 2510"/>
                <a:gd name="T35" fmla="*/ 662 h 2616"/>
                <a:gd name="T36" fmla="*/ 613 w 2510"/>
                <a:gd name="T37" fmla="*/ 134 h 2616"/>
                <a:gd name="T38" fmla="*/ 1188 w 2510"/>
                <a:gd name="T39" fmla="*/ 134 h 2616"/>
                <a:gd name="T40" fmla="*/ 1188 w 2510"/>
                <a:gd name="T41" fmla="*/ 662 h 2616"/>
                <a:gd name="T42" fmla="*/ 197 w 2510"/>
                <a:gd name="T43" fmla="*/ 662 h 2616"/>
                <a:gd name="T44" fmla="*/ 613 w 2510"/>
                <a:gd name="T45" fmla="*/ 134 h 2616"/>
                <a:gd name="T46" fmla="*/ 134 w 2510"/>
                <a:gd name="T47" fmla="*/ 2482 h 2616"/>
                <a:gd name="T48" fmla="*/ 134 w 2510"/>
                <a:gd name="T49" fmla="*/ 797 h 2616"/>
                <a:gd name="T50" fmla="*/ 2375 w 2510"/>
                <a:gd name="T51" fmla="*/ 797 h 2616"/>
                <a:gd name="T52" fmla="*/ 2375 w 2510"/>
                <a:gd name="T53" fmla="*/ 2482 h 2616"/>
                <a:gd name="T54" fmla="*/ 134 w 2510"/>
                <a:gd name="T55" fmla="*/ 2482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10" h="2616">
                  <a:moveTo>
                    <a:pt x="2495" y="677"/>
                  </a:moveTo>
                  <a:lnTo>
                    <a:pt x="1982" y="26"/>
                  </a:lnTo>
                  <a:cubicBezTo>
                    <a:pt x="1969" y="9"/>
                    <a:pt x="1950" y="0"/>
                    <a:pt x="1929" y="0"/>
                  </a:cubicBezTo>
                  <a:lnTo>
                    <a:pt x="581" y="0"/>
                  </a:lnTo>
                  <a:cubicBezTo>
                    <a:pt x="560" y="0"/>
                    <a:pt x="541" y="9"/>
                    <a:pt x="528" y="26"/>
                  </a:cubicBezTo>
                  <a:lnTo>
                    <a:pt x="15" y="677"/>
                  </a:lnTo>
                  <a:cubicBezTo>
                    <a:pt x="5" y="689"/>
                    <a:pt x="0" y="703"/>
                    <a:pt x="0" y="718"/>
                  </a:cubicBezTo>
                  <a:lnTo>
                    <a:pt x="0" y="2549"/>
                  </a:lnTo>
                  <a:cubicBezTo>
                    <a:pt x="0" y="2586"/>
                    <a:pt x="30" y="2616"/>
                    <a:pt x="67" y="2616"/>
                  </a:cubicBezTo>
                  <a:lnTo>
                    <a:pt x="2442" y="2616"/>
                  </a:lnTo>
                  <a:cubicBezTo>
                    <a:pt x="2479" y="2616"/>
                    <a:pt x="2509" y="2586"/>
                    <a:pt x="2509" y="2549"/>
                  </a:cubicBezTo>
                  <a:lnTo>
                    <a:pt x="2509" y="718"/>
                  </a:lnTo>
                  <a:cubicBezTo>
                    <a:pt x="2510" y="703"/>
                    <a:pt x="2505" y="689"/>
                    <a:pt x="2495" y="677"/>
                  </a:cubicBezTo>
                  <a:close/>
                  <a:moveTo>
                    <a:pt x="2313" y="662"/>
                  </a:moveTo>
                  <a:lnTo>
                    <a:pt x="1322" y="662"/>
                  </a:lnTo>
                  <a:lnTo>
                    <a:pt x="1322" y="134"/>
                  </a:lnTo>
                  <a:lnTo>
                    <a:pt x="1897" y="134"/>
                  </a:lnTo>
                  <a:lnTo>
                    <a:pt x="2313" y="662"/>
                  </a:lnTo>
                  <a:close/>
                  <a:moveTo>
                    <a:pt x="613" y="134"/>
                  </a:moveTo>
                  <a:lnTo>
                    <a:pt x="1188" y="134"/>
                  </a:lnTo>
                  <a:lnTo>
                    <a:pt x="1188" y="662"/>
                  </a:lnTo>
                  <a:lnTo>
                    <a:pt x="197" y="662"/>
                  </a:lnTo>
                  <a:lnTo>
                    <a:pt x="613" y="134"/>
                  </a:lnTo>
                  <a:close/>
                  <a:moveTo>
                    <a:pt x="134" y="2482"/>
                  </a:moveTo>
                  <a:lnTo>
                    <a:pt x="134" y="797"/>
                  </a:lnTo>
                  <a:lnTo>
                    <a:pt x="2375" y="797"/>
                  </a:lnTo>
                  <a:lnTo>
                    <a:pt x="2375" y="2482"/>
                  </a:lnTo>
                  <a:lnTo>
                    <a:pt x="134" y="24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3">
              <a:extLst>
                <a:ext uri="{FF2B5EF4-FFF2-40B4-BE49-F238E27FC236}">
                  <a16:creationId xmlns:a16="http://schemas.microsoft.com/office/drawing/2014/main" id="{5DAC17B6-D75F-4D7F-B05A-9070EFE7C2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8751" y="6542088"/>
              <a:ext cx="160338" cy="219075"/>
            </a:xfrm>
            <a:custGeom>
              <a:avLst/>
              <a:gdLst>
                <a:gd name="T0" fmla="*/ 664 w 784"/>
                <a:gd name="T1" fmla="*/ 628 h 1062"/>
                <a:gd name="T2" fmla="*/ 459 w 784"/>
                <a:gd name="T3" fmla="*/ 832 h 1062"/>
                <a:gd name="T4" fmla="*/ 459 w 784"/>
                <a:gd name="T5" fmla="*/ 67 h 1062"/>
                <a:gd name="T6" fmla="*/ 392 w 784"/>
                <a:gd name="T7" fmla="*/ 0 h 1062"/>
                <a:gd name="T8" fmla="*/ 325 w 784"/>
                <a:gd name="T9" fmla="*/ 67 h 1062"/>
                <a:gd name="T10" fmla="*/ 325 w 784"/>
                <a:gd name="T11" fmla="*/ 832 h 1062"/>
                <a:gd name="T12" fmla="*/ 122 w 784"/>
                <a:gd name="T13" fmla="*/ 629 h 1062"/>
                <a:gd name="T14" fmla="*/ 27 w 784"/>
                <a:gd name="T15" fmla="*/ 629 h 1062"/>
                <a:gd name="T16" fmla="*/ 27 w 784"/>
                <a:gd name="T17" fmla="*/ 724 h 1062"/>
                <a:gd name="T18" fmla="*/ 345 w 784"/>
                <a:gd name="T19" fmla="*/ 1042 h 1062"/>
                <a:gd name="T20" fmla="*/ 345 w 784"/>
                <a:gd name="T21" fmla="*/ 1042 h 1062"/>
                <a:gd name="T22" fmla="*/ 349 w 784"/>
                <a:gd name="T23" fmla="*/ 1047 h 1062"/>
                <a:gd name="T24" fmla="*/ 351 w 784"/>
                <a:gd name="T25" fmla="*/ 1048 h 1062"/>
                <a:gd name="T26" fmla="*/ 355 w 784"/>
                <a:gd name="T27" fmla="*/ 1051 h 1062"/>
                <a:gd name="T28" fmla="*/ 356 w 784"/>
                <a:gd name="T29" fmla="*/ 1051 h 1062"/>
                <a:gd name="T30" fmla="*/ 360 w 784"/>
                <a:gd name="T31" fmla="*/ 1054 h 1062"/>
                <a:gd name="T32" fmla="*/ 361 w 784"/>
                <a:gd name="T33" fmla="*/ 1055 h 1062"/>
                <a:gd name="T34" fmla="*/ 367 w 784"/>
                <a:gd name="T35" fmla="*/ 1057 h 1062"/>
                <a:gd name="T36" fmla="*/ 367 w 784"/>
                <a:gd name="T37" fmla="*/ 1057 h 1062"/>
                <a:gd name="T38" fmla="*/ 373 w 784"/>
                <a:gd name="T39" fmla="*/ 1059 h 1062"/>
                <a:gd name="T40" fmla="*/ 373 w 784"/>
                <a:gd name="T41" fmla="*/ 1059 h 1062"/>
                <a:gd name="T42" fmla="*/ 379 w 784"/>
                <a:gd name="T43" fmla="*/ 1061 h 1062"/>
                <a:gd name="T44" fmla="*/ 381 w 784"/>
                <a:gd name="T45" fmla="*/ 1061 h 1062"/>
                <a:gd name="T46" fmla="*/ 386 w 784"/>
                <a:gd name="T47" fmla="*/ 1061 h 1062"/>
                <a:gd name="T48" fmla="*/ 392 w 784"/>
                <a:gd name="T49" fmla="*/ 1062 h 1062"/>
                <a:gd name="T50" fmla="*/ 399 w 784"/>
                <a:gd name="T51" fmla="*/ 1061 h 1062"/>
                <a:gd name="T52" fmla="*/ 404 w 784"/>
                <a:gd name="T53" fmla="*/ 1061 h 1062"/>
                <a:gd name="T54" fmla="*/ 406 w 784"/>
                <a:gd name="T55" fmla="*/ 1061 h 1062"/>
                <a:gd name="T56" fmla="*/ 411 w 784"/>
                <a:gd name="T57" fmla="*/ 1059 h 1062"/>
                <a:gd name="T58" fmla="*/ 412 w 784"/>
                <a:gd name="T59" fmla="*/ 1059 h 1062"/>
                <a:gd name="T60" fmla="*/ 417 w 784"/>
                <a:gd name="T61" fmla="*/ 1057 h 1062"/>
                <a:gd name="T62" fmla="*/ 418 w 784"/>
                <a:gd name="T63" fmla="*/ 1057 h 1062"/>
                <a:gd name="T64" fmla="*/ 423 w 784"/>
                <a:gd name="T65" fmla="*/ 1055 h 1062"/>
                <a:gd name="T66" fmla="*/ 424 w 784"/>
                <a:gd name="T67" fmla="*/ 1054 h 1062"/>
                <a:gd name="T68" fmla="*/ 428 w 784"/>
                <a:gd name="T69" fmla="*/ 1051 h 1062"/>
                <a:gd name="T70" fmla="*/ 429 w 784"/>
                <a:gd name="T71" fmla="*/ 1051 h 1062"/>
                <a:gd name="T72" fmla="*/ 433 w 784"/>
                <a:gd name="T73" fmla="*/ 1048 h 1062"/>
                <a:gd name="T74" fmla="*/ 434 w 784"/>
                <a:gd name="T75" fmla="*/ 1047 h 1062"/>
                <a:gd name="T76" fmla="*/ 439 w 784"/>
                <a:gd name="T77" fmla="*/ 1042 h 1062"/>
                <a:gd name="T78" fmla="*/ 439 w 784"/>
                <a:gd name="T79" fmla="*/ 1042 h 1062"/>
                <a:gd name="T80" fmla="*/ 758 w 784"/>
                <a:gd name="T81" fmla="*/ 723 h 1062"/>
                <a:gd name="T82" fmla="*/ 758 w 784"/>
                <a:gd name="T83" fmla="*/ 628 h 1062"/>
                <a:gd name="T84" fmla="*/ 664 w 784"/>
                <a:gd name="T85" fmla="*/ 628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84" h="1062">
                  <a:moveTo>
                    <a:pt x="664" y="628"/>
                  </a:moveTo>
                  <a:lnTo>
                    <a:pt x="459" y="832"/>
                  </a:lnTo>
                  <a:lnTo>
                    <a:pt x="459" y="67"/>
                  </a:lnTo>
                  <a:cubicBezTo>
                    <a:pt x="459" y="30"/>
                    <a:pt x="429" y="0"/>
                    <a:pt x="392" y="0"/>
                  </a:cubicBezTo>
                  <a:cubicBezTo>
                    <a:pt x="355" y="0"/>
                    <a:pt x="325" y="30"/>
                    <a:pt x="325" y="67"/>
                  </a:cubicBezTo>
                  <a:lnTo>
                    <a:pt x="325" y="832"/>
                  </a:lnTo>
                  <a:lnTo>
                    <a:pt x="122" y="629"/>
                  </a:lnTo>
                  <a:cubicBezTo>
                    <a:pt x="95" y="603"/>
                    <a:pt x="53" y="603"/>
                    <a:pt x="27" y="629"/>
                  </a:cubicBezTo>
                  <a:cubicBezTo>
                    <a:pt x="0" y="655"/>
                    <a:pt x="0" y="698"/>
                    <a:pt x="27" y="724"/>
                  </a:cubicBezTo>
                  <a:lnTo>
                    <a:pt x="345" y="1042"/>
                  </a:lnTo>
                  <a:lnTo>
                    <a:pt x="345" y="1042"/>
                  </a:lnTo>
                  <a:cubicBezTo>
                    <a:pt x="346" y="1044"/>
                    <a:pt x="347" y="1045"/>
                    <a:pt x="349" y="1047"/>
                  </a:cubicBezTo>
                  <a:cubicBezTo>
                    <a:pt x="350" y="1047"/>
                    <a:pt x="350" y="1047"/>
                    <a:pt x="351" y="1048"/>
                  </a:cubicBezTo>
                  <a:cubicBezTo>
                    <a:pt x="352" y="1049"/>
                    <a:pt x="354" y="1050"/>
                    <a:pt x="355" y="1051"/>
                  </a:cubicBezTo>
                  <a:cubicBezTo>
                    <a:pt x="355" y="1051"/>
                    <a:pt x="355" y="1051"/>
                    <a:pt x="356" y="1051"/>
                  </a:cubicBezTo>
                  <a:cubicBezTo>
                    <a:pt x="358" y="1052"/>
                    <a:pt x="359" y="1053"/>
                    <a:pt x="360" y="1054"/>
                  </a:cubicBezTo>
                  <a:cubicBezTo>
                    <a:pt x="361" y="1054"/>
                    <a:pt x="361" y="1054"/>
                    <a:pt x="361" y="1055"/>
                  </a:cubicBezTo>
                  <a:cubicBezTo>
                    <a:pt x="363" y="1056"/>
                    <a:pt x="365" y="1056"/>
                    <a:pt x="367" y="1057"/>
                  </a:cubicBezTo>
                  <a:lnTo>
                    <a:pt x="367" y="1057"/>
                  </a:lnTo>
                  <a:cubicBezTo>
                    <a:pt x="369" y="1057"/>
                    <a:pt x="371" y="1058"/>
                    <a:pt x="373" y="1059"/>
                  </a:cubicBezTo>
                  <a:lnTo>
                    <a:pt x="373" y="1059"/>
                  </a:lnTo>
                  <a:cubicBezTo>
                    <a:pt x="375" y="1060"/>
                    <a:pt x="377" y="1060"/>
                    <a:pt x="379" y="1061"/>
                  </a:cubicBezTo>
                  <a:cubicBezTo>
                    <a:pt x="379" y="1061"/>
                    <a:pt x="380" y="1061"/>
                    <a:pt x="381" y="1061"/>
                  </a:cubicBezTo>
                  <a:cubicBezTo>
                    <a:pt x="382" y="1061"/>
                    <a:pt x="384" y="1061"/>
                    <a:pt x="386" y="1061"/>
                  </a:cubicBezTo>
                  <a:cubicBezTo>
                    <a:pt x="388" y="1061"/>
                    <a:pt x="390" y="1062"/>
                    <a:pt x="392" y="1062"/>
                  </a:cubicBezTo>
                  <a:cubicBezTo>
                    <a:pt x="395" y="1062"/>
                    <a:pt x="397" y="1062"/>
                    <a:pt x="399" y="1061"/>
                  </a:cubicBezTo>
                  <a:cubicBezTo>
                    <a:pt x="401" y="1061"/>
                    <a:pt x="402" y="1061"/>
                    <a:pt x="404" y="1061"/>
                  </a:cubicBezTo>
                  <a:cubicBezTo>
                    <a:pt x="405" y="1061"/>
                    <a:pt x="405" y="1061"/>
                    <a:pt x="406" y="1061"/>
                  </a:cubicBezTo>
                  <a:cubicBezTo>
                    <a:pt x="408" y="1060"/>
                    <a:pt x="410" y="1060"/>
                    <a:pt x="411" y="1059"/>
                  </a:cubicBezTo>
                  <a:lnTo>
                    <a:pt x="412" y="1059"/>
                  </a:lnTo>
                  <a:cubicBezTo>
                    <a:pt x="414" y="1058"/>
                    <a:pt x="416" y="1058"/>
                    <a:pt x="417" y="1057"/>
                  </a:cubicBezTo>
                  <a:lnTo>
                    <a:pt x="418" y="1057"/>
                  </a:lnTo>
                  <a:cubicBezTo>
                    <a:pt x="420" y="1056"/>
                    <a:pt x="421" y="1055"/>
                    <a:pt x="423" y="1055"/>
                  </a:cubicBezTo>
                  <a:cubicBezTo>
                    <a:pt x="423" y="1055"/>
                    <a:pt x="424" y="1055"/>
                    <a:pt x="424" y="1054"/>
                  </a:cubicBezTo>
                  <a:cubicBezTo>
                    <a:pt x="425" y="1053"/>
                    <a:pt x="426" y="1052"/>
                    <a:pt x="428" y="1051"/>
                  </a:cubicBezTo>
                  <a:cubicBezTo>
                    <a:pt x="429" y="1051"/>
                    <a:pt x="429" y="1051"/>
                    <a:pt x="429" y="1051"/>
                  </a:cubicBezTo>
                  <a:cubicBezTo>
                    <a:pt x="430" y="1049"/>
                    <a:pt x="432" y="1049"/>
                    <a:pt x="433" y="1048"/>
                  </a:cubicBezTo>
                  <a:cubicBezTo>
                    <a:pt x="434" y="1047"/>
                    <a:pt x="434" y="1047"/>
                    <a:pt x="434" y="1047"/>
                  </a:cubicBezTo>
                  <a:cubicBezTo>
                    <a:pt x="436" y="1046"/>
                    <a:pt x="438" y="1044"/>
                    <a:pt x="439" y="1042"/>
                  </a:cubicBezTo>
                  <a:lnTo>
                    <a:pt x="439" y="1042"/>
                  </a:lnTo>
                  <a:lnTo>
                    <a:pt x="758" y="723"/>
                  </a:lnTo>
                  <a:cubicBezTo>
                    <a:pt x="784" y="697"/>
                    <a:pt x="784" y="654"/>
                    <a:pt x="758" y="628"/>
                  </a:cubicBezTo>
                  <a:cubicBezTo>
                    <a:pt x="733" y="602"/>
                    <a:pt x="690" y="602"/>
                    <a:pt x="664" y="6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3" name="Group 272">
            <a:extLst>
              <a:ext uri="{FF2B5EF4-FFF2-40B4-BE49-F238E27FC236}">
                <a16:creationId xmlns:a16="http://schemas.microsoft.com/office/drawing/2014/main" id="{914CF596-6A32-468E-B453-8670368BD5E6}"/>
              </a:ext>
            </a:extLst>
          </p:cNvPr>
          <p:cNvGrpSpPr/>
          <p:nvPr/>
        </p:nvGrpSpPr>
        <p:grpSpPr>
          <a:xfrm>
            <a:off x="9025484" y="1734521"/>
            <a:ext cx="386293" cy="386293"/>
            <a:chOff x="10221914" y="1062038"/>
            <a:chExt cx="538163" cy="538163"/>
          </a:xfrm>
          <a:solidFill>
            <a:srgbClr val="FE0000"/>
          </a:solidFill>
        </p:grpSpPr>
        <p:sp>
          <p:nvSpPr>
            <p:cNvPr id="236" name="Freeform 180">
              <a:extLst>
                <a:ext uri="{FF2B5EF4-FFF2-40B4-BE49-F238E27FC236}">
                  <a16:creationId xmlns:a16="http://schemas.microsoft.com/office/drawing/2014/main" id="{E44087FE-0EF8-46B2-AC67-A67AC59114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21914" y="1062038"/>
              <a:ext cx="469900" cy="469900"/>
            </a:xfrm>
            <a:custGeom>
              <a:avLst/>
              <a:gdLst>
                <a:gd name="T0" fmla="*/ 2285 w 2285"/>
                <a:gd name="T1" fmla="*/ 1143 h 2285"/>
                <a:gd name="T2" fmla="*/ 1142 w 2285"/>
                <a:gd name="T3" fmla="*/ 0 h 2285"/>
                <a:gd name="T4" fmla="*/ 0 w 2285"/>
                <a:gd name="T5" fmla="*/ 1143 h 2285"/>
                <a:gd name="T6" fmla="*/ 1142 w 2285"/>
                <a:gd name="T7" fmla="*/ 2285 h 2285"/>
                <a:gd name="T8" fmla="*/ 1142 w 2285"/>
                <a:gd name="T9" fmla="*/ 2285 h 2285"/>
                <a:gd name="T10" fmla="*/ 1188 w 2285"/>
                <a:gd name="T11" fmla="*/ 2266 h 2285"/>
                <a:gd name="T12" fmla="*/ 1207 w 2285"/>
                <a:gd name="T13" fmla="*/ 2219 h 2285"/>
                <a:gd name="T14" fmla="*/ 1207 w 2285"/>
                <a:gd name="T15" fmla="*/ 1208 h 2285"/>
                <a:gd name="T16" fmla="*/ 2219 w 2285"/>
                <a:gd name="T17" fmla="*/ 1208 h 2285"/>
                <a:gd name="T18" fmla="*/ 2285 w 2285"/>
                <a:gd name="T19" fmla="*/ 1143 h 2285"/>
                <a:gd name="T20" fmla="*/ 1142 w 2285"/>
                <a:gd name="T21" fmla="*/ 1077 h 2285"/>
                <a:gd name="T22" fmla="*/ 1077 w 2285"/>
                <a:gd name="T23" fmla="*/ 1143 h 2285"/>
                <a:gd name="T24" fmla="*/ 1077 w 2285"/>
                <a:gd name="T25" fmla="*/ 2151 h 2285"/>
                <a:gd name="T26" fmla="*/ 131 w 2285"/>
                <a:gd name="T27" fmla="*/ 1143 h 2285"/>
                <a:gd name="T28" fmla="*/ 1143 w 2285"/>
                <a:gd name="T29" fmla="*/ 131 h 2285"/>
                <a:gd name="T30" fmla="*/ 2152 w 2285"/>
                <a:gd name="T31" fmla="*/ 1077 h 2285"/>
                <a:gd name="T32" fmla="*/ 1142 w 2285"/>
                <a:gd name="T33" fmla="*/ 1077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5" h="2285">
                  <a:moveTo>
                    <a:pt x="2285" y="1143"/>
                  </a:moveTo>
                  <a:cubicBezTo>
                    <a:pt x="2285" y="513"/>
                    <a:pt x="1772" y="0"/>
                    <a:pt x="1142" y="0"/>
                  </a:cubicBezTo>
                  <a:cubicBezTo>
                    <a:pt x="513" y="0"/>
                    <a:pt x="0" y="512"/>
                    <a:pt x="0" y="1143"/>
                  </a:cubicBezTo>
                  <a:cubicBezTo>
                    <a:pt x="0" y="1772"/>
                    <a:pt x="512" y="2285"/>
                    <a:pt x="1142" y="2285"/>
                  </a:cubicBezTo>
                  <a:lnTo>
                    <a:pt x="1142" y="2285"/>
                  </a:lnTo>
                  <a:cubicBezTo>
                    <a:pt x="1159" y="2285"/>
                    <a:pt x="1176" y="2278"/>
                    <a:pt x="1188" y="2266"/>
                  </a:cubicBezTo>
                  <a:cubicBezTo>
                    <a:pt x="1201" y="2253"/>
                    <a:pt x="1207" y="2237"/>
                    <a:pt x="1207" y="2219"/>
                  </a:cubicBezTo>
                  <a:lnTo>
                    <a:pt x="1207" y="1208"/>
                  </a:lnTo>
                  <a:lnTo>
                    <a:pt x="2219" y="1208"/>
                  </a:lnTo>
                  <a:cubicBezTo>
                    <a:pt x="2256" y="1208"/>
                    <a:pt x="2285" y="1179"/>
                    <a:pt x="2285" y="1143"/>
                  </a:cubicBezTo>
                  <a:close/>
                  <a:moveTo>
                    <a:pt x="1142" y="1077"/>
                  </a:moveTo>
                  <a:cubicBezTo>
                    <a:pt x="1106" y="1077"/>
                    <a:pt x="1077" y="1106"/>
                    <a:pt x="1077" y="1143"/>
                  </a:cubicBezTo>
                  <a:lnTo>
                    <a:pt x="1077" y="2151"/>
                  </a:lnTo>
                  <a:cubicBezTo>
                    <a:pt x="550" y="2117"/>
                    <a:pt x="131" y="1678"/>
                    <a:pt x="131" y="1143"/>
                  </a:cubicBezTo>
                  <a:cubicBezTo>
                    <a:pt x="131" y="585"/>
                    <a:pt x="585" y="131"/>
                    <a:pt x="1143" y="131"/>
                  </a:cubicBezTo>
                  <a:cubicBezTo>
                    <a:pt x="1678" y="131"/>
                    <a:pt x="2118" y="549"/>
                    <a:pt x="2152" y="1077"/>
                  </a:cubicBezTo>
                  <a:lnTo>
                    <a:pt x="1142" y="10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81">
              <a:extLst>
                <a:ext uri="{FF2B5EF4-FFF2-40B4-BE49-F238E27FC236}">
                  <a16:creationId xmlns:a16="http://schemas.microsoft.com/office/drawing/2014/main" id="{97E8DDF4-4526-4AA3-AC3A-B51B373FA5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10839" y="1350963"/>
              <a:ext cx="249238" cy="249238"/>
            </a:xfrm>
            <a:custGeom>
              <a:avLst/>
              <a:gdLst>
                <a:gd name="T0" fmla="*/ 1143 w 1208"/>
                <a:gd name="T1" fmla="*/ 0 h 1208"/>
                <a:gd name="T2" fmla="*/ 66 w 1208"/>
                <a:gd name="T3" fmla="*/ 0 h 1208"/>
                <a:gd name="T4" fmla="*/ 0 w 1208"/>
                <a:gd name="T5" fmla="*/ 66 h 1208"/>
                <a:gd name="T6" fmla="*/ 0 w 1208"/>
                <a:gd name="T7" fmla="*/ 1142 h 1208"/>
                <a:gd name="T8" fmla="*/ 66 w 1208"/>
                <a:gd name="T9" fmla="*/ 1208 h 1208"/>
                <a:gd name="T10" fmla="*/ 66 w 1208"/>
                <a:gd name="T11" fmla="*/ 1208 h 1208"/>
                <a:gd name="T12" fmla="*/ 873 w 1208"/>
                <a:gd name="T13" fmla="*/ 873 h 1208"/>
                <a:gd name="T14" fmla="*/ 1208 w 1208"/>
                <a:gd name="T15" fmla="*/ 66 h 1208"/>
                <a:gd name="T16" fmla="*/ 1143 w 1208"/>
                <a:gd name="T17" fmla="*/ 0 h 1208"/>
                <a:gd name="T18" fmla="*/ 131 w 1208"/>
                <a:gd name="T19" fmla="*/ 1075 h 1208"/>
                <a:gd name="T20" fmla="*/ 131 w 1208"/>
                <a:gd name="T21" fmla="*/ 132 h 1208"/>
                <a:gd name="T22" fmla="*/ 1075 w 1208"/>
                <a:gd name="T23" fmla="*/ 132 h 1208"/>
                <a:gd name="T24" fmla="*/ 131 w 1208"/>
                <a:gd name="T25" fmla="*/ 1075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08" h="1208">
                  <a:moveTo>
                    <a:pt x="1143" y="0"/>
                  </a:moveTo>
                  <a:lnTo>
                    <a:pt x="66" y="0"/>
                  </a:lnTo>
                  <a:cubicBezTo>
                    <a:pt x="30" y="0"/>
                    <a:pt x="0" y="30"/>
                    <a:pt x="0" y="66"/>
                  </a:cubicBezTo>
                  <a:lnTo>
                    <a:pt x="0" y="1142"/>
                  </a:lnTo>
                  <a:cubicBezTo>
                    <a:pt x="0" y="1178"/>
                    <a:pt x="30" y="1208"/>
                    <a:pt x="66" y="1208"/>
                  </a:cubicBezTo>
                  <a:lnTo>
                    <a:pt x="66" y="1208"/>
                  </a:lnTo>
                  <a:cubicBezTo>
                    <a:pt x="371" y="1208"/>
                    <a:pt x="658" y="1089"/>
                    <a:pt x="873" y="873"/>
                  </a:cubicBezTo>
                  <a:cubicBezTo>
                    <a:pt x="1089" y="657"/>
                    <a:pt x="1208" y="371"/>
                    <a:pt x="1208" y="66"/>
                  </a:cubicBezTo>
                  <a:cubicBezTo>
                    <a:pt x="1208" y="30"/>
                    <a:pt x="1179" y="0"/>
                    <a:pt x="1143" y="0"/>
                  </a:cubicBezTo>
                  <a:close/>
                  <a:moveTo>
                    <a:pt x="131" y="1075"/>
                  </a:moveTo>
                  <a:lnTo>
                    <a:pt x="131" y="132"/>
                  </a:lnTo>
                  <a:lnTo>
                    <a:pt x="1075" y="132"/>
                  </a:lnTo>
                  <a:cubicBezTo>
                    <a:pt x="1042" y="637"/>
                    <a:pt x="637" y="1042"/>
                    <a:pt x="131" y="10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60A212EA-8B9D-40AB-9403-441B27C1B590}"/>
              </a:ext>
            </a:extLst>
          </p:cNvPr>
          <p:cNvGrpSpPr/>
          <p:nvPr/>
        </p:nvGrpSpPr>
        <p:grpSpPr>
          <a:xfrm>
            <a:off x="9025484" y="4762947"/>
            <a:ext cx="386293" cy="347550"/>
            <a:chOff x="10183814" y="5262563"/>
            <a:chExt cx="538163" cy="484188"/>
          </a:xfrm>
          <a:solidFill>
            <a:srgbClr val="FE0000"/>
          </a:solidFill>
        </p:grpSpPr>
        <p:sp>
          <p:nvSpPr>
            <p:cNvPr id="187" name="Freeform 131">
              <a:extLst>
                <a:ext uri="{FF2B5EF4-FFF2-40B4-BE49-F238E27FC236}">
                  <a16:creationId xmlns:a16="http://schemas.microsoft.com/office/drawing/2014/main" id="{6DD3200E-BE91-46DC-A542-F9B1AFA924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3814" y="5262563"/>
              <a:ext cx="538163" cy="484188"/>
            </a:xfrm>
            <a:custGeom>
              <a:avLst/>
              <a:gdLst>
                <a:gd name="T0" fmla="*/ 2550 w 2616"/>
                <a:gd name="T1" fmla="*/ 0 h 2349"/>
                <a:gd name="T2" fmla="*/ 65 w 2616"/>
                <a:gd name="T3" fmla="*/ 0 h 2349"/>
                <a:gd name="T4" fmla="*/ 0 w 2616"/>
                <a:gd name="T5" fmla="*/ 66 h 2349"/>
                <a:gd name="T6" fmla="*/ 0 w 2616"/>
                <a:gd name="T7" fmla="*/ 1826 h 2349"/>
                <a:gd name="T8" fmla="*/ 65 w 2616"/>
                <a:gd name="T9" fmla="*/ 1891 h 2349"/>
                <a:gd name="T10" fmla="*/ 1242 w 2616"/>
                <a:gd name="T11" fmla="*/ 1891 h 2349"/>
                <a:gd name="T12" fmla="*/ 1242 w 2616"/>
                <a:gd name="T13" fmla="*/ 2218 h 2349"/>
                <a:gd name="T14" fmla="*/ 776 w 2616"/>
                <a:gd name="T15" fmla="*/ 2218 h 2349"/>
                <a:gd name="T16" fmla="*/ 711 w 2616"/>
                <a:gd name="T17" fmla="*/ 2283 h 2349"/>
                <a:gd name="T18" fmla="*/ 776 w 2616"/>
                <a:gd name="T19" fmla="*/ 2349 h 2349"/>
                <a:gd name="T20" fmla="*/ 1839 w 2616"/>
                <a:gd name="T21" fmla="*/ 2349 h 2349"/>
                <a:gd name="T22" fmla="*/ 1905 w 2616"/>
                <a:gd name="T23" fmla="*/ 2283 h 2349"/>
                <a:gd name="T24" fmla="*/ 1839 w 2616"/>
                <a:gd name="T25" fmla="*/ 2218 h 2349"/>
                <a:gd name="T26" fmla="*/ 1373 w 2616"/>
                <a:gd name="T27" fmla="*/ 2218 h 2349"/>
                <a:gd name="T28" fmla="*/ 1373 w 2616"/>
                <a:gd name="T29" fmla="*/ 1891 h 2349"/>
                <a:gd name="T30" fmla="*/ 2550 w 2616"/>
                <a:gd name="T31" fmla="*/ 1891 h 2349"/>
                <a:gd name="T32" fmla="*/ 2616 w 2616"/>
                <a:gd name="T33" fmla="*/ 1826 h 2349"/>
                <a:gd name="T34" fmla="*/ 2616 w 2616"/>
                <a:gd name="T35" fmla="*/ 66 h 2349"/>
                <a:gd name="T36" fmla="*/ 2550 w 2616"/>
                <a:gd name="T37" fmla="*/ 0 h 2349"/>
                <a:gd name="T38" fmla="*/ 2485 w 2616"/>
                <a:gd name="T39" fmla="*/ 1760 h 2349"/>
                <a:gd name="T40" fmla="*/ 131 w 2616"/>
                <a:gd name="T41" fmla="*/ 1760 h 2349"/>
                <a:gd name="T42" fmla="*/ 131 w 2616"/>
                <a:gd name="T43" fmla="*/ 131 h 2349"/>
                <a:gd name="T44" fmla="*/ 2485 w 2616"/>
                <a:gd name="T45" fmla="*/ 131 h 2349"/>
                <a:gd name="T46" fmla="*/ 2485 w 2616"/>
                <a:gd name="T47" fmla="*/ 1760 h 2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16" h="2349">
                  <a:moveTo>
                    <a:pt x="2550" y="0"/>
                  </a:moveTo>
                  <a:lnTo>
                    <a:pt x="65" y="0"/>
                  </a:lnTo>
                  <a:cubicBezTo>
                    <a:pt x="29" y="0"/>
                    <a:pt x="0" y="30"/>
                    <a:pt x="0" y="66"/>
                  </a:cubicBezTo>
                  <a:lnTo>
                    <a:pt x="0" y="1826"/>
                  </a:lnTo>
                  <a:cubicBezTo>
                    <a:pt x="0" y="1862"/>
                    <a:pt x="29" y="1891"/>
                    <a:pt x="65" y="1891"/>
                  </a:cubicBezTo>
                  <a:lnTo>
                    <a:pt x="1242" y="1891"/>
                  </a:lnTo>
                  <a:lnTo>
                    <a:pt x="1242" y="2218"/>
                  </a:lnTo>
                  <a:lnTo>
                    <a:pt x="776" y="2218"/>
                  </a:lnTo>
                  <a:cubicBezTo>
                    <a:pt x="740" y="2218"/>
                    <a:pt x="711" y="2247"/>
                    <a:pt x="711" y="2283"/>
                  </a:cubicBezTo>
                  <a:cubicBezTo>
                    <a:pt x="711" y="2319"/>
                    <a:pt x="740" y="2349"/>
                    <a:pt x="776" y="2349"/>
                  </a:cubicBezTo>
                  <a:lnTo>
                    <a:pt x="1839" y="2349"/>
                  </a:lnTo>
                  <a:cubicBezTo>
                    <a:pt x="1875" y="2349"/>
                    <a:pt x="1905" y="2319"/>
                    <a:pt x="1905" y="2283"/>
                  </a:cubicBezTo>
                  <a:cubicBezTo>
                    <a:pt x="1905" y="2247"/>
                    <a:pt x="1875" y="2218"/>
                    <a:pt x="1839" y="2218"/>
                  </a:cubicBezTo>
                  <a:lnTo>
                    <a:pt x="1373" y="2218"/>
                  </a:lnTo>
                  <a:lnTo>
                    <a:pt x="1373" y="1891"/>
                  </a:lnTo>
                  <a:lnTo>
                    <a:pt x="2550" y="1891"/>
                  </a:lnTo>
                  <a:cubicBezTo>
                    <a:pt x="2586" y="1891"/>
                    <a:pt x="2616" y="1862"/>
                    <a:pt x="2616" y="1826"/>
                  </a:cubicBezTo>
                  <a:lnTo>
                    <a:pt x="2616" y="66"/>
                  </a:lnTo>
                  <a:cubicBezTo>
                    <a:pt x="2616" y="30"/>
                    <a:pt x="2587" y="0"/>
                    <a:pt x="2550" y="0"/>
                  </a:cubicBezTo>
                  <a:close/>
                  <a:moveTo>
                    <a:pt x="2485" y="1760"/>
                  </a:moveTo>
                  <a:lnTo>
                    <a:pt x="131" y="1760"/>
                  </a:lnTo>
                  <a:lnTo>
                    <a:pt x="131" y="131"/>
                  </a:lnTo>
                  <a:lnTo>
                    <a:pt x="2485" y="131"/>
                  </a:lnTo>
                  <a:lnTo>
                    <a:pt x="2485" y="17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32">
              <a:extLst>
                <a:ext uri="{FF2B5EF4-FFF2-40B4-BE49-F238E27FC236}">
                  <a16:creationId xmlns:a16="http://schemas.microsoft.com/office/drawing/2014/main" id="{53B94D2A-3B2F-4071-A620-7BC5503E1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3839" y="5335588"/>
              <a:ext cx="138113" cy="252413"/>
            </a:xfrm>
            <a:custGeom>
              <a:avLst/>
              <a:gdLst>
                <a:gd name="T0" fmla="*/ 251 w 670"/>
                <a:gd name="T1" fmla="*/ 678 h 1226"/>
                <a:gd name="T2" fmla="*/ 419 w 670"/>
                <a:gd name="T3" fmla="*/ 678 h 1226"/>
                <a:gd name="T4" fmla="*/ 539 w 670"/>
                <a:gd name="T5" fmla="*/ 797 h 1226"/>
                <a:gd name="T6" fmla="*/ 419 w 670"/>
                <a:gd name="T7" fmla="*/ 916 h 1226"/>
                <a:gd name="T8" fmla="*/ 116 w 670"/>
                <a:gd name="T9" fmla="*/ 916 h 1226"/>
                <a:gd name="T10" fmla="*/ 51 w 670"/>
                <a:gd name="T11" fmla="*/ 982 h 1226"/>
                <a:gd name="T12" fmla="*/ 116 w 670"/>
                <a:gd name="T13" fmla="*/ 1048 h 1226"/>
                <a:gd name="T14" fmla="*/ 269 w 670"/>
                <a:gd name="T15" fmla="*/ 1048 h 1226"/>
                <a:gd name="T16" fmla="*/ 269 w 670"/>
                <a:gd name="T17" fmla="*/ 1160 h 1226"/>
                <a:gd name="T18" fmla="*/ 335 w 670"/>
                <a:gd name="T19" fmla="*/ 1226 h 1226"/>
                <a:gd name="T20" fmla="*/ 401 w 670"/>
                <a:gd name="T21" fmla="*/ 1160 h 1226"/>
                <a:gd name="T22" fmla="*/ 401 w 670"/>
                <a:gd name="T23" fmla="*/ 1048 h 1226"/>
                <a:gd name="T24" fmla="*/ 421 w 670"/>
                <a:gd name="T25" fmla="*/ 1048 h 1226"/>
                <a:gd name="T26" fmla="*/ 423 w 670"/>
                <a:gd name="T27" fmla="*/ 1048 h 1226"/>
                <a:gd name="T28" fmla="*/ 670 w 670"/>
                <a:gd name="T29" fmla="*/ 797 h 1226"/>
                <a:gd name="T30" fmla="*/ 419 w 670"/>
                <a:gd name="T31" fmla="*/ 547 h 1226"/>
                <a:gd name="T32" fmla="*/ 251 w 670"/>
                <a:gd name="T33" fmla="*/ 547 h 1226"/>
                <a:gd name="T34" fmla="*/ 132 w 670"/>
                <a:gd name="T35" fmla="*/ 428 h 1226"/>
                <a:gd name="T36" fmla="*/ 251 w 670"/>
                <a:gd name="T37" fmla="*/ 308 h 1226"/>
                <a:gd name="T38" fmla="*/ 548 w 670"/>
                <a:gd name="T39" fmla="*/ 308 h 1226"/>
                <a:gd name="T40" fmla="*/ 614 w 670"/>
                <a:gd name="T41" fmla="*/ 243 h 1226"/>
                <a:gd name="T42" fmla="*/ 548 w 670"/>
                <a:gd name="T43" fmla="*/ 177 h 1226"/>
                <a:gd name="T44" fmla="*/ 401 w 670"/>
                <a:gd name="T45" fmla="*/ 177 h 1226"/>
                <a:gd name="T46" fmla="*/ 401 w 670"/>
                <a:gd name="T47" fmla="*/ 66 h 1226"/>
                <a:gd name="T48" fmla="*/ 335 w 670"/>
                <a:gd name="T49" fmla="*/ 0 h 1226"/>
                <a:gd name="T50" fmla="*/ 269 w 670"/>
                <a:gd name="T51" fmla="*/ 66 h 1226"/>
                <a:gd name="T52" fmla="*/ 269 w 670"/>
                <a:gd name="T53" fmla="*/ 177 h 1226"/>
                <a:gd name="T54" fmla="*/ 251 w 670"/>
                <a:gd name="T55" fmla="*/ 177 h 1226"/>
                <a:gd name="T56" fmla="*/ 0 w 670"/>
                <a:gd name="T57" fmla="*/ 428 h 1226"/>
                <a:gd name="T58" fmla="*/ 251 w 670"/>
                <a:gd name="T59" fmla="*/ 678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0" h="1226">
                  <a:moveTo>
                    <a:pt x="251" y="678"/>
                  </a:moveTo>
                  <a:lnTo>
                    <a:pt x="419" y="678"/>
                  </a:lnTo>
                  <a:cubicBezTo>
                    <a:pt x="485" y="678"/>
                    <a:pt x="539" y="732"/>
                    <a:pt x="539" y="797"/>
                  </a:cubicBezTo>
                  <a:cubicBezTo>
                    <a:pt x="539" y="863"/>
                    <a:pt x="485" y="916"/>
                    <a:pt x="419" y="916"/>
                  </a:cubicBezTo>
                  <a:lnTo>
                    <a:pt x="116" y="916"/>
                  </a:lnTo>
                  <a:cubicBezTo>
                    <a:pt x="80" y="916"/>
                    <a:pt x="51" y="946"/>
                    <a:pt x="51" y="982"/>
                  </a:cubicBezTo>
                  <a:cubicBezTo>
                    <a:pt x="51" y="1018"/>
                    <a:pt x="80" y="1048"/>
                    <a:pt x="116" y="1048"/>
                  </a:cubicBezTo>
                  <a:lnTo>
                    <a:pt x="269" y="1048"/>
                  </a:lnTo>
                  <a:lnTo>
                    <a:pt x="269" y="1160"/>
                  </a:lnTo>
                  <a:cubicBezTo>
                    <a:pt x="269" y="1196"/>
                    <a:pt x="299" y="1226"/>
                    <a:pt x="335" y="1226"/>
                  </a:cubicBezTo>
                  <a:cubicBezTo>
                    <a:pt x="371" y="1226"/>
                    <a:pt x="401" y="1196"/>
                    <a:pt x="401" y="1160"/>
                  </a:cubicBezTo>
                  <a:lnTo>
                    <a:pt x="401" y="1048"/>
                  </a:lnTo>
                  <a:lnTo>
                    <a:pt x="421" y="1048"/>
                  </a:lnTo>
                  <a:cubicBezTo>
                    <a:pt x="422" y="1048"/>
                    <a:pt x="422" y="1048"/>
                    <a:pt x="423" y="1048"/>
                  </a:cubicBezTo>
                  <a:cubicBezTo>
                    <a:pt x="559" y="1046"/>
                    <a:pt x="670" y="934"/>
                    <a:pt x="670" y="797"/>
                  </a:cubicBezTo>
                  <a:cubicBezTo>
                    <a:pt x="670" y="659"/>
                    <a:pt x="558" y="547"/>
                    <a:pt x="419" y="547"/>
                  </a:cubicBezTo>
                  <a:lnTo>
                    <a:pt x="251" y="547"/>
                  </a:lnTo>
                  <a:cubicBezTo>
                    <a:pt x="185" y="547"/>
                    <a:pt x="132" y="493"/>
                    <a:pt x="132" y="428"/>
                  </a:cubicBezTo>
                  <a:cubicBezTo>
                    <a:pt x="132" y="362"/>
                    <a:pt x="185" y="308"/>
                    <a:pt x="251" y="308"/>
                  </a:cubicBezTo>
                  <a:lnTo>
                    <a:pt x="548" y="308"/>
                  </a:lnTo>
                  <a:cubicBezTo>
                    <a:pt x="584" y="308"/>
                    <a:pt x="614" y="279"/>
                    <a:pt x="614" y="243"/>
                  </a:cubicBezTo>
                  <a:cubicBezTo>
                    <a:pt x="614" y="207"/>
                    <a:pt x="584" y="177"/>
                    <a:pt x="548" y="177"/>
                  </a:cubicBezTo>
                  <a:lnTo>
                    <a:pt x="401" y="177"/>
                  </a:lnTo>
                  <a:lnTo>
                    <a:pt x="401" y="66"/>
                  </a:lnTo>
                  <a:cubicBezTo>
                    <a:pt x="401" y="30"/>
                    <a:pt x="371" y="0"/>
                    <a:pt x="335" y="0"/>
                  </a:cubicBezTo>
                  <a:cubicBezTo>
                    <a:pt x="299" y="0"/>
                    <a:pt x="269" y="30"/>
                    <a:pt x="269" y="66"/>
                  </a:cubicBezTo>
                  <a:lnTo>
                    <a:pt x="269" y="177"/>
                  </a:lnTo>
                  <a:lnTo>
                    <a:pt x="251" y="177"/>
                  </a:lnTo>
                  <a:cubicBezTo>
                    <a:pt x="113" y="177"/>
                    <a:pt x="0" y="289"/>
                    <a:pt x="0" y="428"/>
                  </a:cubicBezTo>
                  <a:cubicBezTo>
                    <a:pt x="0" y="565"/>
                    <a:pt x="113" y="678"/>
                    <a:pt x="251" y="6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3" name="Group 312">
            <a:extLst>
              <a:ext uri="{FF2B5EF4-FFF2-40B4-BE49-F238E27FC236}">
                <a16:creationId xmlns:a16="http://schemas.microsoft.com/office/drawing/2014/main" id="{DDE6E6E8-C11B-475D-94B5-45A124DD5CAF}"/>
              </a:ext>
            </a:extLst>
          </p:cNvPr>
          <p:cNvGrpSpPr/>
          <p:nvPr/>
        </p:nvGrpSpPr>
        <p:grpSpPr>
          <a:xfrm>
            <a:off x="9732650" y="3991312"/>
            <a:ext cx="356666" cy="386293"/>
            <a:chOff x="11209339" y="4141788"/>
            <a:chExt cx="496888" cy="538163"/>
          </a:xfrm>
          <a:solidFill>
            <a:srgbClr val="FE0000"/>
          </a:solidFill>
        </p:grpSpPr>
        <p:sp>
          <p:nvSpPr>
            <p:cNvPr id="230" name="Freeform 174">
              <a:extLst>
                <a:ext uri="{FF2B5EF4-FFF2-40B4-BE49-F238E27FC236}">
                  <a16:creationId xmlns:a16="http://schemas.microsoft.com/office/drawing/2014/main" id="{945DF8B8-D923-41BF-B86A-5B50C88C57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09339" y="4141788"/>
              <a:ext cx="496888" cy="487363"/>
            </a:xfrm>
            <a:custGeom>
              <a:avLst/>
              <a:gdLst>
                <a:gd name="T0" fmla="*/ 2266 w 2411"/>
                <a:gd name="T1" fmla="*/ 109 h 2368"/>
                <a:gd name="T2" fmla="*/ 2002 w 2411"/>
                <a:gd name="T3" fmla="*/ 0 h 2368"/>
                <a:gd name="T4" fmla="*/ 1738 w 2411"/>
                <a:gd name="T5" fmla="*/ 109 h 2368"/>
                <a:gd name="T6" fmla="*/ 1738 w 2411"/>
                <a:gd name="T7" fmla="*/ 203 h 2368"/>
                <a:gd name="T8" fmla="*/ 1832 w 2411"/>
                <a:gd name="T9" fmla="*/ 203 h 2368"/>
                <a:gd name="T10" fmla="*/ 2002 w 2411"/>
                <a:gd name="T11" fmla="*/ 132 h 2368"/>
                <a:gd name="T12" fmla="*/ 2172 w 2411"/>
                <a:gd name="T13" fmla="*/ 203 h 2368"/>
                <a:gd name="T14" fmla="*/ 2172 w 2411"/>
                <a:gd name="T15" fmla="*/ 543 h 2368"/>
                <a:gd name="T16" fmla="*/ 2168 w 2411"/>
                <a:gd name="T17" fmla="*/ 548 h 2368"/>
                <a:gd name="T18" fmla="*/ 2163 w 2411"/>
                <a:gd name="T19" fmla="*/ 553 h 2368"/>
                <a:gd name="T20" fmla="*/ 2063 w 2411"/>
                <a:gd name="T21" fmla="*/ 653 h 2368"/>
                <a:gd name="T22" fmla="*/ 1507 w 2411"/>
                <a:gd name="T23" fmla="*/ 97 h 2368"/>
                <a:gd name="T24" fmla="*/ 1414 w 2411"/>
                <a:gd name="T25" fmla="*/ 97 h 2368"/>
                <a:gd name="T26" fmla="*/ 562 w 2411"/>
                <a:gd name="T27" fmla="*/ 949 h 2368"/>
                <a:gd name="T28" fmla="*/ 562 w 2411"/>
                <a:gd name="T29" fmla="*/ 1042 h 2368"/>
                <a:gd name="T30" fmla="*/ 609 w 2411"/>
                <a:gd name="T31" fmla="*/ 1061 h 2368"/>
                <a:gd name="T32" fmla="*/ 656 w 2411"/>
                <a:gd name="T33" fmla="*/ 1042 h 2368"/>
                <a:gd name="T34" fmla="*/ 1460 w 2411"/>
                <a:gd name="T35" fmla="*/ 237 h 2368"/>
                <a:gd name="T36" fmla="*/ 1536 w 2411"/>
                <a:gd name="T37" fmla="*/ 312 h 2368"/>
                <a:gd name="T38" fmla="*/ 244 w 2411"/>
                <a:gd name="T39" fmla="*/ 1605 h 2368"/>
                <a:gd name="T40" fmla="*/ 224 w 2411"/>
                <a:gd name="T41" fmla="*/ 1651 h 2368"/>
                <a:gd name="T42" fmla="*/ 244 w 2411"/>
                <a:gd name="T43" fmla="*/ 1698 h 2368"/>
                <a:gd name="T44" fmla="*/ 285 w 2411"/>
                <a:gd name="T45" fmla="*/ 1740 h 2368"/>
                <a:gd name="T46" fmla="*/ 101 w 2411"/>
                <a:gd name="T47" fmla="*/ 1923 h 2368"/>
                <a:gd name="T48" fmla="*/ 82 w 2411"/>
                <a:gd name="T49" fmla="*/ 1970 h 2368"/>
                <a:gd name="T50" fmla="*/ 101 w 2411"/>
                <a:gd name="T51" fmla="*/ 2017 h 2368"/>
                <a:gd name="T52" fmla="*/ 183 w 2411"/>
                <a:gd name="T53" fmla="*/ 2098 h 2368"/>
                <a:gd name="T54" fmla="*/ 26 w 2411"/>
                <a:gd name="T55" fmla="*/ 2256 h 2368"/>
                <a:gd name="T56" fmla="*/ 26 w 2411"/>
                <a:gd name="T57" fmla="*/ 2349 h 2368"/>
                <a:gd name="T58" fmla="*/ 73 w 2411"/>
                <a:gd name="T59" fmla="*/ 2368 h 2368"/>
                <a:gd name="T60" fmla="*/ 119 w 2411"/>
                <a:gd name="T61" fmla="*/ 2349 h 2368"/>
                <a:gd name="T62" fmla="*/ 277 w 2411"/>
                <a:gd name="T63" fmla="*/ 2192 h 2368"/>
                <a:gd name="T64" fmla="*/ 358 w 2411"/>
                <a:gd name="T65" fmla="*/ 2274 h 2368"/>
                <a:gd name="T66" fmla="*/ 405 w 2411"/>
                <a:gd name="T67" fmla="*/ 2293 h 2368"/>
                <a:gd name="T68" fmla="*/ 452 w 2411"/>
                <a:gd name="T69" fmla="*/ 2274 h 2368"/>
                <a:gd name="T70" fmla="*/ 636 w 2411"/>
                <a:gd name="T71" fmla="*/ 2090 h 2368"/>
                <a:gd name="T72" fmla="*/ 678 w 2411"/>
                <a:gd name="T73" fmla="*/ 2131 h 2368"/>
                <a:gd name="T74" fmla="*/ 724 w 2411"/>
                <a:gd name="T75" fmla="*/ 2151 h 2368"/>
                <a:gd name="T76" fmla="*/ 771 w 2411"/>
                <a:gd name="T77" fmla="*/ 2131 h 2368"/>
                <a:gd name="T78" fmla="*/ 2257 w 2411"/>
                <a:gd name="T79" fmla="*/ 646 h 2368"/>
                <a:gd name="T80" fmla="*/ 2261 w 2411"/>
                <a:gd name="T81" fmla="*/ 641 h 2368"/>
                <a:gd name="T82" fmla="*/ 2266 w 2411"/>
                <a:gd name="T83" fmla="*/ 637 h 2368"/>
                <a:gd name="T84" fmla="*/ 2266 w 2411"/>
                <a:gd name="T85" fmla="*/ 109 h 2368"/>
                <a:gd name="T86" fmla="*/ 405 w 2411"/>
                <a:gd name="T87" fmla="*/ 2134 h 2368"/>
                <a:gd name="T88" fmla="*/ 241 w 2411"/>
                <a:gd name="T89" fmla="*/ 1970 h 2368"/>
                <a:gd name="T90" fmla="*/ 378 w 2411"/>
                <a:gd name="T91" fmla="*/ 1833 h 2368"/>
                <a:gd name="T92" fmla="*/ 460 w 2411"/>
                <a:gd name="T93" fmla="*/ 1914 h 2368"/>
                <a:gd name="T94" fmla="*/ 542 w 2411"/>
                <a:gd name="T95" fmla="*/ 1996 h 2368"/>
                <a:gd name="T96" fmla="*/ 405 w 2411"/>
                <a:gd name="T97" fmla="*/ 2134 h 2368"/>
                <a:gd name="T98" fmla="*/ 724 w 2411"/>
                <a:gd name="T99" fmla="*/ 1991 h 2368"/>
                <a:gd name="T100" fmla="*/ 682 w 2411"/>
                <a:gd name="T101" fmla="*/ 1950 h 2368"/>
                <a:gd name="T102" fmla="*/ 682 w 2411"/>
                <a:gd name="T103" fmla="*/ 1950 h 2368"/>
                <a:gd name="T104" fmla="*/ 553 w 2411"/>
                <a:gd name="T105" fmla="*/ 1821 h 2368"/>
                <a:gd name="T106" fmla="*/ 383 w 2411"/>
                <a:gd name="T107" fmla="*/ 1651 h 2368"/>
                <a:gd name="T108" fmla="*/ 1629 w 2411"/>
                <a:gd name="T109" fmla="*/ 405 h 2368"/>
                <a:gd name="T110" fmla="*/ 1970 w 2411"/>
                <a:gd name="T111" fmla="*/ 746 h 2368"/>
                <a:gd name="T112" fmla="*/ 724 w 2411"/>
                <a:gd name="T113" fmla="*/ 1991 h 2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11" h="2368">
                  <a:moveTo>
                    <a:pt x="2266" y="109"/>
                  </a:moveTo>
                  <a:cubicBezTo>
                    <a:pt x="2196" y="39"/>
                    <a:pt x="2102" y="0"/>
                    <a:pt x="2002" y="0"/>
                  </a:cubicBezTo>
                  <a:cubicBezTo>
                    <a:pt x="1902" y="0"/>
                    <a:pt x="1809" y="39"/>
                    <a:pt x="1738" y="109"/>
                  </a:cubicBezTo>
                  <a:cubicBezTo>
                    <a:pt x="1713" y="135"/>
                    <a:pt x="1713" y="177"/>
                    <a:pt x="1738" y="203"/>
                  </a:cubicBezTo>
                  <a:cubicBezTo>
                    <a:pt x="1764" y="228"/>
                    <a:pt x="1806" y="228"/>
                    <a:pt x="1832" y="203"/>
                  </a:cubicBezTo>
                  <a:cubicBezTo>
                    <a:pt x="1877" y="157"/>
                    <a:pt x="1938" y="132"/>
                    <a:pt x="2002" y="132"/>
                  </a:cubicBezTo>
                  <a:cubicBezTo>
                    <a:pt x="2066" y="132"/>
                    <a:pt x="2127" y="158"/>
                    <a:pt x="2172" y="203"/>
                  </a:cubicBezTo>
                  <a:cubicBezTo>
                    <a:pt x="2266" y="297"/>
                    <a:pt x="2266" y="449"/>
                    <a:pt x="2172" y="543"/>
                  </a:cubicBezTo>
                  <a:cubicBezTo>
                    <a:pt x="2171" y="545"/>
                    <a:pt x="2169" y="547"/>
                    <a:pt x="2168" y="548"/>
                  </a:cubicBezTo>
                  <a:cubicBezTo>
                    <a:pt x="2166" y="550"/>
                    <a:pt x="2165" y="551"/>
                    <a:pt x="2163" y="553"/>
                  </a:cubicBezTo>
                  <a:lnTo>
                    <a:pt x="2063" y="653"/>
                  </a:lnTo>
                  <a:lnTo>
                    <a:pt x="1507" y="97"/>
                  </a:lnTo>
                  <a:cubicBezTo>
                    <a:pt x="1481" y="71"/>
                    <a:pt x="1440" y="71"/>
                    <a:pt x="1414" y="97"/>
                  </a:cubicBezTo>
                  <a:lnTo>
                    <a:pt x="562" y="949"/>
                  </a:lnTo>
                  <a:cubicBezTo>
                    <a:pt x="536" y="974"/>
                    <a:pt x="536" y="1016"/>
                    <a:pt x="562" y="1042"/>
                  </a:cubicBezTo>
                  <a:cubicBezTo>
                    <a:pt x="575" y="1055"/>
                    <a:pt x="592" y="1061"/>
                    <a:pt x="609" y="1061"/>
                  </a:cubicBezTo>
                  <a:cubicBezTo>
                    <a:pt x="626" y="1061"/>
                    <a:pt x="642" y="1055"/>
                    <a:pt x="656" y="1042"/>
                  </a:cubicBezTo>
                  <a:lnTo>
                    <a:pt x="1460" y="237"/>
                  </a:lnTo>
                  <a:lnTo>
                    <a:pt x="1536" y="312"/>
                  </a:lnTo>
                  <a:lnTo>
                    <a:pt x="244" y="1605"/>
                  </a:lnTo>
                  <a:cubicBezTo>
                    <a:pt x="231" y="1617"/>
                    <a:pt x="224" y="1634"/>
                    <a:pt x="224" y="1651"/>
                  </a:cubicBezTo>
                  <a:cubicBezTo>
                    <a:pt x="224" y="1669"/>
                    <a:pt x="232" y="1685"/>
                    <a:pt x="244" y="1698"/>
                  </a:cubicBezTo>
                  <a:lnTo>
                    <a:pt x="285" y="1740"/>
                  </a:lnTo>
                  <a:lnTo>
                    <a:pt x="101" y="1923"/>
                  </a:lnTo>
                  <a:cubicBezTo>
                    <a:pt x="89" y="1936"/>
                    <a:pt x="82" y="1952"/>
                    <a:pt x="82" y="1970"/>
                  </a:cubicBezTo>
                  <a:cubicBezTo>
                    <a:pt x="82" y="1988"/>
                    <a:pt x="89" y="2004"/>
                    <a:pt x="101" y="2017"/>
                  </a:cubicBezTo>
                  <a:lnTo>
                    <a:pt x="183" y="2098"/>
                  </a:lnTo>
                  <a:lnTo>
                    <a:pt x="26" y="2256"/>
                  </a:lnTo>
                  <a:cubicBezTo>
                    <a:pt x="0" y="2281"/>
                    <a:pt x="0" y="2323"/>
                    <a:pt x="26" y="2349"/>
                  </a:cubicBezTo>
                  <a:cubicBezTo>
                    <a:pt x="39" y="2362"/>
                    <a:pt x="56" y="2368"/>
                    <a:pt x="73" y="2368"/>
                  </a:cubicBezTo>
                  <a:cubicBezTo>
                    <a:pt x="90" y="2368"/>
                    <a:pt x="106" y="2362"/>
                    <a:pt x="119" y="2349"/>
                  </a:cubicBezTo>
                  <a:lnTo>
                    <a:pt x="277" y="2192"/>
                  </a:lnTo>
                  <a:lnTo>
                    <a:pt x="358" y="2274"/>
                  </a:lnTo>
                  <a:cubicBezTo>
                    <a:pt x="371" y="2286"/>
                    <a:pt x="388" y="2293"/>
                    <a:pt x="405" y="2293"/>
                  </a:cubicBezTo>
                  <a:cubicBezTo>
                    <a:pt x="423" y="2293"/>
                    <a:pt x="439" y="2286"/>
                    <a:pt x="452" y="2274"/>
                  </a:cubicBezTo>
                  <a:lnTo>
                    <a:pt x="636" y="2090"/>
                  </a:lnTo>
                  <a:lnTo>
                    <a:pt x="678" y="2131"/>
                  </a:lnTo>
                  <a:cubicBezTo>
                    <a:pt x="690" y="2144"/>
                    <a:pt x="707" y="2151"/>
                    <a:pt x="724" y="2151"/>
                  </a:cubicBezTo>
                  <a:cubicBezTo>
                    <a:pt x="741" y="2151"/>
                    <a:pt x="758" y="2144"/>
                    <a:pt x="771" y="2131"/>
                  </a:cubicBezTo>
                  <a:lnTo>
                    <a:pt x="2257" y="646"/>
                  </a:lnTo>
                  <a:cubicBezTo>
                    <a:pt x="2258" y="644"/>
                    <a:pt x="2260" y="643"/>
                    <a:pt x="2261" y="641"/>
                  </a:cubicBezTo>
                  <a:cubicBezTo>
                    <a:pt x="2263" y="639"/>
                    <a:pt x="2264" y="638"/>
                    <a:pt x="2266" y="637"/>
                  </a:cubicBezTo>
                  <a:cubicBezTo>
                    <a:pt x="2411" y="490"/>
                    <a:pt x="2411" y="254"/>
                    <a:pt x="2266" y="109"/>
                  </a:cubicBezTo>
                  <a:close/>
                  <a:moveTo>
                    <a:pt x="405" y="2134"/>
                  </a:moveTo>
                  <a:lnTo>
                    <a:pt x="241" y="1970"/>
                  </a:lnTo>
                  <a:lnTo>
                    <a:pt x="378" y="1833"/>
                  </a:lnTo>
                  <a:lnTo>
                    <a:pt x="460" y="1914"/>
                  </a:lnTo>
                  <a:lnTo>
                    <a:pt x="542" y="1996"/>
                  </a:lnTo>
                  <a:lnTo>
                    <a:pt x="405" y="2134"/>
                  </a:lnTo>
                  <a:close/>
                  <a:moveTo>
                    <a:pt x="724" y="1991"/>
                  </a:moveTo>
                  <a:lnTo>
                    <a:pt x="682" y="1950"/>
                  </a:lnTo>
                  <a:lnTo>
                    <a:pt x="682" y="1950"/>
                  </a:lnTo>
                  <a:lnTo>
                    <a:pt x="553" y="1821"/>
                  </a:lnTo>
                  <a:lnTo>
                    <a:pt x="383" y="1651"/>
                  </a:lnTo>
                  <a:lnTo>
                    <a:pt x="1629" y="405"/>
                  </a:lnTo>
                  <a:lnTo>
                    <a:pt x="1970" y="746"/>
                  </a:lnTo>
                  <a:lnTo>
                    <a:pt x="724" y="19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75">
              <a:extLst>
                <a:ext uri="{FF2B5EF4-FFF2-40B4-BE49-F238E27FC236}">
                  <a16:creationId xmlns:a16="http://schemas.microsoft.com/office/drawing/2014/main" id="{E8FCF44E-07C6-40DA-A0BD-C6D0B6882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0926" y="4652963"/>
              <a:ext cx="463550" cy="26988"/>
            </a:xfrm>
            <a:custGeom>
              <a:avLst/>
              <a:gdLst>
                <a:gd name="T0" fmla="*/ 2184 w 2250"/>
                <a:gd name="T1" fmla="*/ 0 h 132"/>
                <a:gd name="T2" fmla="*/ 66 w 2250"/>
                <a:gd name="T3" fmla="*/ 0 h 132"/>
                <a:gd name="T4" fmla="*/ 0 w 2250"/>
                <a:gd name="T5" fmla="*/ 66 h 132"/>
                <a:gd name="T6" fmla="*/ 66 w 2250"/>
                <a:gd name="T7" fmla="*/ 132 h 132"/>
                <a:gd name="T8" fmla="*/ 2184 w 2250"/>
                <a:gd name="T9" fmla="*/ 132 h 132"/>
                <a:gd name="T10" fmla="*/ 2250 w 2250"/>
                <a:gd name="T11" fmla="*/ 66 h 132"/>
                <a:gd name="T12" fmla="*/ 2184 w 2250"/>
                <a:gd name="T1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50" h="132">
                  <a:moveTo>
                    <a:pt x="2184" y="0"/>
                  </a:moveTo>
                  <a:lnTo>
                    <a:pt x="66" y="0"/>
                  </a:lnTo>
                  <a:cubicBezTo>
                    <a:pt x="29" y="0"/>
                    <a:pt x="0" y="30"/>
                    <a:pt x="0" y="66"/>
                  </a:cubicBezTo>
                  <a:cubicBezTo>
                    <a:pt x="0" y="102"/>
                    <a:pt x="29" y="132"/>
                    <a:pt x="66" y="132"/>
                  </a:cubicBezTo>
                  <a:lnTo>
                    <a:pt x="2184" y="132"/>
                  </a:lnTo>
                  <a:cubicBezTo>
                    <a:pt x="2220" y="132"/>
                    <a:pt x="2250" y="102"/>
                    <a:pt x="2250" y="66"/>
                  </a:cubicBezTo>
                  <a:cubicBezTo>
                    <a:pt x="2250" y="30"/>
                    <a:pt x="2220" y="0"/>
                    <a:pt x="218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Freeform 207">
            <a:extLst>
              <a:ext uri="{FF2B5EF4-FFF2-40B4-BE49-F238E27FC236}">
                <a16:creationId xmlns:a16="http://schemas.microsoft.com/office/drawing/2014/main" id="{A8DB6016-3FF5-427C-A464-FE894F2C3246}"/>
              </a:ext>
            </a:extLst>
          </p:cNvPr>
          <p:cNvSpPr>
            <a:spLocks noEditPoints="1"/>
          </p:cNvSpPr>
          <p:nvPr/>
        </p:nvSpPr>
        <p:spPr bwMode="auto">
          <a:xfrm>
            <a:off x="9756580" y="3239048"/>
            <a:ext cx="308806" cy="386293"/>
          </a:xfrm>
          <a:custGeom>
            <a:avLst/>
            <a:gdLst>
              <a:gd name="T0" fmla="*/ 2090 w 2090"/>
              <a:gd name="T1" fmla="*/ 2267 h 2616"/>
              <a:gd name="T2" fmla="*/ 1940 w 2090"/>
              <a:gd name="T3" fmla="*/ 571 h 2616"/>
              <a:gd name="T4" fmla="*/ 1875 w 2090"/>
              <a:gd name="T5" fmla="*/ 512 h 2616"/>
              <a:gd name="T6" fmla="*/ 1557 w 2090"/>
              <a:gd name="T7" fmla="*/ 512 h 2616"/>
              <a:gd name="T8" fmla="*/ 1045 w 2090"/>
              <a:gd name="T9" fmla="*/ 0 h 2616"/>
              <a:gd name="T10" fmla="*/ 533 w 2090"/>
              <a:gd name="T11" fmla="*/ 512 h 2616"/>
              <a:gd name="T12" fmla="*/ 215 w 2090"/>
              <a:gd name="T13" fmla="*/ 512 h 2616"/>
              <a:gd name="T14" fmla="*/ 150 w 2090"/>
              <a:gd name="T15" fmla="*/ 571 h 2616"/>
              <a:gd name="T16" fmla="*/ 0 w 2090"/>
              <a:gd name="T17" fmla="*/ 2267 h 2616"/>
              <a:gd name="T18" fmla="*/ 0 w 2090"/>
              <a:gd name="T19" fmla="*/ 2273 h 2616"/>
              <a:gd name="T20" fmla="*/ 387 w 2090"/>
              <a:gd name="T21" fmla="*/ 2616 h 2616"/>
              <a:gd name="T22" fmla="*/ 1703 w 2090"/>
              <a:gd name="T23" fmla="*/ 2616 h 2616"/>
              <a:gd name="T24" fmla="*/ 2090 w 2090"/>
              <a:gd name="T25" fmla="*/ 2273 h 2616"/>
              <a:gd name="T26" fmla="*/ 2090 w 2090"/>
              <a:gd name="T27" fmla="*/ 2267 h 2616"/>
              <a:gd name="T28" fmla="*/ 1045 w 2090"/>
              <a:gd name="T29" fmla="*/ 130 h 2616"/>
              <a:gd name="T30" fmla="*/ 1427 w 2090"/>
              <a:gd name="T31" fmla="*/ 512 h 2616"/>
              <a:gd name="T32" fmla="*/ 663 w 2090"/>
              <a:gd name="T33" fmla="*/ 512 h 2616"/>
              <a:gd name="T34" fmla="*/ 1045 w 2090"/>
              <a:gd name="T35" fmla="*/ 130 h 2616"/>
              <a:gd name="T36" fmla="*/ 1703 w 2090"/>
              <a:gd name="T37" fmla="*/ 2486 h 2616"/>
              <a:gd name="T38" fmla="*/ 387 w 2090"/>
              <a:gd name="T39" fmla="*/ 2486 h 2616"/>
              <a:gd name="T40" fmla="*/ 130 w 2090"/>
              <a:gd name="T41" fmla="*/ 2275 h 2616"/>
              <a:gd name="T42" fmla="*/ 275 w 2090"/>
              <a:gd name="T43" fmla="*/ 642 h 2616"/>
              <a:gd name="T44" fmla="*/ 533 w 2090"/>
              <a:gd name="T45" fmla="*/ 642 h 2616"/>
              <a:gd name="T46" fmla="*/ 533 w 2090"/>
              <a:gd name="T47" fmla="*/ 870 h 2616"/>
              <a:gd name="T48" fmla="*/ 598 w 2090"/>
              <a:gd name="T49" fmla="*/ 935 h 2616"/>
              <a:gd name="T50" fmla="*/ 663 w 2090"/>
              <a:gd name="T51" fmla="*/ 870 h 2616"/>
              <a:gd name="T52" fmla="*/ 663 w 2090"/>
              <a:gd name="T53" fmla="*/ 642 h 2616"/>
              <a:gd name="T54" fmla="*/ 1427 w 2090"/>
              <a:gd name="T55" fmla="*/ 642 h 2616"/>
              <a:gd name="T56" fmla="*/ 1427 w 2090"/>
              <a:gd name="T57" fmla="*/ 870 h 2616"/>
              <a:gd name="T58" fmla="*/ 1492 w 2090"/>
              <a:gd name="T59" fmla="*/ 935 h 2616"/>
              <a:gd name="T60" fmla="*/ 1557 w 2090"/>
              <a:gd name="T61" fmla="*/ 870 h 2616"/>
              <a:gd name="T62" fmla="*/ 1557 w 2090"/>
              <a:gd name="T63" fmla="*/ 642 h 2616"/>
              <a:gd name="T64" fmla="*/ 1815 w 2090"/>
              <a:gd name="T65" fmla="*/ 642 h 2616"/>
              <a:gd name="T66" fmla="*/ 1960 w 2090"/>
              <a:gd name="T67" fmla="*/ 2276 h 2616"/>
              <a:gd name="T68" fmla="*/ 1703 w 2090"/>
              <a:gd name="T69" fmla="*/ 2486 h 2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90" h="2616">
                <a:moveTo>
                  <a:pt x="2090" y="2267"/>
                </a:moveTo>
                <a:lnTo>
                  <a:pt x="1940" y="571"/>
                </a:lnTo>
                <a:cubicBezTo>
                  <a:pt x="1937" y="537"/>
                  <a:pt x="1909" y="512"/>
                  <a:pt x="1875" y="512"/>
                </a:cubicBezTo>
                <a:lnTo>
                  <a:pt x="1557" y="512"/>
                </a:lnTo>
                <a:cubicBezTo>
                  <a:pt x="1557" y="230"/>
                  <a:pt x="1327" y="0"/>
                  <a:pt x="1045" y="0"/>
                </a:cubicBezTo>
                <a:cubicBezTo>
                  <a:pt x="763" y="0"/>
                  <a:pt x="533" y="230"/>
                  <a:pt x="533" y="512"/>
                </a:cubicBezTo>
                <a:lnTo>
                  <a:pt x="215" y="512"/>
                </a:lnTo>
                <a:cubicBezTo>
                  <a:pt x="182" y="512"/>
                  <a:pt x="154" y="537"/>
                  <a:pt x="150" y="571"/>
                </a:cubicBezTo>
                <a:lnTo>
                  <a:pt x="0" y="2267"/>
                </a:lnTo>
                <a:cubicBezTo>
                  <a:pt x="0" y="2269"/>
                  <a:pt x="0" y="2271"/>
                  <a:pt x="0" y="2273"/>
                </a:cubicBezTo>
                <a:cubicBezTo>
                  <a:pt x="0" y="2462"/>
                  <a:pt x="174" y="2616"/>
                  <a:pt x="387" y="2616"/>
                </a:cubicBezTo>
                <a:lnTo>
                  <a:pt x="1703" y="2616"/>
                </a:lnTo>
                <a:cubicBezTo>
                  <a:pt x="1916" y="2616"/>
                  <a:pt x="2090" y="2462"/>
                  <a:pt x="2090" y="2273"/>
                </a:cubicBezTo>
                <a:cubicBezTo>
                  <a:pt x="2090" y="2271"/>
                  <a:pt x="2090" y="2269"/>
                  <a:pt x="2090" y="2267"/>
                </a:cubicBezTo>
                <a:close/>
                <a:moveTo>
                  <a:pt x="1045" y="130"/>
                </a:moveTo>
                <a:cubicBezTo>
                  <a:pt x="1256" y="130"/>
                  <a:pt x="1427" y="301"/>
                  <a:pt x="1427" y="512"/>
                </a:cubicBezTo>
                <a:lnTo>
                  <a:pt x="663" y="512"/>
                </a:lnTo>
                <a:cubicBezTo>
                  <a:pt x="663" y="301"/>
                  <a:pt x="834" y="130"/>
                  <a:pt x="1045" y="130"/>
                </a:cubicBezTo>
                <a:close/>
                <a:moveTo>
                  <a:pt x="1703" y="2486"/>
                </a:moveTo>
                <a:lnTo>
                  <a:pt x="387" y="2486"/>
                </a:lnTo>
                <a:cubicBezTo>
                  <a:pt x="246" y="2486"/>
                  <a:pt x="131" y="2392"/>
                  <a:pt x="130" y="2275"/>
                </a:cubicBezTo>
                <a:lnTo>
                  <a:pt x="275" y="642"/>
                </a:lnTo>
                <a:lnTo>
                  <a:pt x="533" y="642"/>
                </a:lnTo>
                <a:lnTo>
                  <a:pt x="533" y="870"/>
                </a:lnTo>
                <a:cubicBezTo>
                  <a:pt x="533" y="905"/>
                  <a:pt x="562" y="935"/>
                  <a:pt x="598" y="935"/>
                </a:cubicBezTo>
                <a:cubicBezTo>
                  <a:pt x="633" y="935"/>
                  <a:pt x="663" y="905"/>
                  <a:pt x="663" y="870"/>
                </a:cubicBezTo>
                <a:lnTo>
                  <a:pt x="663" y="642"/>
                </a:lnTo>
                <a:lnTo>
                  <a:pt x="1427" y="642"/>
                </a:lnTo>
                <a:lnTo>
                  <a:pt x="1427" y="870"/>
                </a:lnTo>
                <a:cubicBezTo>
                  <a:pt x="1427" y="905"/>
                  <a:pt x="1457" y="935"/>
                  <a:pt x="1492" y="935"/>
                </a:cubicBezTo>
                <a:cubicBezTo>
                  <a:pt x="1528" y="935"/>
                  <a:pt x="1557" y="905"/>
                  <a:pt x="1557" y="870"/>
                </a:cubicBezTo>
                <a:lnTo>
                  <a:pt x="1557" y="642"/>
                </a:lnTo>
                <a:lnTo>
                  <a:pt x="1815" y="642"/>
                </a:lnTo>
                <a:lnTo>
                  <a:pt x="1960" y="2276"/>
                </a:lnTo>
                <a:cubicBezTo>
                  <a:pt x="1959" y="2392"/>
                  <a:pt x="1844" y="2486"/>
                  <a:pt x="1703" y="2486"/>
                </a:cubicBezTo>
                <a:close/>
              </a:path>
            </a:pathLst>
          </a:custGeom>
          <a:solidFill>
            <a:srgbClr val="FE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0E18D3A9-B4FF-4422-A5EC-6506612305C7}"/>
              </a:ext>
            </a:extLst>
          </p:cNvPr>
          <p:cNvGrpSpPr/>
          <p:nvPr/>
        </p:nvGrpSpPr>
        <p:grpSpPr>
          <a:xfrm>
            <a:off x="9717837" y="2515272"/>
            <a:ext cx="386293" cy="330457"/>
            <a:chOff x="11168063" y="2249488"/>
            <a:chExt cx="538163" cy="460375"/>
          </a:xfrm>
          <a:solidFill>
            <a:srgbClr val="FE0000"/>
          </a:solidFill>
        </p:grpSpPr>
        <p:sp>
          <p:nvSpPr>
            <p:cNvPr id="12" name="Freeform 210">
              <a:extLst>
                <a:ext uri="{FF2B5EF4-FFF2-40B4-BE49-F238E27FC236}">
                  <a16:creationId xmlns:a16="http://schemas.microsoft.com/office/drawing/2014/main" id="{25956F59-7EC6-4DBE-88B6-24702B1BCF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37926" y="2249488"/>
              <a:ext cx="368300" cy="460375"/>
            </a:xfrm>
            <a:custGeom>
              <a:avLst/>
              <a:gdLst>
                <a:gd name="T0" fmla="*/ 1790 w 1791"/>
                <a:gd name="T1" fmla="*/ 1937 h 2239"/>
                <a:gd name="T2" fmla="*/ 1662 w 1791"/>
                <a:gd name="T3" fmla="*/ 490 h 2239"/>
                <a:gd name="T4" fmla="*/ 1603 w 1791"/>
                <a:gd name="T5" fmla="*/ 436 h 2239"/>
                <a:gd name="T6" fmla="*/ 1335 w 1791"/>
                <a:gd name="T7" fmla="*/ 436 h 2239"/>
                <a:gd name="T8" fmla="*/ 895 w 1791"/>
                <a:gd name="T9" fmla="*/ 0 h 2239"/>
                <a:gd name="T10" fmla="*/ 455 w 1791"/>
                <a:gd name="T11" fmla="*/ 436 h 2239"/>
                <a:gd name="T12" fmla="*/ 188 w 1791"/>
                <a:gd name="T13" fmla="*/ 436 h 2239"/>
                <a:gd name="T14" fmla="*/ 129 w 1791"/>
                <a:gd name="T15" fmla="*/ 490 h 2239"/>
                <a:gd name="T16" fmla="*/ 0 w 1791"/>
                <a:gd name="T17" fmla="*/ 1937 h 2239"/>
                <a:gd name="T18" fmla="*/ 0 w 1791"/>
                <a:gd name="T19" fmla="*/ 1943 h 2239"/>
                <a:gd name="T20" fmla="*/ 334 w 1791"/>
                <a:gd name="T21" fmla="*/ 2239 h 2239"/>
                <a:gd name="T22" fmla="*/ 1457 w 1791"/>
                <a:gd name="T23" fmla="*/ 2239 h 2239"/>
                <a:gd name="T24" fmla="*/ 1791 w 1791"/>
                <a:gd name="T25" fmla="*/ 1943 h 2239"/>
                <a:gd name="T26" fmla="*/ 1790 w 1791"/>
                <a:gd name="T27" fmla="*/ 1937 h 2239"/>
                <a:gd name="T28" fmla="*/ 896 w 1791"/>
                <a:gd name="T29" fmla="*/ 118 h 2239"/>
                <a:gd name="T30" fmla="*/ 1218 w 1791"/>
                <a:gd name="T31" fmla="*/ 436 h 2239"/>
                <a:gd name="T32" fmla="*/ 573 w 1791"/>
                <a:gd name="T33" fmla="*/ 436 h 2239"/>
                <a:gd name="T34" fmla="*/ 896 w 1791"/>
                <a:gd name="T35" fmla="*/ 118 h 2239"/>
                <a:gd name="T36" fmla="*/ 1457 w 1791"/>
                <a:gd name="T37" fmla="*/ 2120 h 2239"/>
                <a:gd name="T38" fmla="*/ 334 w 1791"/>
                <a:gd name="T39" fmla="*/ 2120 h 2239"/>
                <a:gd name="T40" fmla="*/ 118 w 1791"/>
                <a:gd name="T41" fmla="*/ 1945 h 2239"/>
                <a:gd name="T42" fmla="*/ 241 w 1791"/>
                <a:gd name="T43" fmla="*/ 554 h 2239"/>
                <a:gd name="T44" fmla="*/ 454 w 1791"/>
                <a:gd name="T45" fmla="*/ 554 h 2239"/>
                <a:gd name="T46" fmla="*/ 454 w 1791"/>
                <a:gd name="T47" fmla="*/ 745 h 2239"/>
                <a:gd name="T48" fmla="*/ 513 w 1791"/>
                <a:gd name="T49" fmla="*/ 804 h 2239"/>
                <a:gd name="T50" fmla="*/ 572 w 1791"/>
                <a:gd name="T51" fmla="*/ 745 h 2239"/>
                <a:gd name="T52" fmla="*/ 572 w 1791"/>
                <a:gd name="T53" fmla="*/ 554 h 2239"/>
                <a:gd name="T54" fmla="*/ 1217 w 1791"/>
                <a:gd name="T55" fmla="*/ 554 h 2239"/>
                <a:gd name="T56" fmla="*/ 1217 w 1791"/>
                <a:gd name="T57" fmla="*/ 745 h 2239"/>
                <a:gd name="T58" fmla="*/ 1276 w 1791"/>
                <a:gd name="T59" fmla="*/ 804 h 2239"/>
                <a:gd name="T60" fmla="*/ 1335 w 1791"/>
                <a:gd name="T61" fmla="*/ 745 h 2239"/>
                <a:gd name="T62" fmla="*/ 1335 w 1791"/>
                <a:gd name="T63" fmla="*/ 554 h 2239"/>
                <a:gd name="T64" fmla="*/ 1548 w 1791"/>
                <a:gd name="T65" fmla="*/ 554 h 2239"/>
                <a:gd name="T66" fmla="*/ 1672 w 1791"/>
                <a:gd name="T67" fmla="*/ 1945 h 2239"/>
                <a:gd name="T68" fmla="*/ 1457 w 1791"/>
                <a:gd name="T69" fmla="*/ 2120 h 2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91" h="2239">
                  <a:moveTo>
                    <a:pt x="1790" y="1937"/>
                  </a:moveTo>
                  <a:lnTo>
                    <a:pt x="1662" y="490"/>
                  </a:lnTo>
                  <a:cubicBezTo>
                    <a:pt x="1659" y="459"/>
                    <a:pt x="1633" y="436"/>
                    <a:pt x="1603" y="436"/>
                  </a:cubicBezTo>
                  <a:lnTo>
                    <a:pt x="1335" y="436"/>
                  </a:lnTo>
                  <a:cubicBezTo>
                    <a:pt x="1333" y="195"/>
                    <a:pt x="1136" y="0"/>
                    <a:pt x="895" y="0"/>
                  </a:cubicBezTo>
                  <a:cubicBezTo>
                    <a:pt x="654" y="0"/>
                    <a:pt x="457" y="195"/>
                    <a:pt x="455" y="436"/>
                  </a:cubicBezTo>
                  <a:lnTo>
                    <a:pt x="188" y="436"/>
                  </a:lnTo>
                  <a:cubicBezTo>
                    <a:pt x="157" y="436"/>
                    <a:pt x="131" y="460"/>
                    <a:pt x="129" y="490"/>
                  </a:cubicBezTo>
                  <a:lnTo>
                    <a:pt x="0" y="1937"/>
                  </a:lnTo>
                  <a:cubicBezTo>
                    <a:pt x="0" y="1939"/>
                    <a:pt x="0" y="1940"/>
                    <a:pt x="0" y="1943"/>
                  </a:cubicBezTo>
                  <a:cubicBezTo>
                    <a:pt x="0" y="2106"/>
                    <a:pt x="150" y="2239"/>
                    <a:pt x="334" y="2239"/>
                  </a:cubicBezTo>
                  <a:lnTo>
                    <a:pt x="1457" y="2239"/>
                  </a:lnTo>
                  <a:cubicBezTo>
                    <a:pt x="1641" y="2239"/>
                    <a:pt x="1791" y="2106"/>
                    <a:pt x="1791" y="1943"/>
                  </a:cubicBezTo>
                  <a:cubicBezTo>
                    <a:pt x="1791" y="1940"/>
                    <a:pt x="1791" y="1939"/>
                    <a:pt x="1790" y="1937"/>
                  </a:cubicBezTo>
                  <a:close/>
                  <a:moveTo>
                    <a:pt x="896" y="118"/>
                  </a:moveTo>
                  <a:cubicBezTo>
                    <a:pt x="1072" y="118"/>
                    <a:pt x="1216" y="260"/>
                    <a:pt x="1218" y="436"/>
                  </a:cubicBezTo>
                  <a:lnTo>
                    <a:pt x="573" y="436"/>
                  </a:lnTo>
                  <a:cubicBezTo>
                    <a:pt x="575" y="260"/>
                    <a:pt x="719" y="118"/>
                    <a:pt x="896" y="118"/>
                  </a:cubicBezTo>
                  <a:close/>
                  <a:moveTo>
                    <a:pt x="1457" y="2120"/>
                  </a:moveTo>
                  <a:lnTo>
                    <a:pt x="334" y="2120"/>
                  </a:lnTo>
                  <a:cubicBezTo>
                    <a:pt x="216" y="2120"/>
                    <a:pt x="120" y="2042"/>
                    <a:pt x="118" y="1945"/>
                  </a:cubicBezTo>
                  <a:lnTo>
                    <a:pt x="241" y="554"/>
                  </a:lnTo>
                  <a:lnTo>
                    <a:pt x="454" y="554"/>
                  </a:lnTo>
                  <a:lnTo>
                    <a:pt x="454" y="745"/>
                  </a:lnTo>
                  <a:cubicBezTo>
                    <a:pt x="454" y="778"/>
                    <a:pt x="481" y="804"/>
                    <a:pt x="513" y="804"/>
                  </a:cubicBezTo>
                  <a:cubicBezTo>
                    <a:pt x="546" y="804"/>
                    <a:pt x="572" y="778"/>
                    <a:pt x="572" y="745"/>
                  </a:cubicBezTo>
                  <a:lnTo>
                    <a:pt x="572" y="554"/>
                  </a:lnTo>
                  <a:lnTo>
                    <a:pt x="1217" y="554"/>
                  </a:lnTo>
                  <a:lnTo>
                    <a:pt x="1217" y="745"/>
                  </a:lnTo>
                  <a:cubicBezTo>
                    <a:pt x="1217" y="778"/>
                    <a:pt x="1244" y="804"/>
                    <a:pt x="1276" y="804"/>
                  </a:cubicBezTo>
                  <a:cubicBezTo>
                    <a:pt x="1309" y="804"/>
                    <a:pt x="1335" y="778"/>
                    <a:pt x="1335" y="745"/>
                  </a:cubicBezTo>
                  <a:lnTo>
                    <a:pt x="1335" y="554"/>
                  </a:lnTo>
                  <a:lnTo>
                    <a:pt x="1548" y="554"/>
                  </a:lnTo>
                  <a:lnTo>
                    <a:pt x="1672" y="1945"/>
                  </a:lnTo>
                  <a:cubicBezTo>
                    <a:pt x="1671" y="2042"/>
                    <a:pt x="1575" y="2120"/>
                    <a:pt x="1457" y="2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11">
              <a:extLst>
                <a:ext uri="{FF2B5EF4-FFF2-40B4-BE49-F238E27FC236}">
                  <a16:creationId xmlns:a16="http://schemas.microsoft.com/office/drawing/2014/main" id="{8B90B334-707C-45CD-A9E4-D8FE5F5F59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4101" y="2443163"/>
              <a:ext cx="106363" cy="23813"/>
            </a:xfrm>
            <a:custGeom>
              <a:avLst/>
              <a:gdLst>
                <a:gd name="T0" fmla="*/ 464 w 523"/>
                <a:gd name="T1" fmla="*/ 0 h 118"/>
                <a:gd name="T2" fmla="*/ 59 w 523"/>
                <a:gd name="T3" fmla="*/ 0 h 118"/>
                <a:gd name="T4" fmla="*/ 0 w 523"/>
                <a:gd name="T5" fmla="*/ 59 h 118"/>
                <a:gd name="T6" fmla="*/ 59 w 523"/>
                <a:gd name="T7" fmla="*/ 118 h 118"/>
                <a:gd name="T8" fmla="*/ 464 w 523"/>
                <a:gd name="T9" fmla="*/ 118 h 118"/>
                <a:gd name="T10" fmla="*/ 523 w 523"/>
                <a:gd name="T11" fmla="*/ 59 h 118"/>
                <a:gd name="T12" fmla="*/ 464 w 523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3" h="118">
                  <a:moveTo>
                    <a:pt x="464" y="0"/>
                  </a:moveTo>
                  <a:lnTo>
                    <a:pt x="59" y="0"/>
                  </a:lnTo>
                  <a:cubicBezTo>
                    <a:pt x="27" y="0"/>
                    <a:pt x="0" y="26"/>
                    <a:pt x="0" y="59"/>
                  </a:cubicBezTo>
                  <a:cubicBezTo>
                    <a:pt x="0" y="91"/>
                    <a:pt x="27" y="118"/>
                    <a:pt x="59" y="118"/>
                  </a:cubicBezTo>
                  <a:lnTo>
                    <a:pt x="464" y="118"/>
                  </a:lnTo>
                  <a:cubicBezTo>
                    <a:pt x="496" y="118"/>
                    <a:pt x="523" y="91"/>
                    <a:pt x="523" y="59"/>
                  </a:cubicBezTo>
                  <a:cubicBezTo>
                    <a:pt x="523" y="26"/>
                    <a:pt x="496" y="0"/>
                    <a:pt x="4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12">
              <a:extLst>
                <a:ext uri="{FF2B5EF4-FFF2-40B4-BE49-F238E27FC236}">
                  <a16:creationId xmlns:a16="http://schemas.microsoft.com/office/drawing/2014/main" id="{577EBC2B-D75F-46EF-B576-20A4FE5BA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8063" y="2501900"/>
              <a:ext cx="152400" cy="25400"/>
            </a:xfrm>
            <a:custGeom>
              <a:avLst/>
              <a:gdLst>
                <a:gd name="T0" fmla="*/ 688 w 747"/>
                <a:gd name="T1" fmla="*/ 0 h 118"/>
                <a:gd name="T2" fmla="*/ 59 w 747"/>
                <a:gd name="T3" fmla="*/ 0 h 118"/>
                <a:gd name="T4" fmla="*/ 0 w 747"/>
                <a:gd name="T5" fmla="*/ 59 h 118"/>
                <a:gd name="T6" fmla="*/ 59 w 747"/>
                <a:gd name="T7" fmla="*/ 118 h 118"/>
                <a:gd name="T8" fmla="*/ 688 w 747"/>
                <a:gd name="T9" fmla="*/ 118 h 118"/>
                <a:gd name="T10" fmla="*/ 747 w 747"/>
                <a:gd name="T11" fmla="*/ 59 h 118"/>
                <a:gd name="T12" fmla="*/ 688 w 747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7" h="118">
                  <a:moveTo>
                    <a:pt x="688" y="0"/>
                  </a:moveTo>
                  <a:lnTo>
                    <a:pt x="59" y="0"/>
                  </a:lnTo>
                  <a:cubicBezTo>
                    <a:pt x="26" y="0"/>
                    <a:pt x="0" y="26"/>
                    <a:pt x="0" y="59"/>
                  </a:cubicBezTo>
                  <a:cubicBezTo>
                    <a:pt x="0" y="92"/>
                    <a:pt x="26" y="118"/>
                    <a:pt x="59" y="118"/>
                  </a:cubicBezTo>
                  <a:lnTo>
                    <a:pt x="688" y="118"/>
                  </a:lnTo>
                  <a:cubicBezTo>
                    <a:pt x="720" y="118"/>
                    <a:pt x="747" y="92"/>
                    <a:pt x="747" y="59"/>
                  </a:cubicBezTo>
                  <a:cubicBezTo>
                    <a:pt x="747" y="26"/>
                    <a:pt x="720" y="0"/>
                    <a:pt x="68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13">
              <a:extLst>
                <a:ext uri="{FF2B5EF4-FFF2-40B4-BE49-F238E27FC236}">
                  <a16:creationId xmlns:a16="http://schemas.microsoft.com/office/drawing/2014/main" id="{0F57C056-9DF3-4F4B-A798-0681318BB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4101" y="2562225"/>
              <a:ext cx="106363" cy="23813"/>
            </a:xfrm>
            <a:custGeom>
              <a:avLst/>
              <a:gdLst>
                <a:gd name="T0" fmla="*/ 464 w 523"/>
                <a:gd name="T1" fmla="*/ 0 h 118"/>
                <a:gd name="T2" fmla="*/ 59 w 523"/>
                <a:gd name="T3" fmla="*/ 0 h 118"/>
                <a:gd name="T4" fmla="*/ 0 w 523"/>
                <a:gd name="T5" fmla="*/ 59 h 118"/>
                <a:gd name="T6" fmla="*/ 59 w 523"/>
                <a:gd name="T7" fmla="*/ 118 h 118"/>
                <a:gd name="T8" fmla="*/ 464 w 523"/>
                <a:gd name="T9" fmla="*/ 118 h 118"/>
                <a:gd name="T10" fmla="*/ 523 w 523"/>
                <a:gd name="T11" fmla="*/ 59 h 118"/>
                <a:gd name="T12" fmla="*/ 464 w 523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3" h="118">
                  <a:moveTo>
                    <a:pt x="464" y="0"/>
                  </a:moveTo>
                  <a:lnTo>
                    <a:pt x="59" y="0"/>
                  </a:lnTo>
                  <a:cubicBezTo>
                    <a:pt x="27" y="0"/>
                    <a:pt x="0" y="27"/>
                    <a:pt x="0" y="59"/>
                  </a:cubicBezTo>
                  <a:cubicBezTo>
                    <a:pt x="0" y="92"/>
                    <a:pt x="27" y="118"/>
                    <a:pt x="59" y="118"/>
                  </a:cubicBezTo>
                  <a:lnTo>
                    <a:pt x="464" y="118"/>
                  </a:lnTo>
                  <a:cubicBezTo>
                    <a:pt x="496" y="118"/>
                    <a:pt x="523" y="92"/>
                    <a:pt x="523" y="59"/>
                  </a:cubicBezTo>
                  <a:cubicBezTo>
                    <a:pt x="523" y="27"/>
                    <a:pt x="496" y="0"/>
                    <a:pt x="4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2" name="Group 271">
            <a:extLst>
              <a:ext uri="{FF2B5EF4-FFF2-40B4-BE49-F238E27FC236}">
                <a16:creationId xmlns:a16="http://schemas.microsoft.com/office/drawing/2014/main" id="{86D87FFF-B565-47AB-B3BF-DFEFF2AD7CA7}"/>
              </a:ext>
            </a:extLst>
          </p:cNvPr>
          <p:cNvGrpSpPr/>
          <p:nvPr/>
        </p:nvGrpSpPr>
        <p:grpSpPr>
          <a:xfrm>
            <a:off x="9742906" y="972002"/>
            <a:ext cx="336155" cy="387433"/>
            <a:chOff x="11225213" y="6350"/>
            <a:chExt cx="468313" cy="539751"/>
          </a:xfrm>
          <a:solidFill>
            <a:srgbClr val="FE0000"/>
          </a:solidFill>
        </p:grpSpPr>
        <p:sp>
          <p:nvSpPr>
            <p:cNvPr id="29" name="Freeform 227">
              <a:extLst>
                <a:ext uri="{FF2B5EF4-FFF2-40B4-BE49-F238E27FC236}">
                  <a16:creationId xmlns:a16="http://schemas.microsoft.com/office/drawing/2014/main" id="{B53F90A6-9451-4CA5-970A-3C906D78C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5213" y="6350"/>
              <a:ext cx="468313" cy="427038"/>
            </a:xfrm>
            <a:custGeom>
              <a:avLst/>
              <a:gdLst>
                <a:gd name="T0" fmla="*/ 2216 w 2281"/>
                <a:gd name="T1" fmla="*/ 813 h 2075"/>
                <a:gd name="T2" fmla="*/ 2099 w 2281"/>
                <a:gd name="T3" fmla="*/ 813 h 2075"/>
                <a:gd name="T4" fmla="*/ 2099 w 2281"/>
                <a:gd name="T5" fmla="*/ 813 h 2075"/>
                <a:gd name="T6" fmla="*/ 2047 w 2281"/>
                <a:gd name="T7" fmla="*/ 813 h 2075"/>
                <a:gd name="T8" fmla="*/ 1342 w 2281"/>
                <a:gd name="T9" fmla="*/ 29 h 2075"/>
                <a:gd name="T10" fmla="*/ 1250 w 2281"/>
                <a:gd name="T11" fmla="*/ 24 h 2075"/>
                <a:gd name="T12" fmla="*/ 1245 w 2281"/>
                <a:gd name="T13" fmla="*/ 115 h 2075"/>
                <a:gd name="T14" fmla="*/ 1873 w 2281"/>
                <a:gd name="T15" fmla="*/ 813 h 2075"/>
                <a:gd name="T16" fmla="*/ 410 w 2281"/>
                <a:gd name="T17" fmla="*/ 813 h 2075"/>
                <a:gd name="T18" fmla="*/ 1036 w 2281"/>
                <a:gd name="T19" fmla="*/ 115 h 2075"/>
                <a:gd name="T20" fmla="*/ 1031 w 2281"/>
                <a:gd name="T21" fmla="*/ 24 h 2075"/>
                <a:gd name="T22" fmla="*/ 939 w 2281"/>
                <a:gd name="T23" fmla="*/ 29 h 2075"/>
                <a:gd name="T24" fmla="*/ 235 w 2281"/>
                <a:gd name="T25" fmla="*/ 813 h 2075"/>
                <a:gd name="T26" fmla="*/ 183 w 2281"/>
                <a:gd name="T27" fmla="*/ 813 h 2075"/>
                <a:gd name="T28" fmla="*/ 183 w 2281"/>
                <a:gd name="T29" fmla="*/ 813 h 2075"/>
                <a:gd name="T30" fmla="*/ 65 w 2281"/>
                <a:gd name="T31" fmla="*/ 813 h 2075"/>
                <a:gd name="T32" fmla="*/ 0 w 2281"/>
                <a:gd name="T33" fmla="*/ 878 h 2075"/>
                <a:gd name="T34" fmla="*/ 65 w 2281"/>
                <a:gd name="T35" fmla="*/ 943 h 2075"/>
                <a:gd name="T36" fmla="*/ 131 w 2281"/>
                <a:gd name="T37" fmla="*/ 943 h 2075"/>
                <a:gd name="T38" fmla="*/ 319 w 2281"/>
                <a:gd name="T39" fmla="*/ 1816 h 2075"/>
                <a:gd name="T40" fmla="*/ 635 w 2281"/>
                <a:gd name="T41" fmla="*/ 2075 h 2075"/>
                <a:gd name="T42" fmla="*/ 1345 w 2281"/>
                <a:gd name="T43" fmla="*/ 2075 h 2075"/>
                <a:gd name="T44" fmla="*/ 1410 w 2281"/>
                <a:gd name="T45" fmla="*/ 2010 h 2075"/>
                <a:gd name="T46" fmla="*/ 1345 w 2281"/>
                <a:gd name="T47" fmla="*/ 1945 h 2075"/>
                <a:gd name="T48" fmla="*/ 635 w 2281"/>
                <a:gd name="T49" fmla="*/ 1945 h 2075"/>
                <a:gd name="T50" fmla="*/ 446 w 2281"/>
                <a:gd name="T51" fmla="*/ 1790 h 2075"/>
                <a:gd name="T52" fmla="*/ 446 w 2281"/>
                <a:gd name="T53" fmla="*/ 1789 h 2075"/>
                <a:gd name="T54" fmla="*/ 265 w 2281"/>
                <a:gd name="T55" fmla="*/ 943 h 2075"/>
                <a:gd name="T56" fmla="*/ 2020 w 2281"/>
                <a:gd name="T57" fmla="*/ 943 h 2075"/>
                <a:gd name="T58" fmla="*/ 1945 w 2281"/>
                <a:gd name="T59" fmla="*/ 1309 h 2075"/>
                <a:gd name="T60" fmla="*/ 1996 w 2281"/>
                <a:gd name="T61" fmla="*/ 1386 h 2075"/>
                <a:gd name="T62" fmla="*/ 2009 w 2281"/>
                <a:gd name="T63" fmla="*/ 1387 h 2075"/>
                <a:gd name="T64" fmla="*/ 2072 w 2281"/>
                <a:gd name="T65" fmla="*/ 1335 h 2075"/>
                <a:gd name="T66" fmla="*/ 2152 w 2281"/>
                <a:gd name="T67" fmla="*/ 943 h 2075"/>
                <a:gd name="T68" fmla="*/ 2216 w 2281"/>
                <a:gd name="T69" fmla="*/ 943 h 2075"/>
                <a:gd name="T70" fmla="*/ 2281 w 2281"/>
                <a:gd name="T71" fmla="*/ 878 h 2075"/>
                <a:gd name="T72" fmla="*/ 2216 w 2281"/>
                <a:gd name="T73" fmla="*/ 813 h 2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81" h="2075">
                  <a:moveTo>
                    <a:pt x="2216" y="813"/>
                  </a:moveTo>
                  <a:lnTo>
                    <a:pt x="2099" y="813"/>
                  </a:lnTo>
                  <a:lnTo>
                    <a:pt x="2099" y="813"/>
                  </a:lnTo>
                  <a:lnTo>
                    <a:pt x="2047" y="813"/>
                  </a:lnTo>
                  <a:lnTo>
                    <a:pt x="1342" y="29"/>
                  </a:lnTo>
                  <a:cubicBezTo>
                    <a:pt x="1318" y="2"/>
                    <a:pt x="1277" y="0"/>
                    <a:pt x="1250" y="24"/>
                  </a:cubicBezTo>
                  <a:cubicBezTo>
                    <a:pt x="1224" y="47"/>
                    <a:pt x="1221" y="89"/>
                    <a:pt x="1245" y="115"/>
                  </a:cubicBezTo>
                  <a:lnTo>
                    <a:pt x="1873" y="813"/>
                  </a:lnTo>
                  <a:lnTo>
                    <a:pt x="410" y="813"/>
                  </a:lnTo>
                  <a:lnTo>
                    <a:pt x="1036" y="115"/>
                  </a:lnTo>
                  <a:cubicBezTo>
                    <a:pt x="1059" y="89"/>
                    <a:pt x="1057" y="47"/>
                    <a:pt x="1031" y="24"/>
                  </a:cubicBezTo>
                  <a:cubicBezTo>
                    <a:pt x="1004" y="0"/>
                    <a:pt x="963" y="2"/>
                    <a:pt x="939" y="29"/>
                  </a:cubicBezTo>
                  <a:lnTo>
                    <a:pt x="235" y="813"/>
                  </a:lnTo>
                  <a:lnTo>
                    <a:pt x="183" y="813"/>
                  </a:lnTo>
                  <a:lnTo>
                    <a:pt x="183" y="813"/>
                  </a:lnTo>
                  <a:lnTo>
                    <a:pt x="65" y="813"/>
                  </a:lnTo>
                  <a:cubicBezTo>
                    <a:pt x="29" y="813"/>
                    <a:pt x="0" y="842"/>
                    <a:pt x="0" y="878"/>
                  </a:cubicBezTo>
                  <a:cubicBezTo>
                    <a:pt x="0" y="913"/>
                    <a:pt x="29" y="943"/>
                    <a:pt x="65" y="943"/>
                  </a:cubicBezTo>
                  <a:lnTo>
                    <a:pt x="131" y="943"/>
                  </a:lnTo>
                  <a:lnTo>
                    <a:pt x="319" y="1816"/>
                  </a:lnTo>
                  <a:cubicBezTo>
                    <a:pt x="349" y="1967"/>
                    <a:pt x="481" y="2075"/>
                    <a:pt x="635" y="2075"/>
                  </a:cubicBezTo>
                  <a:lnTo>
                    <a:pt x="1345" y="2075"/>
                  </a:lnTo>
                  <a:cubicBezTo>
                    <a:pt x="1381" y="2075"/>
                    <a:pt x="1410" y="2046"/>
                    <a:pt x="1410" y="2010"/>
                  </a:cubicBezTo>
                  <a:cubicBezTo>
                    <a:pt x="1410" y="1975"/>
                    <a:pt x="1381" y="1945"/>
                    <a:pt x="1345" y="1945"/>
                  </a:cubicBezTo>
                  <a:lnTo>
                    <a:pt x="635" y="1945"/>
                  </a:lnTo>
                  <a:cubicBezTo>
                    <a:pt x="543" y="1945"/>
                    <a:pt x="464" y="1880"/>
                    <a:pt x="446" y="1790"/>
                  </a:cubicBezTo>
                  <a:cubicBezTo>
                    <a:pt x="446" y="1790"/>
                    <a:pt x="446" y="1790"/>
                    <a:pt x="446" y="1789"/>
                  </a:cubicBezTo>
                  <a:lnTo>
                    <a:pt x="265" y="943"/>
                  </a:lnTo>
                  <a:lnTo>
                    <a:pt x="2020" y="943"/>
                  </a:lnTo>
                  <a:lnTo>
                    <a:pt x="1945" y="1309"/>
                  </a:lnTo>
                  <a:cubicBezTo>
                    <a:pt x="1938" y="1344"/>
                    <a:pt x="1960" y="1378"/>
                    <a:pt x="1996" y="1386"/>
                  </a:cubicBezTo>
                  <a:cubicBezTo>
                    <a:pt x="2000" y="1387"/>
                    <a:pt x="2004" y="1387"/>
                    <a:pt x="2009" y="1387"/>
                  </a:cubicBezTo>
                  <a:cubicBezTo>
                    <a:pt x="2039" y="1387"/>
                    <a:pt x="2066" y="1366"/>
                    <a:pt x="2072" y="1335"/>
                  </a:cubicBezTo>
                  <a:lnTo>
                    <a:pt x="2152" y="943"/>
                  </a:lnTo>
                  <a:lnTo>
                    <a:pt x="2216" y="943"/>
                  </a:lnTo>
                  <a:cubicBezTo>
                    <a:pt x="2251" y="943"/>
                    <a:pt x="2281" y="913"/>
                    <a:pt x="2281" y="878"/>
                  </a:cubicBezTo>
                  <a:cubicBezTo>
                    <a:pt x="2281" y="842"/>
                    <a:pt x="2251" y="813"/>
                    <a:pt x="2216" y="8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28">
              <a:extLst>
                <a:ext uri="{FF2B5EF4-FFF2-40B4-BE49-F238E27FC236}">
                  <a16:creationId xmlns:a16="http://schemas.microsoft.com/office/drawing/2014/main" id="{E780E677-322A-4C69-AE29-C06C55878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8426" y="293688"/>
              <a:ext cx="136525" cy="252413"/>
            </a:xfrm>
            <a:custGeom>
              <a:avLst/>
              <a:gdLst>
                <a:gd name="T0" fmla="*/ 421 w 671"/>
                <a:gd name="T1" fmla="*/ 549 h 1230"/>
                <a:gd name="T2" fmla="*/ 251 w 671"/>
                <a:gd name="T3" fmla="*/ 549 h 1230"/>
                <a:gd name="T4" fmla="*/ 130 w 671"/>
                <a:gd name="T5" fmla="*/ 428 h 1230"/>
                <a:gd name="T6" fmla="*/ 251 w 671"/>
                <a:gd name="T7" fmla="*/ 308 h 1230"/>
                <a:gd name="T8" fmla="*/ 550 w 671"/>
                <a:gd name="T9" fmla="*/ 308 h 1230"/>
                <a:gd name="T10" fmla="*/ 615 w 671"/>
                <a:gd name="T11" fmla="*/ 243 h 1230"/>
                <a:gd name="T12" fmla="*/ 550 w 671"/>
                <a:gd name="T13" fmla="*/ 178 h 1230"/>
                <a:gd name="T14" fmla="*/ 401 w 671"/>
                <a:gd name="T15" fmla="*/ 178 h 1230"/>
                <a:gd name="T16" fmla="*/ 401 w 671"/>
                <a:gd name="T17" fmla="*/ 65 h 1230"/>
                <a:gd name="T18" fmla="*/ 336 w 671"/>
                <a:gd name="T19" fmla="*/ 0 h 1230"/>
                <a:gd name="T20" fmla="*/ 271 w 671"/>
                <a:gd name="T21" fmla="*/ 65 h 1230"/>
                <a:gd name="T22" fmla="*/ 271 w 671"/>
                <a:gd name="T23" fmla="*/ 178 h 1230"/>
                <a:gd name="T24" fmla="*/ 251 w 671"/>
                <a:gd name="T25" fmla="*/ 178 h 1230"/>
                <a:gd name="T26" fmla="*/ 0 w 671"/>
                <a:gd name="T27" fmla="*/ 428 h 1230"/>
                <a:gd name="T28" fmla="*/ 251 w 671"/>
                <a:gd name="T29" fmla="*/ 679 h 1230"/>
                <a:gd name="T30" fmla="*/ 421 w 671"/>
                <a:gd name="T31" fmla="*/ 679 h 1230"/>
                <a:gd name="T32" fmla="*/ 542 w 671"/>
                <a:gd name="T33" fmla="*/ 800 h 1230"/>
                <a:gd name="T34" fmla="*/ 421 w 671"/>
                <a:gd name="T35" fmla="*/ 921 h 1230"/>
                <a:gd name="T36" fmla="*/ 116 w 671"/>
                <a:gd name="T37" fmla="*/ 921 h 1230"/>
                <a:gd name="T38" fmla="*/ 51 w 671"/>
                <a:gd name="T39" fmla="*/ 986 h 1230"/>
                <a:gd name="T40" fmla="*/ 116 w 671"/>
                <a:gd name="T41" fmla="*/ 1051 h 1230"/>
                <a:gd name="T42" fmla="*/ 271 w 671"/>
                <a:gd name="T43" fmla="*/ 1051 h 1230"/>
                <a:gd name="T44" fmla="*/ 271 w 671"/>
                <a:gd name="T45" fmla="*/ 1165 h 1230"/>
                <a:gd name="T46" fmla="*/ 336 w 671"/>
                <a:gd name="T47" fmla="*/ 1230 h 1230"/>
                <a:gd name="T48" fmla="*/ 401 w 671"/>
                <a:gd name="T49" fmla="*/ 1165 h 1230"/>
                <a:gd name="T50" fmla="*/ 401 w 671"/>
                <a:gd name="T51" fmla="*/ 1051 h 1230"/>
                <a:gd name="T52" fmla="*/ 422 w 671"/>
                <a:gd name="T53" fmla="*/ 1051 h 1230"/>
                <a:gd name="T54" fmla="*/ 423 w 671"/>
                <a:gd name="T55" fmla="*/ 1051 h 1230"/>
                <a:gd name="T56" fmla="*/ 671 w 671"/>
                <a:gd name="T57" fmla="*/ 800 h 1230"/>
                <a:gd name="T58" fmla="*/ 421 w 671"/>
                <a:gd name="T59" fmla="*/ 549 h 1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1" h="1230">
                  <a:moveTo>
                    <a:pt x="421" y="549"/>
                  </a:moveTo>
                  <a:lnTo>
                    <a:pt x="251" y="549"/>
                  </a:lnTo>
                  <a:cubicBezTo>
                    <a:pt x="185" y="549"/>
                    <a:pt x="130" y="495"/>
                    <a:pt x="130" y="428"/>
                  </a:cubicBezTo>
                  <a:cubicBezTo>
                    <a:pt x="130" y="362"/>
                    <a:pt x="185" y="308"/>
                    <a:pt x="251" y="308"/>
                  </a:cubicBezTo>
                  <a:lnTo>
                    <a:pt x="550" y="308"/>
                  </a:lnTo>
                  <a:cubicBezTo>
                    <a:pt x="585" y="308"/>
                    <a:pt x="615" y="278"/>
                    <a:pt x="615" y="243"/>
                  </a:cubicBezTo>
                  <a:cubicBezTo>
                    <a:pt x="615" y="207"/>
                    <a:pt x="585" y="178"/>
                    <a:pt x="550" y="178"/>
                  </a:cubicBezTo>
                  <a:lnTo>
                    <a:pt x="401" y="178"/>
                  </a:lnTo>
                  <a:lnTo>
                    <a:pt x="401" y="65"/>
                  </a:lnTo>
                  <a:cubicBezTo>
                    <a:pt x="401" y="30"/>
                    <a:pt x="371" y="0"/>
                    <a:pt x="336" y="0"/>
                  </a:cubicBezTo>
                  <a:cubicBezTo>
                    <a:pt x="300" y="0"/>
                    <a:pt x="271" y="30"/>
                    <a:pt x="271" y="65"/>
                  </a:cubicBezTo>
                  <a:lnTo>
                    <a:pt x="271" y="178"/>
                  </a:lnTo>
                  <a:lnTo>
                    <a:pt x="251" y="178"/>
                  </a:lnTo>
                  <a:cubicBezTo>
                    <a:pt x="113" y="178"/>
                    <a:pt x="0" y="290"/>
                    <a:pt x="0" y="428"/>
                  </a:cubicBezTo>
                  <a:cubicBezTo>
                    <a:pt x="0" y="567"/>
                    <a:pt x="113" y="679"/>
                    <a:pt x="251" y="679"/>
                  </a:cubicBezTo>
                  <a:lnTo>
                    <a:pt x="421" y="679"/>
                  </a:lnTo>
                  <a:cubicBezTo>
                    <a:pt x="487" y="679"/>
                    <a:pt x="542" y="733"/>
                    <a:pt x="542" y="800"/>
                  </a:cubicBezTo>
                  <a:cubicBezTo>
                    <a:pt x="542" y="867"/>
                    <a:pt x="487" y="921"/>
                    <a:pt x="421" y="921"/>
                  </a:cubicBezTo>
                  <a:lnTo>
                    <a:pt x="116" y="921"/>
                  </a:lnTo>
                  <a:cubicBezTo>
                    <a:pt x="81" y="921"/>
                    <a:pt x="51" y="950"/>
                    <a:pt x="51" y="986"/>
                  </a:cubicBezTo>
                  <a:cubicBezTo>
                    <a:pt x="51" y="1022"/>
                    <a:pt x="81" y="1051"/>
                    <a:pt x="116" y="1051"/>
                  </a:cubicBezTo>
                  <a:lnTo>
                    <a:pt x="271" y="1051"/>
                  </a:lnTo>
                  <a:lnTo>
                    <a:pt x="271" y="1165"/>
                  </a:lnTo>
                  <a:cubicBezTo>
                    <a:pt x="271" y="1201"/>
                    <a:pt x="300" y="1230"/>
                    <a:pt x="336" y="1230"/>
                  </a:cubicBezTo>
                  <a:cubicBezTo>
                    <a:pt x="371" y="1230"/>
                    <a:pt x="401" y="1201"/>
                    <a:pt x="401" y="1165"/>
                  </a:cubicBezTo>
                  <a:lnTo>
                    <a:pt x="401" y="1051"/>
                  </a:lnTo>
                  <a:lnTo>
                    <a:pt x="422" y="1051"/>
                  </a:lnTo>
                  <a:cubicBezTo>
                    <a:pt x="422" y="1051"/>
                    <a:pt x="423" y="1051"/>
                    <a:pt x="423" y="1051"/>
                  </a:cubicBezTo>
                  <a:cubicBezTo>
                    <a:pt x="560" y="1049"/>
                    <a:pt x="671" y="937"/>
                    <a:pt x="671" y="800"/>
                  </a:cubicBezTo>
                  <a:cubicBezTo>
                    <a:pt x="671" y="661"/>
                    <a:pt x="559" y="549"/>
                    <a:pt x="421" y="5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8B90D1BD-64A9-42EE-905B-5376EF323939}"/>
              </a:ext>
            </a:extLst>
          </p:cNvPr>
          <p:cNvGrpSpPr/>
          <p:nvPr/>
        </p:nvGrpSpPr>
        <p:grpSpPr>
          <a:xfrm>
            <a:off x="9717837" y="5567629"/>
            <a:ext cx="386292" cy="247273"/>
            <a:chOff x="11098214" y="6408738"/>
            <a:chExt cx="538162" cy="344488"/>
          </a:xfrm>
          <a:solidFill>
            <a:srgbClr val="FE0000"/>
          </a:solidFill>
        </p:grpSpPr>
        <p:sp>
          <p:nvSpPr>
            <p:cNvPr id="134" name="Freeform 78">
              <a:extLst>
                <a:ext uri="{FF2B5EF4-FFF2-40B4-BE49-F238E27FC236}">
                  <a16:creationId xmlns:a16="http://schemas.microsoft.com/office/drawing/2014/main" id="{1895230A-C922-4C7B-AC0D-D38053E52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6014" y="6408738"/>
              <a:ext cx="184150" cy="344488"/>
            </a:xfrm>
            <a:custGeom>
              <a:avLst/>
              <a:gdLst>
                <a:gd name="T0" fmla="*/ 565 w 892"/>
                <a:gd name="T1" fmla="*/ 772 h 1678"/>
                <a:gd name="T2" fmla="*/ 327 w 892"/>
                <a:gd name="T3" fmla="*/ 772 h 1678"/>
                <a:gd name="T4" fmla="*/ 131 w 892"/>
                <a:gd name="T5" fmla="*/ 576 h 1678"/>
                <a:gd name="T6" fmla="*/ 327 w 892"/>
                <a:gd name="T7" fmla="*/ 380 h 1678"/>
                <a:gd name="T8" fmla="*/ 747 w 892"/>
                <a:gd name="T9" fmla="*/ 380 h 1678"/>
                <a:gd name="T10" fmla="*/ 813 w 892"/>
                <a:gd name="T11" fmla="*/ 315 h 1678"/>
                <a:gd name="T12" fmla="*/ 747 w 892"/>
                <a:gd name="T13" fmla="*/ 249 h 1678"/>
                <a:gd name="T14" fmla="*/ 512 w 892"/>
                <a:gd name="T15" fmla="*/ 249 h 1678"/>
                <a:gd name="T16" fmla="*/ 512 w 892"/>
                <a:gd name="T17" fmla="*/ 65 h 1678"/>
                <a:gd name="T18" fmla="*/ 446 w 892"/>
                <a:gd name="T19" fmla="*/ 0 h 1678"/>
                <a:gd name="T20" fmla="*/ 380 w 892"/>
                <a:gd name="T21" fmla="*/ 65 h 1678"/>
                <a:gd name="T22" fmla="*/ 380 w 892"/>
                <a:gd name="T23" fmla="*/ 249 h 1678"/>
                <a:gd name="T24" fmla="*/ 327 w 892"/>
                <a:gd name="T25" fmla="*/ 249 h 1678"/>
                <a:gd name="T26" fmla="*/ 0 w 892"/>
                <a:gd name="T27" fmla="*/ 576 h 1678"/>
                <a:gd name="T28" fmla="*/ 327 w 892"/>
                <a:gd name="T29" fmla="*/ 903 h 1678"/>
                <a:gd name="T30" fmla="*/ 565 w 892"/>
                <a:gd name="T31" fmla="*/ 903 h 1678"/>
                <a:gd name="T32" fmla="*/ 761 w 892"/>
                <a:gd name="T33" fmla="*/ 1099 h 1678"/>
                <a:gd name="T34" fmla="*/ 565 w 892"/>
                <a:gd name="T35" fmla="*/ 1295 h 1678"/>
                <a:gd name="T36" fmla="*/ 137 w 892"/>
                <a:gd name="T37" fmla="*/ 1295 h 1678"/>
                <a:gd name="T38" fmla="*/ 71 w 892"/>
                <a:gd name="T39" fmla="*/ 1360 h 1678"/>
                <a:gd name="T40" fmla="*/ 137 w 892"/>
                <a:gd name="T41" fmla="*/ 1426 h 1678"/>
                <a:gd name="T42" fmla="*/ 380 w 892"/>
                <a:gd name="T43" fmla="*/ 1426 h 1678"/>
                <a:gd name="T44" fmla="*/ 380 w 892"/>
                <a:gd name="T45" fmla="*/ 1612 h 1678"/>
                <a:gd name="T46" fmla="*/ 446 w 892"/>
                <a:gd name="T47" fmla="*/ 1678 h 1678"/>
                <a:gd name="T48" fmla="*/ 512 w 892"/>
                <a:gd name="T49" fmla="*/ 1612 h 1678"/>
                <a:gd name="T50" fmla="*/ 512 w 892"/>
                <a:gd name="T51" fmla="*/ 1426 h 1678"/>
                <a:gd name="T52" fmla="*/ 567 w 892"/>
                <a:gd name="T53" fmla="*/ 1426 h 1678"/>
                <a:gd name="T54" fmla="*/ 569 w 892"/>
                <a:gd name="T55" fmla="*/ 1426 h 1678"/>
                <a:gd name="T56" fmla="*/ 892 w 892"/>
                <a:gd name="T57" fmla="*/ 1099 h 1678"/>
                <a:gd name="T58" fmla="*/ 565 w 892"/>
                <a:gd name="T59" fmla="*/ 772 h 1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92" h="1678">
                  <a:moveTo>
                    <a:pt x="565" y="772"/>
                  </a:moveTo>
                  <a:lnTo>
                    <a:pt x="327" y="772"/>
                  </a:lnTo>
                  <a:cubicBezTo>
                    <a:pt x="219" y="772"/>
                    <a:pt x="131" y="684"/>
                    <a:pt x="131" y="576"/>
                  </a:cubicBezTo>
                  <a:cubicBezTo>
                    <a:pt x="131" y="468"/>
                    <a:pt x="219" y="380"/>
                    <a:pt x="327" y="380"/>
                  </a:cubicBezTo>
                  <a:lnTo>
                    <a:pt x="747" y="380"/>
                  </a:lnTo>
                  <a:cubicBezTo>
                    <a:pt x="783" y="380"/>
                    <a:pt x="813" y="351"/>
                    <a:pt x="813" y="315"/>
                  </a:cubicBezTo>
                  <a:cubicBezTo>
                    <a:pt x="813" y="279"/>
                    <a:pt x="783" y="249"/>
                    <a:pt x="747" y="249"/>
                  </a:cubicBezTo>
                  <a:lnTo>
                    <a:pt x="512" y="249"/>
                  </a:lnTo>
                  <a:lnTo>
                    <a:pt x="512" y="65"/>
                  </a:lnTo>
                  <a:cubicBezTo>
                    <a:pt x="512" y="29"/>
                    <a:pt x="482" y="0"/>
                    <a:pt x="446" y="0"/>
                  </a:cubicBezTo>
                  <a:cubicBezTo>
                    <a:pt x="410" y="0"/>
                    <a:pt x="380" y="29"/>
                    <a:pt x="380" y="65"/>
                  </a:cubicBezTo>
                  <a:lnTo>
                    <a:pt x="380" y="249"/>
                  </a:lnTo>
                  <a:lnTo>
                    <a:pt x="327" y="249"/>
                  </a:lnTo>
                  <a:cubicBezTo>
                    <a:pt x="146" y="249"/>
                    <a:pt x="0" y="396"/>
                    <a:pt x="0" y="576"/>
                  </a:cubicBezTo>
                  <a:cubicBezTo>
                    <a:pt x="0" y="757"/>
                    <a:pt x="146" y="903"/>
                    <a:pt x="327" y="903"/>
                  </a:cubicBezTo>
                  <a:lnTo>
                    <a:pt x="565" y="903"/>
                  </a:lnTo>
                  <a:cubicBezTo>
                    <a:pt x="673" y="903"/>
                    <a:pt x="761" y="991"/>
                    <a:pt x="761" y="1099"/>
                  </a:cubicBezTo>
                  <a:cubicBezTo>
                    <a:pt x="761" y="1207"/>
                    <a:pt x="673" y="1295"/>
                    <a:pt x="565" y="1295"/>
                  </a:cubicBezTo>
                  <a:lnTo>
                    <a:pt x="137" y="1295"/>
                  </a:lnTo>
                  <a:cubicBezTo>
                    <a:pt x="101" y="1295"/>
                    <a:pt x="71" y="1324"/>
                    <a:pt x="71" y="1360"/>
                  </a:cubicBezTo>
                  <a:cubicBezTo>
                    <a:pt x="71" y="1396"/>
                    <a:pt x="101" y="1426"/>
                    <a:pt x="137" y="1426"/>
                  </a:cubicBezTo>
                  <a:lnTo>
                    <a:pt x="380" y="1426"/>
                  </a:lnTo>
                  <a:lnTo>
                    <a:pt x="380" y="1612"/>
                  </a:lnTo>
                  <a:cubicBezTo>
                    <a:pt x="380" y="1649"/>
                    <a:pt x="410" y="1678"/>
                    <a:pt x="446" y="1678"/>
                  </a:cubicBezTo>
                  <a:cubicBezTo>
                    <a:pt x="482" y="1678"/>
                    <a:pt x="512" y="1649"/>
                    <a:pt x="512" y="1612"/>
                  </a:cubicBezTo>
                  <a:lnTo>
                    <a:pt x="512" y="1426"/>
                  </a:lnTo>
                  <a:lnTo>
                    <a:pt x="567" y="1426"/>
                  </a:lnTo>
                  <a:cubicBezTo>
                    <a:pt x="568" y="1426"/>
                    <a:pt x="568" y="1426"/>
                    <a:pt x="569" y="1426"/>
                  </a:cubicBezTo>
                  <a:cubicBezTo>
                    <a:pt x="747" y="1424"/>
                    <a:pt x="892" y="1278"/>
                    <a:pt x="892" y="1099"/>
                  </a:cubicBezTo>
                  <a:cubicBezTo>
                    <a:pt x="892" y="919"/>
                    <a:pt x="746" y="772"/>
                    <a:pt x="565" y="7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79">
              <a:extLst>
                <a:ext uri="{FF2B5EF4-FFF2-40B4-BE49-F238E27FC236}">
                  <a16:creationId xmlns:a16="http://schemas.microsoft.com/office/drawing/2014/main" id="{8FF90B3C-BD2D-4A92-A8BC-FC85F8C98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8214" y="6448426"/>
              <a:ext cx="144463" cy="265113"/>
            </a:xfrm>
            <a:custGeom>
              <a:avLst/>
              <a:gdLst>
                <a:gd name="T0" fmla="*/ 440 w 700"/>
                <a:gd name="T1" fmla="*/ 578 h 1290"/>
                <a:gd name="T2" fmla="*/ 261 w 700"/>
                <a:gd name="T3" fmla="*/ 578 h 1290"/>
                <a:gd name="T4" fmla="*/ 131 w 700"/>
                <a:gd name="T5" fmla="*/ 448 h 1290"/>
                <a:gd name="T6" fmla="*/ 261 w 700"/>
                <a:gd name="T7" fmla="*/ 318 h 1290"/>
                <a:gd name="T8" fmla="*/ 575 w 700"/>
                <a:gd name="T9" fmla="*/ 318 h 1290"/>
                <a:gd name="T10" fmla="*/ 641 w 700"/>
                <a:gd name="T11" fmla="*/ 253 h 1290"/>
                <a:gd name="T12" fmla="*/ 575 w 700"/>
                <a:gd name="T13" fmla="*/ 187 h 1290"/>
                <a:gd name="T14" fmla="*/ 416 w 700"/>
                <a:gd name="T15" fmla="*/ 187 h 1290"/>
                <a:gd name="T16" fmla="*/ 416 w 700"/>
                <a:gd name="T17" fmla="*/ 66 h 1290"/>
                <a:gd name="T18" fmla="*/ 350 w 700"/>
                <a:gd name="T19" fmla="*/ 0 h 1290"/>
                <a:gd name="T20" fmla="*/ 285 w 700"/>
                <a:gd name="T21" fmla="*/ 66 h 1290"/>
                <a:gd name="T22" fmla="*/ 285 w 700"/>
                <a:gd name="T23" fmla="*/ 187 h 1290"/>
                <a:gd name="T24" fmla="*/ 261 w 700"/>
                <a:gd name="T25" fmla="*/ 187 h 1290"/>
                <a:gd name="T26" fmla="*/ 0 w 700"/>
                <a:gd name="T27" fmla="*/ 448 h 1290"/>
                <a:gd name="T28" fmla="*/ 261 w 700"/>
                <a:gd name="T29" fmla="*/ 710 h 1290"/>
                <a:gd name="T30" fmla="*/ 440 w 700"/>
                <a:gd name="T31" fmla="*/ 710 h 1290"/>
                <a:gd name="T32" fmla="*/ 570 w 700"/>
                <a:gd name="T33" fmla="*/ 840 h 1290"/>
                <a:gd name="T34" fmla="*/ 440 w 700"/>
                <a:gd name="T35" fmla="*/ 970 h 1290"/>
                <a:gd name="T36" fmla="*/ 119 w 700"/>
                <a:gd name="T37" fmla="*/ 970 h 1290"/>
                <a:gd name="T38" fmla="*/ 53 w 700"/>
                <a:gd name="T39" fmla="*/ 1036 h 1290"/>
                <a:gd name="T40" fmla="*/ 119 w 700"/>
                <a:gd name="T41" fmla="*/ 1101 h 1290"/>
                <a:gd name="T42" fmla="*/ 284 w 700"/>
                <a:gd name="T43" fmla="*/ 1101 h 1290"/>
                <a:gd name="T44" fmla="*/ 284 w 700"/>
                <a:gd name="T45" fmla="*/ 1224 h 1290"/>
                <a:gd name="T46" fmla="*/ 350 w 700"/>
                <a:gd name="T47" fmla="*/ 1290 h 1290"/>
                <a:gd name="T48" fmla="*/ 416 w 700"/>
                <a:gd name="T49" fmla="*/ 1224 h 1290"/>
                <a:gd name="T50" fmla="*/ 416 w 700"/>
                <a:gd name="T51" fmla="*/ 1101 h 1290"/>
                <a:gd name="T52" fmla="*/ 441 w 700"/>
                <a:gd name="T53" fmla="*/ 1101 h 1290"/>
                <a:gd name="T54" fmla="*/ 442 w 700"/>
                <a:gd name="T55" fmla="*/ 1101 h 1290"/>
                <a:gd name="T56" fmla="*/ 700 w 700"/>
                <a:gd name="T57" fmla="*/ 840 h 1290"/>
                <a:gd name="T58" fmla="*/ 440 w 700"/>
                <a:gd name="T59" fmla="*/ 578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0" h="1290">
                  <a:moveTo>
                    <a:pt x="440" y="578"/>
                  </a:moveTo>
                  <a:lnTo>
                    <a:pt x="261" y="578"/>
                  </a:lnTo>
                  <a:cubicBezTo>
                    <a:pt x="189" y="578"/>
                    <a:pt x="131" y="520"/>
                    <a:pt x="131" y="448"/>
                  </a:cubicBezTo>
                  <a:cubicBezTo>
                    <a:pt x="131" y="377"/>
                    <a:pt x="189" y="318"/>
                    <a:pt x="261" y="318"/>
                  </a:cubicBezTo>
                  <a:lnTo>
                    <a:pt x="575" y="318"/>
                  </a:lnTo>
                  <a:cubicBezTo>
                    <a:pt x="611" y="318"/>
                    <a:pt x="641" y="289"/>
                    <a:pt x="641" y="253"/>
                  </a:cubicBezTo>
                  <a:cubicBezTo>
                    <a:pt x="641" y="216"/>
                    <a:pt x="611" y="187"/>
                    <a:pt x="575" y="187"/>
                  </a:cubicBezTo>
                  <a:lnTo>
                    <a:pt x="416" y="187"/>
                  </a:lnTo>
                  <a:lnTo>
                    <a:pt x="416" y="66"/>
                  </a:lnTo>
                  <a:cubicBezTo>
                    <a:pt x="416" y="30"/>
                    <a:pt x="387" y="0"/>
                    <a:pt x="350" y="0"/>
                  </a:cubicBezTo>
                  <a:cubicBezTo>
                    <a:pt x="314" y="0"/>
                    <a:pt x="285" y="30"/>
                    <a:pt x="285" y="66"/>
                  </a:cubicBezTo>
                  <a:lnTo>
                    <a:pt x="285" y="187"/>
                  </a:lnTo>
                  <a:lnTo>
                    <a:pt x="261" y="187"/>
                  </a:lnTo>
                  <a:cubicBezTo>
                    <a:pt x="117" y="187"/>
                    <a:pt x="0" y="304"/>
                    <a:pt x="0" y="448"/>
                  </a:cubicBezTo>
                  <a:cubicBezTo>
                    <a:pt x="0" y="593"/>
                    <a:pt x="117" y="710"/>
                    <a:pt x="261" y="710"/>
                  </a:cubicBezTo>
                  <a:lnTo>
                    <a:pt x="440" y="710"/>
                  </a:lnTo>
                  <a:cubicBezTo>
                    <a:pt x="511" y="710"/>
                    <a:pt x="570" y="768"/>
                    <a:pt x="570" y="840"/>
                  </a:cubicBezTo>
                  <a:cubicBezTo>
                    <a:pt x="570" y="912"/>
                    <a:pt x="511" y="970"/>
                    <a:pt x="440" y="970"/>
                  </a:cubicBezTo>
                  <a:lnTo>
                    <a:pt x="119" y="970"/>
                  </a:lnTo>
                  <a:cubicBezTo>
                    <a:pt x="82" y="970"/>
                    <a:pt x="53" y="1000"/>
                    <a:pt x="53" y="1036"/>
                  </a:cubicBezTo>
                  <a:cubicBezTo>
                    <a:pt x="53" y="1072"/>
                    <a:pt x="82" y="1101"/>
                    <a:pt x="119" y="1101"/>
                  </a:cubicBezTo>
                  <a:lnTo>
                    <a:pt x="284" y="1101"/>
                  </a:lnTo>
                  <a:lnTo>
                    <a:pt x="284" y="1224"/>
                  </a:lnTo>
                  <a:cubicBezTo>
                    <a:pt x="284" y="1260"/>
                    <a:pt x="314" y="1290"/>
                    <a:pt x="350" y="1290"/>
                  </a:cubicBezTo>
                  <a:cubicBezTo>
                    <a:pt x="386" y="1290"/>
                    <a:pt x="416" y="1260"/>
                    <a:pt x="416" y="1224"/>
                  </a:cubicBezTo>
                  <a:lnTo>
                    <a:pt x="416" y="1101"/>
                  </a:lnTo>
                  <a:lnTo>
                    <a:pt x="441" y="1101"/>
                  </a:lnTo>
                  <a:cubicBezTo>
                    <a:pt x="441" y="1101"/>
                    <a:pt x="442" y="1101"/>
                    <a:pt x="442" y="1101"/>
                  </a:cubicBezTo>
                  <a:cubicBezTo>
                    <a:pt x="584" y="1100"/>
                    <a:pt x="700" y="983"/>
                    <a:pt x="700" y="840"/>
                  </a:cubicBezTo>
                  <a:cubicBezTo>
                    <a:pt x="700" y="696"/>
                    <a:pt x="583" y="578"/>
                    <a:pt x="44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80">
              <a:extLst>
                <a:ext uri="{FF2B5EF4-FFF2-40B4-BE49-F238E27FC236}">
                  <a16:creationId xmlns:a16="http://schemas.microsoft.com/office/drawing/2014/main" id="{E78E8A70-5AE1-4CE9-A75E-41160144F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3501" y="6448426"/>
              <a:ext cx="142875" cy="265113"/>
            </a:xfrm>
            <a:custGeom>
              <a:avLst/>
              <a:gdLst>
                <a:gd name="T0" fmla="*/ 439 w 700"/>
                <a:gd name="T1" fmla="*/ 578 h 1290"/>
                <a:gd name="T2" fmla="*/ 261 w 700"/>
                <a:gd name="T3" fmla="*/ 578 h 1290"/>
                <a:gd name="T4" fmla="*/ 131 w 700"/>
                <a:gd name="T5" fmla="*/ 448 h 1290"/>
                <a:gd name="T6" fmla="*/ 261 w 700"/>
                <a:gd name="T7" fmla="*/ 318 h 1290"/>
                <a:gd name="T8" fmla="*/ 575 w 700"/>
                <a:gd name="T9" fmla="*/ 318 h 1290"/>
                <a:gd name="T10" fmla="*/ 641 w 700"/>
                <a:gd name="T11" fmla="*/ 253 h 1290"/>
                <a:gd name="T12" fmla="*/ 575 w 700"/>
                <a:gd name="T13" fmla="*/ 187 h 1290"/>
                <a:gd name="T14" fmla="*/ 416 w 700"/>
                <a:gd name="T15" fmla="*/ 187 h 1290"/>
                <a:gd name="T16" fmla="*/ 416 w 700"/>
                <a:gd name="T17" fmla="*/ 66 h 1290"/>
                <a:gd name="T18" fmla="*/ 350 w 700"/>
                <a:gd name="T19" fmla="*/ 0 h 1290"/>
                <a:gd name="T20" fmla="*/ 284 w 700"/>
                <a:gd name="T21" fmla="*/ 66 h 1290"/>
                <a:gd name="T22" fmla="*/ 284 w 700"/>
                <a:gd name="T23" fmla="*/ 187 h 1290"/>
                <a:gd name="T24" fmla="*/ 261 w 700"/>
                <a:gd name="T25" fmla="*/ 187 h 1290"/>
                <a:gd name="T26" fmla="*/ 0 w 700"/>
                <a:gd name="T27" fmla="*/ 448 h 1290"/>
                <a:gd name="T28" fmla="*/ 261 w 700"/>
                <a:gd name="T29" fmla="*/ 710 h 1290"/>
                <a:gd name="T30" fmla="*/ 439 w 700"/>
                <a:gd name="T31" fmla="*/ 710 h 1290"/>
                <a:gd name="T32" fmla="*/ 569 w 700"/>
                <a:gd name="T33" fmla="*/ 840 h 1290"/>
                <a:gd name="T34" fmla="*/ 439 w 700"/>
                <a:gd name="T35" fmla="*/ 970 h 1290"/>
                <a:gd name="T36" fmla="*/ 119 w 700"/>
                <a:gd name="T37" fmla="*/ 970 h 1290"/>
                <a:gd name="T38" fmla="*/ 53 w 700"/>
                <a:gd name="T39" fmla="*/ 1036 h 1290"/>
                <a:gd name="T40" fmla="*/ 119 w 700"/>
                <a:gd name="T41" fmla="*/ 1101 h 1290"/>
                <a:gd name="T42" fmla="*/ 284 w 700"/>
                <a:gd name="T43" fmla="*/ 1101 h 1290"/>
                <a:gd name="T44" fmla="*/ 284 w 700"/>
                <a:gd name="T45" fmla="*/ 1224 h 1290"/>
                <a:gd name="T46" fmla="*/ 350 w 700"/>
                <a:gd name="T47" fmla="*/ 1290 h 1290"/>
                <a:gd name="T48" fmla="*/ 416 w 700"/>
                <a:gd name="T49" fmla="*/ 1224 h 1290"/>
                <a:gd name="T50" fmla="*/ 416 w 700"/>
                <a:gd name="T51" fmla="*/ 1101 h 1290"/>
                <a:gd name="T52" fmla="*/ 441 w 700"/>
                <a:gd name="T53" fmla="*/ 1101 h 1290"/>
                <a:gd name="T54" fmla="*/ 442 w 700"/>
                <a:gd name="T55" fmla="*/ 1101 h 1290"/>
                <a:gd name="T56" fmla="*/ 700 w 700"/>
                <a:gd name="T57" fmla="*/ 840 h 1290"/>
                <a:gd name="T58" fmla="*/ 439 w 700"/>
                <a:gd name="T59" fmla="*/ 578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0" h="1290">
                  <a:moveTo>
                    <a:pt x="439" y="578"/>
                  </a:moveTo>
                  <a:lnTo>
                    <a:pt x="261" y="578"/>
                  </a:lnTo>
                  <a:cubicBezTo>
                    <a:pt x="189" y="578"/>
                    <a:pt x="131" y="520"/>
                    <a:pt x="131" y="448"/>
                  </a:cubicBezTo>
                  <a:cubicBezTo>
                    <a:pt x="131" y="377"/>
                    <a:pt x="189" y="318"/>
                    <a:pt x="261" y="318"/>
                  </a:cubicBezTo>
                  <a:lnTo>
                    <a:pt x="575" y="318"/>
                  </a:lnTo>
                  <a:cubicBezTo>
                    <a:pt x="611" y="318"/>
                    <a:pt x="641" y="289"/>
                    <a:pt x="641" y="253"/>
                  </a:cubicBezTo>
                  <a:cubicBezTo>
                    <a:pt x="641" y="216"/>
                    <a:pt x="611" y="187"/>
                    <a:pt x="575" y="187"/>
                  </a:cubicBezTo>
                  <a:lnTo>
                    <a:pt x="416" y="187"/>
                  </a:lnTo>
                  <a:lnTo>
                    <a:pt x="416" y="66"/>
                  </a:lnTo>
                  <a:cubicBezTo>
                    <a:pt x="416" y="30"/>
                    <a:pt x="386" y="0"/>
                    <a:pt x="350" y="0"/>
                  </a:cubicBezTo>
                  <a:cubicBezTo>
                    <a:pt x="314" y="0"/>
                    <a:pt x="284" y="30"/>
                    <a:pt x="284" y="66"/>
                  </a:cubicBezTo>
                  <a:lnTo>
                    <a:pt x="284" y="187"/>
                  </a:lnTo>
                  <a:lnTo>
                    <a:pt x="261" y="187"/>
                  </a:lnTo>
                  <a:cubicBezTo>
                    <a:pt x="117" y="187"/>
                    <a:pt x="0" y="304"/>
                    <a:pt x="0" y="448"/>
                  </a:cubicBezTo>
                  <a:cubicBezTo>
                    <a:pt x="0" y="593"/>
                    <a:pt x="117" y="710"/>
                    <a:pt x="261" y="710"/>
                  </a:cubicBezTo>
                  <a:lnTo>
                    <a:pt x="439" y="710"/>
                  </a:lnTo>
                  <a:cubicBezTo>
                    <a:pt x="511" y="710"/>
                    <a:pt x="569" y="768"/>
                    <a:pt x="569" y="840"/>
                  </a:cubicBezTo>
                  <a:cubicBezTo>
                    <a:pt x="569" y="912"/>
                    <a:pt x="511" y="970"/>
                    <a:pt x="439" y="970"/>
                  </a:cubicBezTo>
                  <a:lnTo>
                    <a:pt x="119" y="970"/>
                  </a:lnTo>
                  <a:cubicBezTo>
                    <a:pt x="83" y="970"/>
                    <a:pt x="53" y="1000"/>
                    <a:pt x="53" y="1036"/>
                  </a:cubicBezTo>
                  <a:cubicBezTo>
                    <a:pt x="53" y="1072"/>
                    <a:pt x="83" y="1101"/>
                    <a:pt x="119" y="1101"/>
                  </a:cubicBezTo>
                  <a:lnTo>
                    <a:pt x="284" y="1101"/>
                  </a:lnTo>
                  <a:lnTo>
                    <a:pt x="284" y="1224"/>
                  </a:lnTo>
                  <a:cubicBezTo>
                    <a:pt x="284" y="1260"/>
                    <a:pt x="314" y="1290"/>
                    <a:pt x="350" y="1290"/>
                  </a:cubicBezTo>
                  <a:cubicBezTo>
                    <a:pt x="386" y="1290"/>
                    <a:pt x="416" y="1260"/>
                    <a:pt x="416" y="1224"/>
                  </a:cubicBezTo>
                  <a:lnTo>
                    <a:pt x="416" y="1101"/>
                  </a:lnTo>
                  <a:lnTo>
                    <a:pt x="441" y="1101"/>
                  </a:lnTo>
                  <a:cubicBezTo>
                    <a:pt x="441" y="1101"/>
                    <a:pt x="442" y="1101"/>
                    <a:pt x="442" y="1101"/>
                  </a:cubicBezTo>
                  <a:cubicBezTo>
                    <a:pt x="585" y="1100"/>
                    <a:pt x="700" y="983"/>
                    <a:pt x="700" y="840"/>
                  </a:cubicBezTo>
                  <a:cubicBezTo>
                    <a:pt x="700" y="696"/>
                    <a:pt x="583" y="578"/>
                    <a:pt x="439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Freeform 257">
            <a:extLst>
              <a:ext uri="{FF2B5EF4-FFF2-40B4-BE49-F238E27FC236}">
                <a16:creationId xmlns:a16="http://schemas.microsoft.com/office/drawing/2014/main" id="{ADFD244C-0601-4542-8545-44062016761E}"/>
              </a:ext>
            </a:extLst>
          </p:cNvPr>
          <p:cNvSpPr>
            <a:spLocks noEditPoints="1"/>
          </p:cNvSpPr>
          <p:nvPr/>
        </p:nvSpPr>
        <p:spPr bwMode="auto">
          <a:xfrm>
            <a:off x="9717267" y="1725405"/>
            <a:ext cx="387432" cy="395409"/>
          </a:xfrm>
          <a:custGeom>
            <a:avLst/>
            <a:gdLst>
              <a:gd name="T0" fmla="*/ 2527 w 2627"/>
              <a:gd name="T1" fmla="*/ 1507 h 2675"/>
              <a:gd name="T2" fmla="*/ 1512 w 2627"/>
              <a:gd name="T3" fmla="*/ 491 h 2675"/>
              <a:gd name="T4" fmla="*/ 1311 w 2627"/>
              <a:gd name="T5" fmla="*/ 407 h 2675"/>
              <a:gd name="T6" fmla="*/ 1292 w 2627"/>
              <a:gd name="T7" fmla="*/ 408 h 2675"/>
              <a:gd name="T8" fmla="*/ 558 w 2627"/>
              <a:gd name="T9" fmla="*/ 456 h 2675"/>
              <a:gd name="T10" fmla="*/ 409 w 2627"/>
              <a:gd name="T11" fmla="*/ 605 h 2675"/>
              <a:gd name="T12" fmla="*/ 391 w 2627"/>
              <a:gd name="T13" fmla="*/ 866 h 2675"/>
              <a:gd name="T14" fmla="*/ 286 w 2627"/>
              <a:gd name="T15" fmla="*/ 785 h 2675"/>
              <a:gd name="T16" fmla="*/ 149 w 2627"/>
              <a:gd name="T17" fmla="*/ 510 h 2675"/>
              <a:gd name="T18" fmla="*/ 225 w 2627"/>
              <a:gd name="T19" fmla="*/ 273 h 2675"/>
              <a:gd name="T20" fmla="*/ 738 w 2627"/>
              <a:gd name="T21" fmla="*/ 334 h 2675"/>
              <a:gd name="T22" fmla="*/ 834 w 2627"/>
              <a:gd name="T23" fmla="*/ 334 h 2675"/>
              <a:gd name="T24" fmla="*/ 834 w 2627"/>
              <a:gd name="T25" fmla="*/ 238 h 2675"/>
              <a:gd name="T26" fmla="*/ 129 w 2627"/>
              <a:gd name="T27" fmla="*/ 178 h 2675"/>
              <a:gd name="T28" fmla="*/ 14 w 2627"/>
              <a:gd name="T29" fmla="*/ 524 h 2675"/>
              <a:gd name="T30" fmla="*/ 190 w 2627"/>
              <a:gd name="T31" fmla="*/ 882 h 2675"/>
              <a:gd name="T32" fmla="*/ 381 w 2627"/>
              <a:gd name="T33" fmla="*/ 1013 h 2675"/>
              <a:gd name="T34" fmla="*/ 360 w 2627"/>
              <a:gd name="T35" fmla="*/ 1340 h 2675"/>
              <a:gd name="T36" fmla="*/ 443 w 2627"/>
              <a:gd name="T37" fmla="*/ 1560 h 2675"/>
              <a:gd name="T38" fmla="*/ 1458 w 2627"/>
              <a:gd name="T39" fmla="*/ 2576 h 2675"/>
              <a:gd name="T40" fmla="*/ 1699 w 2627"/>
              <a:gd name="T41" fmla="*/ 2675 h 2675"/>
              <a:gd name="T42" fmla="*/ 1699 w 2627"/>
              <a:gd name="T43" fmla="*/ 2675 h 2675"/>
              <a:gd name="T44" fmla="*/ 1939 w 2627"/>
              <a:gd name="T45" fmla="*/ 2576 h 2675"/>
              <a:gd name="T46" fmla="*/ 2528 w 2627"/>
              <a:gd name="T47" fmla="*/ 1987 h 2675"/>
              <a:gd name="T48" fmla="*/ 2627 w 2627"/>
              <a:gd name="T49" fmla="*/ 1747 h 2675"/>
              <a:gd name="T50" fmla="*/ 2527 w 2627"/>
              <a:gd name="T51" fmla="*/ 1507 h 2675"/>
              <a:gd name="T52" fmla="*/ 2431 w 2627"/>
              <a:gd name="T53" fmla="*/ 1891 h 2675"/>
              <a:gd name="T54" fmla="*/ 1842 w 2627"/>
              <a:gd name="T55" fmla="*/ 2480 h 2675"/>
              <a:gd name="T56" fmla="*/ 1698 w 2627"/>
              <a:gd name="T57" fmla="*/ 2540 h 2675"/>
              <a:gd name="T58" fmla="*/ 1698 w 2627"/>
              <a:gd name="T59" fmla="*/ 2540 h 2675"/>
              <a:gd name="T60" fmla="*/ 1553 w 2627"/>
              <a:gd name="T61" fmla="*/ 2480 h 2675"/>
              <a:gd name="T62" fmla="*/ 537 w 2627"/>
              <a:gd name="T63" fmla="*/ 1464 h 2675"/>
              <a:gd name="T64" fmla="*/ 494 w 2627"/>
              <a:gd name="T65" fmla="*/ 1349 h 2675"/>
              <a:gd name="T66" fmla="*/ 514 w 2627"/>
              <a:gd name="T67" fmla="*/ 1053 h 2675"/>
              <a:gd name="T68" fmla="*/ 548 w 2627"/>
              <a:gd name="T69" fmla="*/ 1058 h 2675"/>
              <a:gd name="T70" fmla="*/ 598 w 2627"/>
              <a:gd name="T71" fmla="*/ 1061 h 2675"/>
              <a:gd name="T72" fmla="*/ 894 w 2627"/>
              <a:gd name="T73" fmla="*/ 943 h 2675"/>
              <a:gd name="T74" fmla="*/ 894 w 2627"/>
              <a:gd name="T75" fmla="*/ 847 h 2675"/>
              <a:gd name="T76" fmla="*/ 798 w 2627"/>
              <a:gd name="T77" fmla="*/ 847 h 2675"/>
              <a:gd name="T78" fmla="*/ 561 w 2627"/>
              <a:gd name="T79" fmla="*/ 924 h 2675"/>
              <a:gd name="T80" fmla="*/ 523 w 2627"/>
              <a:gd name="T81" fmla="*/ 918 h 2675"/>
              <a:gd name="T82" fmla="*/ 543 w 2627"/>
              <a:gd name="T83" fmla="*/ 615 h 2675"/>
              <a:gd name="T84" fmla="*/ 566 w 2627"/>
              <a:gd name="T85" fmla="*/ 592 h 2675"/>
              <a:gd name="T86" fmla="*/ 1300 w 2627"/>
              <a:gd name="T87" fmla="*/ 544 h 2675"/>
              <a:gd name="T88" fmla="*/ 1311 w 2627"/>
              <a:gd name="T89" fmla="*/ 543 h 2675"/>
              <a:gd name="T90" fmla="*/ 1416 w 2627"/>
              <a:gd name="T91" fmla="*/ 587 h 2675"/>
              <a:gd name="T92" fmla="*/ 2431 w 2627"/>
              <a:gd name="T93" fmla="*/ 1602 h 2675"/>
              <a:gd name="T94" fmla="*/ 2491 w 2627"/>
              <a:gd name="T95" fmla="*/ 1746 h 2675"/>
              <a:gd name="T96" fmla="*/ 2431 w 2627"/>
              <a:gd name="T97" fmla="*/ 1891 h 26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627" h="2675">
                <a:moveTo>
                  <a:pt x="2527" y="1507"/>
                </a:moveTo>
                <a:lnTo>
                  <a:pt x="1512" y="491"/>
                </a:lnTo>
                <a:cubicBezTo>
                  <a:pt x="1458" y="437"/>
                  <a:pt x="1386" y="407"/>
                  <a:pt x="1311" y="407"/>
                </a:cubicBezTo>
                <a:cubicBezTo>
                  <a:pt x="1304" y="407"/>
                  <a:pt x="1298" y="407"/>
                  <a:pt x="1292" y="408"/>
                </a:cubicBezTo>
                <a:lnTo>
                  <a:pt x="558" y="456"/>
                </a:lnTo>
                <a:cubicBezTo>
                  <a:pt x="478" y="461"/>
                  <a:pt x="414" y="526"/>
                  <a:pt x="409" y="605"/>
                </a:cubicBezTo>
                <a:lnTo>
                  <a:pt x="391" y="866"/>
                </a:lnTo>
                <a:cubicBezTo>
                  <a:pt x="354" y="845"/>
                  <a:pt x="318" y="818"/>
                  <a:pt x="286" y="785"/>
                </a:cubicBezTo>
                <a:cubicBezTo>
                  <a:pt x="208" y="707"/>
                  <a:pt x="159" y="609"/>
                  <a:pt x="149" y="510"/>
                </a:cubicBezTo>
                <a:cubicBezTo>
                  <a:pt x="140" y="416"/>
                  <a:pt x="167" y="332"/>
                  <a:pt x="225" y="273"/>
                </a:cubicBezTo>
                <a:cubicBezTo>
                  <a:pt x="350" y="148"/>
                  <a:pt x="580" y="176"/>
                  <a:pt x="738" y="334"/>
                </a:cubicBezTo>
                <a:cubicBezTo>
                  <a:pt x="765" y="360"/>
                  <a:pt x="808" y="360"/>
                  <a:pt x="834" y="334"/>
                </a:cubicBezTo>
                <a:cubicBezTo>
                  <a:pt x="861" y="307"/>
                  <a:pt x="861" y="264"/>
                  <a:pt x="834" y="238"/>
                </a:cubicBezTo>
                <a:cubicBezTo>
                  <a:pt x="622" y="27"/>
                  <a:pt x="306" y="0"/>
                  <a:pt x="129" y="178"/>
                </a:cubicBezTo>
                <a:cubicBezTo>
                  <a:pt x="41" y="266"/>
                  <a:pt x="0" y="388"/>
                  <a:pt x="14" y="524"/>
                </a:cubicBezTo>
                <a:cubicBezTo>
                  <a:pt x="27" y="654"/>
                  <a:pt x="89" y="781"/>
                  <a:pt x="190" y="882"/>
                </a:cubicBezTo>
                <a:cubicBezTo>
                  <a:pt x="246" y="938"/>
                  <a:pt x="312" y="983"/>
                  <a:pt x="381" y="1013"/>
                </a:cubicBezTo>
                <a:lnTo>
                  <a:pt x="360" y="1340"/>
                </a:lnTo>
                <a:cubicBezTo>
                  <a:pt x="354" y="1422"/>
                  <a:pt x="384" y="1502"/>
                  <a:pt x="443" y="1560"/>
                </a:cubicBezTo>
                <a:lnTo>
                  <a:pt x="1458" y="2576"/>
                </a:lnTo>
                <a:cubicBezTo>
                  <a:pt x="1523" y="2640"/>
                  <a:pt x="1608" y="2675"/>
                  <a:pt x="1699" y="2675"/>
                </a:cubicBezTo>
                <a:lnTo>
                  <a:pt x="1699" y="2675"/>
                </a:lnTo>
                <a:cubicBezTo>
                  <a:pt x="1790" y="2675"/>
                  <a:pt x="1875" y="2640"/>
                  <a:pt x="1939" y="2576"/>
                </a:cubicBezTo>
                <a:lnTo>
                  <a:pt x="2528" y="1987"/>
                </a:lnTo>
                <a:cubicBezTo>
                  <a:pt x="2592" y="1923"/>
                  <a:pt x="2627" y="1838"/>
                  <a:pt x="2627" y="1747"/>
                </a:cubicBezTo>
                <a:cubicBezTo>
                  <a:pt x="2627" y="1656"/>
                  <a:pt x="2591" y="1570"/>
                  <a:pt x="2527" y="1507"/>
                </a:cubicBezTo>
                <a:close/>
                <a:moveTo>
                  <a:pt x="2431" y="1891"/>
                </a:moveTo>
                <a:lnTo>
                  <a:pt x="1842" y="2480"/>
                </a:lnTo>
                <a:cubicBezTo>
                  <a:pt x="1804" y="2519"/>
                  <a:pt x="1753" y="2540"/>
                  <a:pt x="1698" y="2540"/>
                </a:cubicBezTo>
                <a:lnTo>
                  <a:pt x="1698" y="2540"/>
                </a:lnTo>
                <a:cubicBezTo>
                  <a:pt x="1643" y="2540"/>
                  <a:pt x="1592" y="2519"/>
                  <a:pt x="1553" y="2480"/>
                </a:cubicBezTo>
                <a:lnTo>
                  <a:pt x="537" y="1464"/>
                </a:lnTo>
                <a:cubicBezTo>
                  <a:pt x="507" y="1434"/>
                  <a:pt x="491" y="1392"/>
                  <a:pt x="494" y="1349"/>
                </a:cubicBezTo>
                <a:lnTo>
                  <a:pt x="514" y="1053"/>
                </a:lnTo>
                <a:cubicBezTo>
                  <a:pt x="525" y="1055"/>
                  <a:pt x="536" y="1057"/>
                  <a:pt x="548" y="1058"/>
                </a:cubicBezTo>
                <a:cubicBezTo>
                  <a:pt x="565" y="1060"/>
                  <a:pt x="581" y="1061"/>
                  <a:pt x="598" y="1061"/>
                </a:cubicBezTo>
                <a:cubicBezTo>
                  <a:pt x="714" y="1061"/>
                  <a:pt x="817" y="1020"/>
                  <a:pt x="894" y="943"/>
                </a:cubicBezTo>
                <a:cubicBezTo>
                  <a:pt x="920" y="917"/>
                  <a:pt x="920" y="874"/>
                  <a:pt x="894" y="847"/>
                </a:cubicBezTo>
                <a:cubicBezTo>
                  <a:pt x="867" y="821"/>
                  <a:pt x="824" y="821"/>
                  <a:pt x="798" y="847"/>
                </a:cubicBezTo>
                <a:cubicBezTo>
                  <a:pt x="739" y="906"/>
                  <a:pt x="655" y="933"/>
                  <a:pt x="561" y="924"/>
                </a:cubicBezTo>
                <a:cubicBezTo>
                  <a:pt x="548" y="923"/>
                  <a:pt x="535" y="920"/>
                  <a:pt x="523" y="918"/>
                </a:cubicBezTo>
                <a:lnTo>
                  <a:pt x="543" y="615"/>
                </a:lnTo>
                <a:cubicBezTo>
                  <a:pt x="544" y="603"/>
                  <a:pt x="554" y="593"/>
                  <a:pt x="566" y="592"/>
                </a:cubicBezTo>
                <a:lnTo>
                  <a:pt x="1300" y="544"/>
                </a:lnTo>
                <a:cubicBezTo>
                  <a:pt x="1304" y="544"/>
                  <a:pt x="1307" y="543"/>
                  <a:pt x="1311" y="543"/>
                </a:cubicBezTo>
                <a:cubicBezTo>
                  <a:pt x="1350" y="543"/>
                  <a:pt x="1388" y="559"/>
                  <a:pt x="1416" y="587"/>
                </a:cubicBezTo>
                <a:lnTo>
                  <a:pt x="2431" y="1602"/>
                </a:lnTo>
                <a:cubicBezTo>
                  <a:pt x="2470" y="1640"/>
                  <a:pt x="2491" y="1692"/>
                  <a:pt x="2491" y="1746"/>
                </a:cubicBezTo>
                <a:cubicBezTo>
                  <a:pt x="2491" y="1801"/>
                  <a:pt x="2470" y="1853"/>
                  <a:pt x="2431" y="1891"/>
                </a:cubicBezTo>
                <a:close/>
              </a:path>
            </a:pathLst>
          </a:custGeom>
          <a:solidFill>
            <a:srgbClr val="FE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4" name="Group 313">
            <a:extLst>
              <a:ext uri="{FF2B5EF4-FFF2-40B4-BE49-F238E27FC236}">
                <a16:creationId xmlns:a16="http://schemas.microsoft.com/office/drawing/2014/main" id="{C869908E-0CE3-488D-8409-29FF3E41FC94}"/>
              </a:ext>
            </a:extLst>
          </p:cNvPr>
          <p:cNvGrpSpPr/>
          <p:nvPr/>
        </p:nvGrpSpPr>
        <p:grpSpPr>
          <a:xfrm>
            <a:off x="9717837" y="4757250"/>
            <a:ext cx="386292" cy="358944"/>
            <a:chOff x="11152189" y="5254626"/>
            <a:chExt cx="538162" cy="500062"/>
          </a:xfrm>
          <a:solidFill>
            <a:srgbClr val="FE0000"/>
          </a:solidFill>
        </p:grpSpPr>
        <p:sp>
          <p:nvSpPr>
            <p:cNvPr id="189" name="Freeform 133">
              <a:extLst>
                <a:ext uri="{FF2B5EF4-FFF2-40B4-BE49-F238E27FC236}">
                  <a16:creationId xmlns:a16="http://schemas.microsoft.com/office/drawing/2014/main" id="{772D05B8-29FC-470C-8481-62DF7BB87B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52189" y="5254626"/>
              <a:ext cx="182563" cy="214313"/>
            </a:xfrm>
            <a:custGeom>
              <a:avLst/>
              <a:gdLst>
                <a:gd name="T0" fmla="*/ 887 w 887"/>
                <a:gd name="T1" fmla="*/ 979 h 1044"/>
                <a:gd name="T2" fmla="*/ 887 w 887"/>
                <a:gd name="T3" fmla="*/ 492 h 1044"/>
                <a:gd name="T4" fmla="*/ 821 w 887"/>
                <a:gd name="T5" fmla="*/ 426 h 1044"/>
                <a:gd name="T6" fmla="*/ 748 w 887"/>
                <a:gd name="T7" fmla="*/ 426 h 1044"/>
                <a:gd name="T8" fmla="*/ 748 w 887"/>
                <a:gd name="T9" fmla="*/ 304 h 1044"/>
                <a:gd name="T10" fmla="*/ 444 w 887"/>
                <a:gd name="T11" fmla="*/ 0 h 1044"/>
                <a:gd name="T12" fmla="*/ 139 w 887"/>
                <a:gd name="T13" fmla="*/ 304 h 1044"/>
                <a:gd name="T14" fmla="*/ 139 w 887"/>
                <a:gd name="T15" fmla="*/ 426 h 1044"/>
                <a:gd name="T16" fmla="*/ 66 w 887"/>
                <a:gd name="T17" fmla="*/ 426 h 1044"/>
                <a:gd name="T18" fmla="*/ 0 w 887"/>
                <a:gd name="T19" fmla="*/ 492 h 1044"/>
                <a:gd name="T20" fmla="*/ 0 w 887"/>
                <a:gd name="T21" fmla="*/ 979 h 1044"/>
                <a:gd name="T22" fmla="*/ 66 w 887"/>
                <a:gd name="T23" fmla="*/ 1044 h 1044"/>
                <a:gd name="T24" fmla="*/ 820 w 887"/>
                <a:gd name="T25" fmla="*/ 1044 h 1044"/>
                <a:gd name="T26" fmla="*/ 887 w 887"/>
                <a:gd name="T27" fmla="*/ 979 h 1044"/>
                <a:gd name="T28" fmla="*/ 270 w 887"/>
                <a:gd name="T29" fmla="*/ 304 h 1044"/>
                <a:gd name="T30" fmla="*/ 443 w 887"/>
                <a:gd name="T31" fmla="*/ 131 h 1044"/>
                <a:gd name="T32" fmla="*/ 617 w 887"/>
                <a:gd name="T33" fmla="*/ 304 h 1044"/>
                <a:gd name="T34" fmla="*/ 617 w 887"/>
                <a:gd name="T35" fmla="*/ 426 h 1044"/>
                <a:gd name="T36" fmla="*/ 270 w 887"/>
                <a:gd name="T37" fmla="*/ 426 h 1044"/>
                <a:gd name="T38" fmla="*/ 270 w 887"/>
                <a:gd name="T39" fmla="*/ 304 h 1044"/>
                <a:gd name="T40" fmla="*/ 755 w 887"/>
                <a:gd name="T41" fmla="*/ 913 h 1044"/>
                <a:gd name="T42" fmla="*/ 131 w 887"/>
                <a:gd name="T43" fmla="*/ 913 h 1044"/>
                <a:gd name="T44" fmla="*/ 131 w 887"/>
                <a:gd name="T45" fmla="*/ 557 h 1044"/>
                <a:gd name="T46" fmla="*/ 755 w 887"/>
                <a:gd name="T47" fmla="*/ 557 h 1044"/>
                <a:gd name="T48" fmla="*/ 755 w 887"/>
                <a:gd name="T49" fmla="*/ 913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87" h="1044">
                  <a:moveTo>
                    <a:pt x="887" y="979"/>
                  </a:moveTo>
                  <a:lnTo>
                    <a:pt x="887" y="492"/>
                  </a:lnTo>
                  <a:cubicBezTo>
                    <a:pt x="887" y="456"/>
                    <a:pt x="857" y="426"/>
                    <a:pt x="821" y="426"/>
                  </a:cubicBezTo>
                  <a:lnTo>
                    <a:pt x="748" y="426"/>
                  </a:lnTo>
                  <a:lnTo>
                    <a:pt x="748" y="304"/>
                  </a:lnTo>
                  <a:cubicBezTo>
                    <a:pt x="748" y="137"/>
                    <a:pt x="612" y="0"/>
                    <a:pt x="444" y="0"/>
                  </a:cubicBezTo>
                  <a:cubicBezTo>
                    <a:pt x="276" y="0"/>
                    <a:pt x="139" y="137"/>
                    <a:pt x="139" y="304"/>
                  </a:cubicBezTo>
                  <a:lnTo>
                    <a:pt x="139" y="426"/>
                  </a:lnTo>
                  <a:lnTo>
                    <a:pt x="66" y="426"/>
                  </a:lnTo>
                  <a:cubicBezTo>
                    <a:pt x="30" y="426"/>
                    <a:pt x="0" y="456"/>
                    <a:pt x="0" y="492"/>
                  </a:cubicBezTo>
                  <a:lnTo>
                    <a:pt x="0" y="979"/>
                  </a:lnTo>
                  <a:cubicBezTo>
                    <a:pt x="0" y="1015"/>
                    <a:pt x="30" y="1044"/>
                    <a:pt x="66" y="1044"/>
                  </a:cubicBezTo>
                  <a:lnTo>
                    <a:pt x="820" y="1044"/>
                  </a:lnTo>
                  <a:cubicBezTo>
                    <a:pt x="857" y="1044"/>
                    <a:pt x="887" y="1015"/>
                    <a:pt x="887" y="979"/>
                  </a:cubicBezTo>
                  <a:close/>
                  <a:moveTo>
                    <a:pt x="270" y="304"/>
                  </a:moveTo>
                  <a:cubicBezTo>
                    <a:pt x="270" y="209"/>
                    <a:pt x="348" y="131"/>
                    <a:pt x="443" y="131"/>
                  </a:cubicBezTo>
                  <a:cubicBezTo>
                    <a:pt x="539" y="131"/>
                    <a:pt x="617" y="209"/>
                    <a:pt x="617" y="304"/>
                  </a:cubicBezTo>
                  <a:lnTo>
                    <a:pt x="617" y="426"/>
                  </a:lnTo>
                  <a:lnTo>
                    <a:pt x="270" y="426"/>
                  </a:lnTo>
                  <a:lnTo>
                    <a:pt x="270" y="304"/>
                  </a:lnTo>
                  <a:close/>
                  <a:moveTo>
                    <a:pt x="755" y="913"/>
                  </a:moveTo>
                  <a:lnTo>
                    <a:pt x="131" y="913"/>
                  </a:lnTo>
                  <a:lnTo>
                    <a:pt x="131" y="557"/>
                  </a:lnTo>
                  <a:lnTo>
                    <a:pt x="755" y="557"/>
                  </a:lnTo>
                  <a:lnTo>
                    <a:pt x="755" y="9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34">
              <a:extLst>
                <a:ext uri="{FF2B5EF4-FFF2-40B4-BE49-F238E27FC236}">
                  <a16:creationId xmlns:a16="http://schemas.microsoft.com/office/drawing/2014/main" id="{61377E95-48B4-4C4C-BC3F-663A56226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9976" y="5341938"/>
              <a:ext cx="460375" cy="412750"/>
            </a:xfrm>
            <a:custGeom>
              <a:avLst/>
              <a:gdLst>
                <a:gd name="T0" fmla="*/ 2173 w 2239"/>
                <a:gd name="T1" fmla="*/ 0 h 2012"/>
                <a:gd name="T2" fmla="*/ 657 w 2239"/>
                <a:gd name="T3" fmla="*/ 0 h 2012"/>
                <a:gd name="T4" fmla="*/ 591 w 2239"/>
                <a:gd name="T5" fmla="*/ 66 h 2012"/>
                <a:gd name="T6" fmla="*/ 657 w 2239"/>
                <a:gd name="T7" fmla="*/ 132 h 2012"/>
                <a:gd name="T8" fmla="*/ 2108 w 2239"/>
                <a:gd name="T9" fmla="*/ 132 h 2012"/>
                <a:gd name="T10" fmla="*/ 2108 w 2239"/>
                <a:gd name="T11" fmla="*/ 1493 h 2012"/>
                <a:gd name="T12" fmla="*/ 131 w 2239"/>
                <a:gd name="T13" fmla="*/ 1493 h 2012"/>
                <a:gd name="T14" fmla="*/ 131 w 2239"/>
                <a:gd name="T15" fmla="*/ 766 h 2012"/>
                <a:gd name="T16" fmla="*/ 65 w 2239"/>
                <a:gd name="T17" fmla="*/ 700 h 2012"/>
                <a:gd name="T18" fmla="*/ 0 w 2239"/>
                <a:gd name="T19" fmla="*/ 766 h 2012"/>
                <a:gd name="T20" fmla="*/ 0 w 2239"/>
                <a:gd name="T21" fmla="*/ 1558 h 2012"/>
                <a:gd name="T22" fmla="*/ 65 w 2239"/>
                <a:gd name="T23" fmla="*/ 1624 h 2012"/>
                <a:gd name="T24" fmla="*/ 1053 w 2239"/>
                <a:gd name="T25" fmla="*/ 1624 h 2012"/>
                <a:gd name="T26" fmla="*/ 1053 w 2239"/>
                <a:gd name="T27" fmla="*/ 1881 h 2012"/>
                <a:gd name="T28" fmla="*/ 668 w 2239"/>
                <a:gd name="T29" fmla="*/ 1881 h 2012"/>
                <a:gd name="T30" fmla="*/ 603 w 2239"/>
                <a:gd name="T31" fmla="*/ 1947 h 2012"/>
                <a:gd name="T32" fmla="*/ 668 w 2239"/>
                <a:gd name="T33" fmla="*/ 2012 h 2012"/>
                <a:gd name="T34" fmla="*/ 1570 w 2239"/>
                <a:gd name="T35" fmla="*/ 2012 h 2012"/>
                <a:gd name="T36" fmla="*/ 1635 w 2239"/>
                <a:gd name="T37" fmla="*/ 1947 h 2012"/>
                <a:gd name="T38" fmla="*/ 1570 w 2239"/>
                <a:gd name="T39" fmla="*/ 1881 h 2012"/>
                <a:gd name="T40" fmla="*/ 1185 w 2239"/>
                <a:gd name="T41" fmla="*/ 1881 h 2012"/>
                <a:gd name="T42" fmla="*/ 1185 w 2239"/>
                <a:gd name="T43" fmla="*/ 1624 h 2012"/>
                <a:gd name="T44" fmla="*/ 2173 w 2239"/>
                <a:gd name="T45" fmla="*/ 1624 h 2012"/>
                <a:gd name="T46" fmla="*/ 2238 w 2239"/>
                <a:gd name="T47" fmla="*/ 1558 h 2012"/>
                <a:gd name="T48" fmla="*/ 2238 w 2239"/>
                <a:gd name="T49" fmla="*/ 66 h 2012"/>
                <a:gd name="T50" fmla="*/ 2173 w 2239"/>
                <a:gd name="T51" fmla="*/ 0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39" h="2012">
                  <a:moveTo>
                    <a:pt x="2173" y="0"/>
                  </a:moveTo>
                  <a:lnTo>
                    <a:pt x="657" y="0"/>
                  </a:lnTo>
                  <a:cubicBezTo>
                    <a:pt x="621" y="0"/>
                    <a:pt x="591" y="30"/>
                    <a:pt x="591" y="66"/>
                  </a:cubicBezTo>
                  <a:cubicBezTo>
                    <a:pt x="591" y="102"/>
                    <a:pt x="621" y="132"/>
                    <a:pt x="657" y="132"/>
                  </a:cubicBezTo>
                  <a:lnTo>
                    <a:pt x="2108" y="132"/>
                  </a:lnTo>
                  <a:lnTo>
                    <a:pt x="2108" y="1493"/>
                  </a:lnTo>
                  <a:lnTo>
                    <a:pt x="131" y="1493"/>
                  </a:lnTo>
                  <a:lnTo>
                    <a:pt x="131" y="766"/>
                  </a:lnTo>
                  <a:cubicBezTo>
                    <a:pt x="131" y="729"/>
                    <a:pt x="101" y="700"/>
                    <a:pt x="65" y="700"/>
                  </a:cubicBezTo>
                  <a:cubicBezTo>
                    <a:pt x="29" y="700"/>
                    <a:pt x="0" y="729"/>
                    <a:pt x="0" y="766"/>
                  </a:cubicBezTo>
                  <a:lnTo>
                    <a:pt x="0" y="1558"/>
                  </a:lnTo>
                  <a:cubicBezTo>
                    <a:pt x="0" y="1595"/>
                    <a:pt x="29" y="1624"/>
                    <a:pt x="65" y="1624"/>
                  </a:cubicBezTo>
                  <a:lnTo>
                    <a:pt x="1053" y="1624"/>
                  </a:lnTo>
                  <a:lnTo>
                    <a:pt x="1053" y="1881"/>
                  </a:lnTo>
                  <a:lnTo>
                    <a:pt x="668" y="1881"/>
                  </a:lnTo>
                  <a:cubicBezTo>
                    <a:pt x="632" y="1881"/>
                    <a:pt x="603" y="1910"/>
                    <a:pt x="603" y="1947"/>
                  </a:cubicBezTo>
                  <a:cubicBezTo>
                    <a:pt x="603" y="1983"/>
                    <a:pt x="632" y="2012"/>
                    <a:pt x="668" y="2012"/>
                  </a:cubicBezTo>
                  <a:lnTo>
                    <a:pt x="1570" y="2012"/>
                  </a:lnTo>
                  <a:cubicBezTo>
                    <a:pt x="1606" y="2012"/>
                    <a:pt x="1635" y="1983"/>
                    <a:pt x="1635" y="1947"/>
                  </a:cubicBezTo>
                  <a:cubicBezTo>
                    <a:pt x="1635" y="1910"/>
                    <a:pt x="1606" y="1881"/>
                    <a:pt x="1570" y="1881"/>
                  </a:cubicBezTo>
                  <a:lnTo>
                    <a:pt x="1185" y="1881"/>
                  </a:lnTo>
                  <a:lnTo>
                    <a:pt x="1185" y="1624"/>
                  </a:lnTo>
                  <a:lnTo>
                    <a:pt x="2173" y="1624"/>
                  </a:lnTo>
                  <a:cubicBezTo>
                    <a:pt x="2209" y="1624"/>
                    <a:pt x="2238" y="1595"/>
                    <a:pt x="2238" y="1558"/>
                  </a:cubicBezTo>
                  <a:lnTo>
                    <a:pt x="2238" y="66"/>
                  </a:lnTo>
                  <a:cubicBezTo>
                    <a:pt x="2239" y="30"/>
                    <a:pt x="2209" y="0"/>
                    <a:pt x="21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35">
              <a:extLst>
                <a:ext uri="{FF2B5EF4-FFF2-40B4-BE49-F238E27FC236}">
                  <a16:creationId xmlns:a16="http://schemas.microsoft.com/office/drawing/2014/main" id="{3A336C7F-5CFB-44C0-A2FD-45DD7EE00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9839" y="5399088"/>
              <a:ext cx="120650" cy="219075"/>
            </a:xfrm>
            <a:custGeom>
              <a:avLst/>
              <a:gdLst>
                <a:gd name="T0" fmla="*/ 296 w 592"/>
                <a:gd name="T1" fmla="*/ 0 h 1066"/>
                <a:gd name="T2" fmla="*/ 230 w 592"/>
                <a:gd name="T3" fmla="*/ 66 h 1066"/>
                <a:gd name="T4" fmla="*/ 230 w 592"/>
                <a:gd name="T5" fmla="*/ 151 h 1066"/>
                <a:gd name="T6" fmla="*/ 224 w 592"/>
                <a:gd name="T7" fmla="*/ 151 h 1066"/>
                <a:gd name="T8" fmla="*/ 0 w 592"/>
                <a:gd name="T9" fmla="*/ 374 h 1066"/>
                <a:gd name="T10" fmla="*/ 224 w 592"/>
                <a:gd name="T11" fmla="*/ 598 h 1066"/>
                <a:gd name="T12" fmla="*/ 368 w 592"/>
                <a:gd name="T13" fmla="*/ 598 h 1066"/>
                <a:gd name="T14" fmla="*/ 460 w 592"/>
                <a:gd name="T15" fmla="*/ 690 h 1066"/>
                <a:gd name="T16" fmla="*/ 368 w 592"/>
                <a:gd name="T17" fmla="*/ 783 h 1066"/>
                <a:gd name="T18" fmla="*/ 109 w 592"/>
                <a:gd name="T19" fmla="*/ 783 h 1066"/>
                <a:gd name="T20" fmla="*/ 43 w 592"/>
                <a:gd name="T21" fmla="*/ 848 h 1066"/>
                <a:gd name="T22" fmla="*/ 109 w 592"/>
                <a:gd name="T23" fmla="*/ 914 h 1066"/>
                <a:gd name="T24" fmla="*/ 230 w 592"/>
                <a:gd name="T25" fmla="*/ 914 h 1066"/>
                <a:gd name="T26" fmla="*/ 230 w 592"/>
                <a:gd name="T27" fmla="*/ 1001 h 1066"/>
                <a:gd name="T28" fmla="*/ 296 w 592"/>
                <a:gd name="T29" fmla="*/ 1066 h 1066"/>
                <a:gd name="T30" fmla="*/ 362 w 592"/>
                <a:gd name="T31" fmla="*/ 1001 h 1066"/>
                <a:gd name="T32" fmla="*/ 362 w 592"/>
                <a:gd name="T33" fmla="*/ 914 h 1066"/>
                <a:gd name="T34" fmla="*/ 369 w 592"/>
                <a:gd name="T35" fmla="*/ 914 h 1066"/>
                <a:gd name="T36" fmla="*/ 371 w 592"/>
                <a:gd name="T37" fmla="*/ 914 h 1066"/>
                <a:gd name="T38" fmla="*/ 592 w 592"/>
                <a:gd name="T39" fmla="*/ 690 h 1066"/>
                <a:gd name="T40" fmla="*/ 368 w 592"/>
                <a:gd name="T41" fmla="*/ 467 h 1066"/>
                <a:gd name="T42" fmla="*/ 224 w 592"/>
                <a:gd name="T43" fmla="*/ 467 h 1066"/>
                <a:gd name="T44" fmla="*/ 131 w 592"/>
                <a:gd name="T45" fmla="*/ 374 h 1066"/>
                <a:gd name="T46" fmla="*/ 224 w 592"/>
                <a:gd name="T47" fmla="*/ 282 h 1066"/>
                <a:gd name="T48" fmla="*/ 478 w 592"/>
                <a:gd name="T49" fmla="*/ 282 h 1066"/>
                <a:gd name="T50" fmla="*/ 544 w 592"/>
                <a:gd name="T51" fmla="*/ 217 h 1066"/>
                <a:gd name="T52" fmla="*/ 478 w 592"/>
                <a:gd name="T53" fmla="*/ 151 h 1066"/>
                <a:gd name="T54" fmla="*/ 362 w 592"/>
                <a:gd name="T55" fmla="*/ 151 h 1066"/>
                <a:gd name="T56" fmla="*/ 362 w 592"/>
                <a:gd name="T57" fmla="*/ 66 h 1066"/>
                <a:gd name="T58" fmla="*/ 296 w 592"/>
                <a:gd name="T59" fmla="*/ 0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2" h="1066">
                  <a:moveTo>
                    <a:pt x="296" y="0"/>
                  </a:moveTo>
                  <a:cubicBezTo>
                    <a:pt x="260" y="0"/>
                    <a:pt x="230" y="30"/>
                    <a:pt x="230" y="66"/>
                  </a:cubicBezTo>
                  <a:lnTo>
                    <a:pt x="230" y="151"/>
                  </a:lnTo>
                  <a:lnTo>
                    <a:pt x="224" y="151"/>
                  </a:lnTo>
                  <a:cubicBezTo>
                    <a:pt x="100" y="151"/>
                    <a:pt x="0" y="252"/>
                    <a:pt x="0" y="374"/>
                  </a:cubicBezTo>
                  <a:cubicBezTo>
                    <a:pt x="0" y="498"/>
                    <a:pt x="101" y="598"/>
                    <a:pt x="224" y="598"/>
                  </a:cubicBezTo>
                  <a:lnTo>
                    <a:pt x="368" y="598"/>
                  </a:lnTo>
                  <a:cubicBezTo>
                    <a:pt x="419" y="598"/>
                    <a:pt x="460" y="640"/>
                    <a:pt x="460" y="690"/>
                  </a:cubicBezTo>
                  <a:cubicBezTo>
                    <a:pt x="460" y="741"/>
                    <a:pt x="419" y="783"/>
                    <a:pt x="368" y="783"/>
                  </a:cubicBezTo>
                  <a:lnTo>
                    <a:pt x="109" y="783"/>
                  </a:lnTo>
                  <a:cubicBezTo>
                    <a:pt x="73" y="783"/>
                    <a:pt x="43" y="812"/>
                    <a:pt x="43" y="848"/>
                  </a:cubicBezTo>
                  <a:cubicBezTo>
                    <a:pt x="43" y="884"/>
                    <a:pt x="73" y="914"/>
                    <a:pt x="109" y="914"/>
                  </a:cubicBezTo>
                  <a:lnTo>
                    <a:pt x="230" y="914"/>
                  </a:lnTo>
                  <a:lnTo>
                    <a:pt x="230" y="1001"/>
                  </a:lnTo>
                  <a:cubicBezTo>
                    <a:pt x="230" y="1037"/>
                    <a:pt x="260" y="1066"/>
                    <a:pt x="296" y="1066"/>
                  </a:cubicBezTo>
                  <a:cubicBezTo>
                    <a:pt x="332" y="1066"/>
                    <a:pt x="362" y="1037"/>
                    <a:pt x="362" y="1001"/>
                  </a:cubicBezTo>
                  <a:lnTo>
                    <a:pt x="362" y="914"/>
                  </a:lnTo>
                  <a:lnTo>
                    <a:pt x="369" y="914"/>
                  </a:lnTo>
                  <a:cubicBezTo>
                    <a:pt x="370" y="914"/>
                    <a:pt x="370" y="914"/>
                    <a:pt x="371" y="914"/>
                  </a:cubicBezTo>
                  <a:cubicBezTo>
                    <a:pt x="493" y="912"/>
                    <a:pt x="592" y="813"/>
                    <a:pt x="592" y="690"/>
                  </a:cubicBezTo>
                  <a:cubicBezTo>
                    <a:pt x="592" y="567"/>
                    <a:pt x="491" y="467"/>
                    <a:pt x="368" y="467"/>
                  </a:cubicBezTo>
                  <a:lnTo>
                    <a:pt x="224" y="467"/>
                  </a:lnTo>
                  <a:cubicBezTo>
                    <a:pt x="173" y="467"/>
                    <a:pt x="131" y="425"/>
                    <a:pt x="131" y="374"/>
                  </a:cubicBezTo>
                  <a:cubicBezTo>
                    <a:pt x="131" y="324"/>
                    <a:pt x="173" y="282"/>
                    <a:pt x="224" y="282"/>
                  </a:cubicBezTo>
                  <a:lnTo>
                    <a:pt x="478" y="282"/>
                  </a:lnTo>
                  <a:cubicBezTo>
                    <a:pt x="514" y="282"/>
                    <a:pt x="544" y="253"/>
                    <a:pt x="544" y="217"/>
                  </a:cubicBezTo>
                  <a:cubicBezTo>
                    <a:pt x="544" y="180"/>
                    <a:pt x="514" y="151"/>
                    <a:pt x="478" y="151"/>
                  </a:cubicBezTo>
                  <a:lnTo>
                    <a:pt x="362" y="151"/>
                  </a:lnTo>
                  <a:lnTo>
                    <a:pt x="362" y="66"/>
                  </a:lnTo>
                  <a:cubicBezTo>
                    <a:pt x="362" y="29"/>
                    <a:pt x="333" y="0"/>
                    <a:pt x="2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4" name="Freeform 158">
            <a:extLst>
              <a:ext uri="{FF2B5EF4-FFF2-40B4-BE49-F238E27FC236}">
                <a16:creationId xmlns:a16="http://schemas.microsoft.com/office/drawing/2014/main" id="{81C58721-B15E-431B-A24B-1206E8E45715}"/>
              </a:ext>
            </a:extLst>
          </p:cNvPr>
          <p:cNvSpPr>
            <a:spLocks noEditPoints="1"/>
          </p:cNvSpPr>
          <p:nvPr/>
        </p:nvSpPr>
        <p:spPr bwMode="auto">
          <a:xfrm>
            <a:off x="6954692" y="3991312"/>
            <a:ext cx="355526" cy="386293"/>
          </a:xfrm>
          <a:custGeom>
            <a:avLst/>
            <a:gdLst>
              <a:gd name="T0" fmla="*/ 2407 w 2408"/>
              <a:gd name="T1" fmla="*/ 619 h 2618"/>
              <a:gd name="T2" fmla="*/ 2401 w 2408"/>
              <a:gd name="T3" fmla="*/ 589 h 2618"/>
              <a:gd name="T4" fmla="*/ 2356 w 2408"/>
              <a:gd name="T5" fmla="*/ 554 h 2618"/>
              <a:gd name="T6" fmla="*/ 1231 w 2408"/>
              <a:gd name="T7" fmla="*/ 9 h 2618"/>
              <a:gd name="T8" fmla="*/ 1173 w 2408"/>
              <a:gd name="T9" fmla="*/ 9 h 2618"/>
              <a:gd name="T10" fmla="*/ 37 w 2408"/>
              <a:gd name="T11" fmla="*/ 559 h 2618"/>
              <a:gd name="T12" fmla="*/ 0 w 2408"/>
              <a:gd name="T13" fmla="*/ 616 h 2618"/>
              <a:gd name="T14" fmla="*/ 0 w 2408"/>
              <a:gd name="T15" fmla="*/ 617 h 2618"/>
              <a:gd name="T16" fmla="*/ 0 w 2408"/>
              <a:gd name="T17" fmla="*/ 619 h 2618"/>
              <a:gd name="T18" fmla="*/ 0 w 2408"/>
              <a:gd name="T19" fmla="*/ 2001 h 2618"/>
              <a:gd name="T20" fmla="*/ 37 w 2408"/>
              <a:gd name="T21" fmla="*/ 2060 h 2618"/>
              <a:gd name="T22" fmla="*/ 1173 w 2408"/>
              <a:gd name="T23" fmla="*/ 2611 h 2618"/>
              <a:gd name="T24" fmla="*/ 1174 w 2408"/>
              <a:gd name="T25" fmla="*/ 2611 h 2618"/>
              <a:gd name="T26" fmla="*/ 1179 w 2408"/>
              <a:gd name="T27" fmla="*/ 2614 h 2618"/>
              <a:gd name="T28" fmla="*/ 1181 w 2408"/>
              <a:gd name="T29" fmla="*/ 2614 h 2618"/>
              <a:gd name="T30" fmla="*/ 1186 w 2408"/>
              <a:gd name="T31" fmla="*/ 2616 h 2618"/>
              <a:gd name="T32" fmla="*/ 1188 w 2408"/>
              <a:gd name="T33" fmla="*/ 2616 h 2618"/>
              <a:gd name="T34" fmla="*/ 1194 w 2408"/>
              <a:gd name="T35" fmla="*/ 2617 h 2618"/>
              <a:gd name="T36" fmla="*/ 1195 w 2408"/>
              <a:gd name="T37" fmla="*/ 2617 h 2618"/>
              <a:gd name="T38" fmla="*/ 1202 w 2408"/>
              <a:gd name="T39" fmla="*/ 2618 h 2618"/>
              <a:gd name="T40" fmla="*/ 1210 w 2408"/>
              <a:gd name="T41" fmla="*/ 2617 h 2618"/>
              <a:gd name="T42" fmla="*/ 1211 w 2408"/>
              <a:gd name="T43" fmla="*/ 2617 h 2618"/>
              <a:gd name="T44" fmla="*/ 1217 w 2408"/>
              <a:gd name="T45" fmla="*/ 2616 h 2618"/>
              <a:gd name="T46" fmla="*/ 1218 w 2408"/>
              <a:gd name="T47" fmla="*/ 2616 h 2618"/>
              <a:gd name="T48" fmla="*/ 1223 w 2408"/>
              <a:gd name="T49" fmla="*/ 2614 h 2618"/>
              <a:gd name="T50" fmla="*/ 1226 w 2408"/>
              <a:gd name="T51" fmla="*/ 2614 h 2618"/>
              <a:gd name="T52" fmla="*/ 1231 w 2408"/>
              <a:gd name="T53" fmla="*/ 2611 h 2618"/>
              <a:gd name="T54" fmla="*/ 1232 w 2408"/>
              <a:gd name="T55" fmla="*/ 2611 h 2618"/>
              <a:gd name="T56" fmla="*/ 2371 w 2408"/>
              <a:gd name="T57" fmla="*/ 2059 h 2618"/>
              <a:gd name="T58" fmla="*/ 2408 w 2408"/>
              <a:gd name="T59" fmla="*/ 1999 h 2618"/>
              <a:gd name="T60" fmla="*/ 2408 w 2408"/>
              <a:gd name="T61" fmla="*/ 620 h 2618"/>
              <a:gd name="T62" fmla="*/ 2407 w 2408"/>
              <a:gd name="T63" fmla="*/ 619 h 2618"/>
              <a:gd name="T64" fmla="*/ 1202 w 2408"/>
              <a:gd name="T65" fmla="*/ 142 h 2618"/>
              <a:gd name="T66" fmla="*/ 2187 w 2408"/>
              <a:gd name="T67" fmla="*/ 619 h 2618"/>
              <a:gd name="T68" fmla="*/ 1824 w 2408"/>
              <a:gd name="T69" fmla="*/ 795 h 2618"/>
              <a:gd name="T70" fmla="*/ 839 w 2408"/>
              <a:gd name="T71" fmla="*/ 318 h 2618"/>
              <a:gd name="T72" fmla="*/ 1202 w 2408"/>
              <a:gd name="T73" fmla="*/ 142 h 2618"/>
              <a:gd name="T74" fmla="*/ 1202 w 2408"/>
              <a:gd name="T75" fmla="*/ 1097 h 2618"/>
              <a:gd name="T76" fmla="*/ 217 w 2408"/>
              <a:gd name="T77" fmla="*/ 619 h 2618"/>
              <a:gd name="T78" fmla="*/ 687 w 2408"/>
              <a:gd name="T79" fmla="*/ 391 h 2618"/>
              <a:gd name="T80" fmla="*/ 1672 w 2408"/>
              <a:gd name="T81" fmla="*/ 869 h 2618"/>
              <a:gd name="T82" fmla="*/ 1202 w 2408"/>
              <a:gd name="T83" fmla="*/ 1097 h 2618"/>
              <a:gd name="T84" fmla="*/ 132 w 2408"/>
              <a:gd name="T85" fmla="*/ 726 h 2618"/>
              <a:gd name="T86" fmla="*/ 1136 w 2408"/>
              <a:gd name="T87" fmla="*/ 1212 h 2618"/>
              <a:gd name="T88" fmla="*/ 1136 w 2408"/>
              <a:gd name="T89" fmla="*/ 2445 h 2618"/>
              <a:gd name="T90" fmla="*/ 132 w 2408"/>
              <a:gd name="T91" fmla="*/ 1959 h 2618"/>
              <a:gd name="T92" fmla="*/ 132 w 2408"/>
              <a:gd name="T93" fmla="*/ 726 h 2618"/>
              <a:gd name="T94" fmla="*/ 1268 w 2408"/>
              <a:gd name="T95" fmla="*/ 2445 h 2618"/>
              <a:gd name="T96" fmla="*/ 1268 w 2408"/>
              <a:gd name="T97" fmla="*/ 1212 h 2618"/>
              <a:gd name="T98" fmla="*/ 1739 w 2408"/>
              <a:gd name="T99" fmla="*/ 984 h 2618"/>
              <a:gd name="T100" fmla="*/ 1739 w 2408"/>
              <a:gd name="T101" fmla="*/ 1306 h 2618"/>
              <a:gd name="T102" fmla="*/ 1805 w 2408"/>
              <a:gd name="T103" fmla="*/ 1372 h 2618"/>
              <a:gd name="T104" fmla="*/ 1872 w 2408"/>
              <a:gd name="T105" fmla="*/ 1306 h 2618"/>
              <a:gd name="T106" fmla="*/ 1872 w 2408"/>
              <a:gd name="T107" fmla="*/ 919 h 2618"/>
              <a:gd name="T108" fmla="*/ 2275 w 2408"/>
              <a:gd name="T109" fmla="*/ 724 h 2618"/>
              <a:gd name="T110" fmla="*/ 2275 w 2408"/>
              <a:gd name="T111" fmla="*/ 1957 h 2618"/>
              <a:gd name="T112" fmla="*/ 1268 w 2408"/>
              <a:gd name="T113" fmla="*/ 2445 h 2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408" h="2618">
                <a:moveTo>
                  <a:pt x="2407" y="619"/>
                </a:moveTo>
                <a:cubicBezTo>
                  <a:pt x="2407" y="609"/>
                  <a:pt x="2405" y="599"/>
                  <a:pt x="2401" y="589"/>
                </a:cubicBezTo>
                <a:cubicBezTo>
                  <a:pt x="2392" y="571"/>
                  <a:pt x="2375" y="558"/>
                  <a:pt x="2356" y="554"/>
                </a:cubicBezTo>
                <a:lnTo>
                  <a:pt x="1231" y="9"/>
                </a:lnTo>
                <a:cubicBezTo>
                  <a:pt x="1213" y="0"/>
                  <a:pt x="1191" y="0"/>
                  <a:pt x="1173" y="9"/>
                </a:cubicBezTo>
                <a:lnTo>
                  <a:pt x="37" y="559"/>
                </a:lnTo>
                <a:cubicBezTo>
                  <a:pt x="15" y="570"/>
                  <a:pt x="1" y="592"/>
                  <a:pt x="0" y="616"/>
                </a:cubicBezTo>
                <a:lnTo>
                  <a:pt x="0" y="617"/>
                </a:lnTo>
                <a:cubicBezTo>
                  <a:pt x="0" y="618"/>
                  <a:pt x="0" y="618"/>
                  <a:pt x="0" y="619"/>
                </a:cubicBezTo>
                <a:lnTo>
                  <a:pt x="0" y="2001"/>
                </a:lnTo>
                <a:cubicBezTo>
                  <a:pt x="0" y="2026"/>
                  <a:pt x="14" y="2049"/>
                  <a:pt x="37" y="2060"/>
                </a:cubicBezTo>
                <a:lnTo>
                  <a:pt x="1173" y="2611"/>
                </a:lnTo>
                <a:cubicBezTo>
                  <a:pt x="1174" y="2611"/>
                  <a:pt x="1174" y="2611"/>
                  <a:pt x="1174" y="2611"/>
                </a:cubicBezTo>
                <a:cubicBezTo>
                  <a:pt x="1176" y="2612"/>
                  <a:pt x="1178" y="2612"/>
                  <a:pt x="1179" y="2614"/>
                </a:cubicBezTo>
                <a:cubicBezTo>
                  <a:pt x="1180" y="2614"/>
                  <a:pt x="1180" y="2614"/>
                  <a:pt x="1181" y="2614"/>
                </a:cubicBezTo>
                <a:cubicBezTo>
                  <a:pt x="1183" y="2615"/>
                  <a:pt x="1185" y="2615"/>
                  <a:pt x="1186" y="2616"/>
                </a:cubicBezTo>
                <a:cubicBezTo>
                  <a:pt x="1187" y="2616"/>
                  <a:pt x="1187" y="2616"/>
                  <a:pt x="1188" y="2616"/>
                </a:cubicBezTo>
                <a:cubicBezTo>
                  <a:pt x="1190" y="2617"/>
                  <a:pt x="1192" y="2617"/>
                  <a:pt x="1194" y="2617"/>
                </a:cubicBezTo>
                <a:cubicBezTo>
                  <a:pt x="1194" y="2617"/>
                  <a:pt x="1195" y="2617"/>
                  <a:pt x="1195" y="2617"/>
                </a:cubicBezTo>
                <a:cubicBezTo>
                  <a:pt x="1197" y="2617"/>
                  <a:pt x="1200" y="2618"/>
                  <a:pt x="1202" y="2618"/>
                </a:cubicBezTo>
                <a:cubicBezTo>
                  <a:pt x="1205" y="2618"/>
                  <a:pt x="1207" y="2618"/>
                  <a:pt x="1210" y="2617"/>
                </a:cubicBezTo>
                <a:cubicBezTo>
                  <a:pt x="1210" y="2617"/>
                  <a:pt x="1211" y="2617"/>
                  <a:pt x="1211" y="2617"/>
                </a:cubicBezTo>
                <a:cubicBezTo>
                  <a:pt x="1213" y="2617"/>
                  <a:pt x="1215" y="2617"/>
                  <a:pt x="1217" y="2616"/>
                </a:cubicBezTo>
                <a:cubicBezTo>
                  <a:pt x="1217" y="2616"/>
                  <a:pt x="1218" y="2616"/>
                  <a:pt x="1218" y="2616"/>
                </a:cubicBezTo>
                <a:cubicBezTo>
                  <a:pt x="1220" y="2615"/>
                  <a:pt x="1222" y="2615"/>
                  <a:pt x="1223" y="2614"/>
                </a:cubicBezTo>
                <a:cubicBezTo>
                  <a:pt x="1224" y="2614"/>
                  <a:pt x="1224" y="2614"/>
                  <a:pt x="1226" y="2614"/>
                </a:cubicBezTo>
                <a:cubicBezTo>
                  <a:pt x="1227" y="2613"/>
                  <a:pt x="1229" y="2612"/>
                  <a:pt x="1231" y="2611"/>
                </a:cubicBezTo>
                <a:cubicBezTo>
                  <a:pt x="1231" y="2611"/>
                  <a:pt x="1231" y="2611"/>
                  <a:pt x="1232" y="2611"/>
                </a:cubicBezTo>
                <a:lnTo>
                  <a:pt x="2371" y="2059"/>
                </a:lnTo>
                <a:cubicBezTo>
                  <a:pt x="2393" y="2048"/>
                  <a:pt x="2408" y="2024"/>
                  <a:pt x="2408" y="1999"/>
                </a:cubicBezTo>
                <a:lnTo>
                  <a:pt x="2408" y="620"/>
                </a:lnTo>
                <a:cubicBezTo>
                  <a:pt x="2407" y="620"/>
                  <a:pt x="2407" y="619"/>
                  <a:pt x="2407" y="619"/>
                </a:cubicBezTo>
                <a:close/>
                <a:moveTo>
                  <a:pt x="1202" y="142"/>
                </a:moveTo>
                <a:lnTo>
                  <a:pt x="2187" y="619"/>
                </a:lnTo>
                <a:lnTo>
                  <a:pt x="1824" y="795"/>
                </a:lnTo>
                <a:lnTo>
                  <a:pt x="839" y="318"/>
                </a:lnTo>
                <a:lnTo>
                  <a:pt x="1202" y="142"/>
                </a:lnTo>
                <a:close/>
                <a:moveTo>
                  <a:pt x="1202" y="1097"/>
                </a:moveTo>
                <a:lnTo>
                  <a:pt x="217" y="619"/>
                </a:lnTo>
                <a:lnTo>
                  <a:pt x="687" y="391"/>
                </a:lnTo>
                <a:lnTo>
                  <a:pt x="1672" y="869"/>
                </a:lnTo>
                <a:lnTo>
                  <a:pt x="1202" y="1097"/>
                </a:lnTo>
                <a:close/>
                <a:moveTo>
                  <a:pt x="132" y="726"/>
                </a:moveTo>
                <a:lnTo>
                  <a:pt x="1136" y="1212"/>
                </a:lnTo>
                <a:lnTo>
                  <a:pt x="1136" y="2445"/>
                </a:lnTo>
                <a:lnTo>
                  <a:pt x="132" y="1959"/>
                </a:lnTo>
                <a:lnTo>
                  <a:pt x="132" y="726"/>
                </a:lnTo>
                <a:close/>
                <a:moveTo>
                  <a:pt x="1268" y="2445"/>
                </a:moveTo>
                <a:lnTo>
                  <a:pt x="1268" y="1212"/>
                </a:lnTo>
                <a:lnTo>
                  <a:pt x="1739" y="984"/>
                </a:lnTo>
                <a:lnTo>
                  <a:pt x="1739" y="1306"/>
                </a:lnTo>
                <a:cubicBezTo>
                  <a:pt x="1739" y="1343"/>
                  <a:pt x="1769" y="1372"/>
                  <a:pt x="1805" y="1372"/>
                </a:cubicBezTo>
                <a:cubicBezTo>
                  <a:pt x="1842" y="1372"/>
                  <a:pt x="1872" y="1343"/>
                  <a:pt x="1872" y="1306"/>
                </a:cubicBezTo>
                <a:lnTo>
                  <a:pt x="1872" y="919"/>
                </a:lnTo>
                <a:lnTo>
                  <a:pt x="2275" y="724"/>
                </a:lnTo>
                <a:lnTo>
                  <a:pt x="2275" y="1957"/>
                </a:lnTo>
                <a:lnTo>
                  <a:pt x="1268" y="2445"/>
                </a:lnTo>
                <a:close/>
              </a:path>
            </a:pathLst>
          </a:custGeom>
          <a:solidFill>
            <a:srgbClr val="FE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22">
            <a:extLst>
              <a:ext uri="{FF2B5EF4-FFF2-40B4-BE49-F238E27FC236}">
                <a16:creationId xmlns:a16="http://schemas.microsoft.com/office/drawing/2014/main" id="{6D917435-98E4-4E3D-BC02-CE8590F32288}"/>
              </a:ext>
            </a:extLst>
          </p:cNvPr>
          <p:cNvSpPr>
            <a:spLocks noEditPoints="1"/>
          </p:cNvSpPr>
          <p:nvPr/>
        </p:nvSpPr>
        <p:spPr bwMode="auto">
          <a:xfrm>
            <a:off x="6939309" y="3265257"/>
            <a:ext cx="386293" cy="332736"/>
          </a:xfrm>
          <a:custGeom>
            <a:avLst/>
            <a:gdLst>
              <a:gd name="T0" fmla="*/ 2470 w 2616"/>
              <a:gd name="T1" fmla="*/ 977 h 2246"/>
              <a:gd name="T2" fmla="*/ 2408 w 2616"/>
              <a:gd name="T3" fmla="*/ 977 h 2246"/>
              <a:gd name="T4" fmla="*/ 2408 w 2616"/>
              <a:gd name="T5" fmla="*/ 603 h 2246"/>
              <a:gd name="T6" fmla="*/ 2131 w 2616"/>
              <a:gd name="T7" fmla="*/ 326 h 2246"/>
              <a:gd name="T8" fmla="*/ 2073 w 2616"/>
              <a:gd name="T9" fmla="*/ 326 h 2246"/>
              <a:gd name="T10" fmla="*/ 2074 w 2616"/>
              <a:gd name="T11" fmla="*/ 187 h 2246"/>
              <a:gd name="T12" fmla="*/ 1887 w 2616"/>
              <a:gd name="T13" fmla="*/ 0 h 2246"/>
              <a:gd name="T14" fmla="*/ 227 w 2616"/>
              <a:gd name="T15" fmla="*/ 0 h 2246"/>
              <a:gd name="T16" fmla="*/ 0 w 2616"/>
              <a:gd name="T17" fmla="*/ 224 h 2246"/>
              <a:gd name="T18" fmla="*/ 0 w 2616"/>
              <a:gd name="T19" fmla="*/ 227 h 2246"/>
              <a:gd name="T20" fmla="*/ 0 w 2616"/>
              <a:gd name="T21" fmla="*/ 2059 h 2246"/>
              <a:gd name="T22" fmla="*/ 187 w 2616"/>
              <a:gd name="T23" fmla="*/ 2246 h 2246"/>
              <a:gd name="T24" fmla="*/ 2131 w 2616"/>
              <a:gd name="T25" fmla="*/ 2246 h 2246"/>
              <a:gd name="T26" fmla="*/ 2408 w 2616"/>
              <a:gd name="T27" fmla="*/ 1969 h 2246"/>
              <a:gd name="T28" fmla="*/ 2408 w 2616"/>
              <a:gd name="T29" fmla="*/ 1594 h 2246"/>
              <a:gd name="T30" fmla="*/ 2471 w 2616"/>
              <a:gd name="T31" fmla="*/ 1594 h 2246"/>
              <a:gd name="T32" fmla="*/ 2616 w 2616"/>
              <a:gd name="T33" fmla="*/ 1448 h 2246"/>
              <a:gd name="T34" fmla="*/ 2616 w 2616"/>
              <a:gd name="T35" fmla="*/ 1123 h 2246"/>
              <a:gd name="T36" fmla="*/ 2470 w 2616"/>
              <a:gd name="T37" fmla="*/ 977 h 2246"/>
              <a:gd name="T38" fmla="*/ 227 w 2616"/>
              <a:gd name="T39" fmla="*/ 129 h 2246"/>
              <a:gd name="T40" fmla="*/ 1887 w 2616"/>
              <a:gd name="T41" fmla="*/ 129 h 2246"/>
              <a:gd name="T42" fmla="*/ 1945 w 2616"/>
              <a:gd name="T43" fmla="*/ 186 h 2246"/>
              <a:gd name="T44" fmla="*/ 1945 w 2616"/>
              <a:gd name="T45" fmla="*/ 326 h 2246"/>
              <a:gd name="T46" fmla="*/ 227 w 2616"/>
              <a:gd name="T47" fmla="*/ 326 h 2246"/>
              <a:gd name="T48" fmla="*/ 129 w 2616"/>
              <a:gd name="T49" fmla="*/ 228 h 2246"/>
              <a:gd name="T50" fmla="*/ 227 w 2616"/>
              <a:gd name="T51" fmla="*/ 129 h 2246"/>
              <a:gd name="T52" fmla="*/ 2279 w 2616"/>
              <a:gd name="T53" fmla="*/ 1968 h 2246"/>
              <a:gd name="T54" fmla="*/ 2131 w 2616"/>
              <a:gd name="T55" fmla="*/ 2116 h 2246"/>
              <a:gd name="T56" fmla="*/ 187 w 2616"/>
              <a:gd name="T57" fmla="*/ 2116 h 2246"/>
              <a:gd name="T58" fmla="*/ 129 w 2616"/>
              <a:gd name="T59" fmla="*/ 2058 h 2246"/>
              <a:gd name="T60" fmla="*/ 129 w 2616"/>
              <a:gd name="T61" fmla="*/ 432 h 2246"/>
              <a:gd name="T62" fmla="*/ 227 w 2616"/>
              <a:gd name="T63" fmla="*/ 455 h 2246"/>
              <a:gd name="T64" fmla="*/ 2131 w 2616"/>
              <a:gd name="T65" fmla="*/ 455 h 2246"/>
              <a:gd name="T66" fmla="*/ 2279 w 2616"/>
              <a:gd name="T67" fmla="*/ 603 h 2246"/>
              <a:gd name="T68" fmla="*/ 2279 w 2616"/>
              <a:gd name="T69" fmla="*/ 977 h 2246"/>
              <a:gd name="T70" fmla="*/ 1840 w 2616"/>
              <a:gd name="T71" fmla="*/ 977 h 2246"/>
              <a:gd name="T72" fmla="*/ 1694 w 2616"/>
              <a:gd name="T73" fmla="*/ 1123 h 2246"/>
              <a:gd name="T74" fmla="*/ 1694 w 2616"/>
              <a:gd name="T75" fmla="*/ 1448 h 2246"/>
              <a:gd name="T76" fmla="*/ 1840 w 2616"/>
              <a:gd name="T77" fmla="*/ 1594 h 2246"/>
              <a:gd name="T78" fmla="*/ 2279 w 2616"/>
              <a:gd name="T79" fmla="*/ 1594 h 2246"/>
              <a:gd name="T80" fmla="*/ 2279 w 2616"/>
              <a:gd name="T81" fmla="*/ 1968 h 2246"/>
              <a:gd name="T82" fmla="*/ 2487 w 2616"/>
              <a:gd name="T83" fmla="*/ 1448 h 2246"/>
              <a:gd name="T84" fmla="*/ 2470 w 2616"/>
              <a:gd name="T85" fmla="*/ 1466 h 2246"/>
              <a:gd name="T86" fmla="*/ 1840 w 2616"/>
              <a:gd name="T87" fmla="*/ 1466 h 2246"/>
              <a:gd name="T88" fmla="*/ 1823 w 2616"/>
              <a:gd name="T89" fmla="*/ 1448 h 2246"/>
              <a:gd name="T90" fmla="*/ 1823 w 2616"/>
              <a:gd name="T91" fmla="*/ 1123 h 2246"/>
              <a:gd name="T92" fmla="*/ 1840 w 2616"/>
              <a:gd name="T93" fmla="*/ 1106 h 2246"/>
              <a:gd name="T94" fmla="*/ 2470 w 2616"/>
              <a:gd name="T95" fmla="*/ 1106 h 2246"/>
              <a:gd name="T96" fmla="*/ 2487 w 2616"/>
              <a:gd name="T97" fmla="*/ 1123 h 2246"/>
              <a:gd name="T98" fmla="*/ 2487 w 2616"/>
              <a:gd name="T99" fmla="*/ 1448 h 2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16" h="2246">
                <a:moveTo>
                  <a:pt x="2470" y="977"/>
                </a:moveTo>
                <a:lnTo>
                  <a:pt x="2408" y="977"/>
                </a:lnTo>
                <a:lnTo>
                  <a:pt x="2408" y="603"/>
                </a:lnTo>
                <a:cubicBezTo>
                  <a:pt x="2408" y="450"/>
                  <a:pt x="2283" y="326"/>
                  <a:pt x="2131" y="326"/>
                </a:cubicBezTo>
                <a:lnTo>
                  <a:pt x="2073" y="326"/>
                </a:lnTo>
                <a:lnTo>
                  <a:pt x="2074" y="187"/>
                </a:lnTo>
                <a:cubicBezTo>
                  <a:pt x="2074" y="84"/>
                  <a:pt x="1990" y="0"/>
                  <a:pt x="1887" y="0"/>
                </a:cubicBezTo>
                <a:lnTo>
                  <a:pt x="227" y="0"/>
                </a:lnTo>
                <a:cubicBezTo>
                  <a:pt x="103" y="0"/>
                  <a:pt x="2" y="100"/>
                  <a:pt x="0" y="224"/>
                </a:cubicBezTo>
                <a:cubicBezTo>
                  <a:pt x="0" y="225"/>
                  <a:pt x="0" y="226"/>
                  <a:pt x="0" y="227"/>
                </a:cubicBezTo>
                <a:lnTo>
                  <a:pt x="0" y="2059"/>
                </a:lnTo>
                <a:cubicBezTo>
                  <a:pt x="0" y="2162"/>
                  <a:pt x="84" y="2246"/>
                  <a:pt x="187" y="2246"/>
                </a:cubicBezTo>
                <a:lnTo>
                  <a:pt x="2131" y="2246"/>
                </a:lnTo>
                <a:cubicBezTo>
                  <a:pt x="2284" y="2246"/>
                  <a:pt x="2408" y="2121"/>
                  <a:pt x="2408" y="1969"/>
                </a:cubicBezTo>
                <a:lnTo>
                  <a:pt x="2408" y="1594"/>
                </a:lnTo>
                <a:lnTo>
                  <a:pt x="2471" y="1594"/>
                </a:lnTo>
                <a:cubicBezTo>
                  <a:pt x="2551" y="1594"/>
                  <a:pt x="2616" y="1529"/>
                  <a:pt x="2616" y="1448"/>
                </a:cubicBezTo>
                <a:lnTo>
                  <a:pt x="2616" y="1123"/>
                </a:lnTo>
                <a:cubicBezTo>
                  <a:pt x="2616" y="1042"/>
                  <a:pt x="2550" y="977"/>
                  <a:pt x="2470" y="977"/>
                </a:cubicBezTo>
                <a:close/>
                <a:moveTo>
                  <a:pt x="227" y="129"/>
                </a:moveTo>
                <a:lnTo>
                  <a:pt x="1887" y="129"/>
                </a:lnTo>
                <a:cubicBezTo>
                  <a:pt x="1919" y="129"/>
                  <a:pt x="1945" y="155"/>
                  <a:pt x="1945" y="186"/>
                </a:cubicBezTo>
                <a:lnTo>
                  <a:pt x="1945" y="326"/>
                </a:lnTo>
                <a:lnTo>
                  <a:pt x="227" y="326"/>
                </a:lnTo>
                <a:cubicBezTo>
                  <a:pt x="173" y="326"/>
                  <a:pt x="129" y="282"/>
                  <a:pt x="129" y="228"/>
                </a:cubicBezTo>
                <a:cubicBezTo>
                  <a:pt x="129" y="174"/>
                  <a:pt x="173" y="129"/>
                  <a:pt x="227" y="129"/>
                </a:cubicBezTo>
                <a:close/>
                <a:moveTo>
                  <a:pt x="2279" y="1968"/>
                </a:moveTo>
                <a:cubicBezTo>
                  <a:pt x="2279" y="2050"/>
                  <a:pt x="2212" y="2116"/>
                  <a:pt x="2131" y="2116"/>
                </a:cubicBezTo>
                <a:lnTo>
                  <a:pt x="187" y="2116"/>
                </a:lnTo>
                <a:cubicBezTo>
                  <a:pt x="155" y="2116"/>
                  <a:pt x="129" y="2091"/>
                  <a:pt x="129" y="2058"/>
                </a:cubicBezTo>
                <a:lnTo>
                  <a:pt x="129" y="432"/>
                </a:lnTo>
                <a:cubicBezTo>
                  <a:pt x="159" y="447"/>
                  <a:pt x="192" y="455"/>
                  <a:pt x="227" y="455"/>
                </a:cubicBezTo>
                <a:lnTo>
                  <a:pt x="2131" y="455"/>
                </a:lnTo>
                <a:cubicBezTo>
                  <a:pt x="2212" y="455"/>
                  <a:pt x="2279" y="521"/>
                  <a:pt x="2279" y="603"/>
                </a:cubicBezTo>
                <a:lnTo>
                  <a:pt x="2279" y="977"/>
                </a:lnTo>
                <a:lnTo>
                  <a:pt x="1840" y="977"/>
                </a:lnTo>
                <a:cubicBezTo>
                  <a:pt x="1759" y="977"/>
                  <a:pt x="1694" y="1042"/>
                  <a:pt x="1694" y="1123"/>
                </a:cubicBezTo>
                <a:lnTo>
                  <a:pt x="1694" y="1448"/>
                </a:lnTo>
                <a:cubicBezTo>
                  <a:pt x="1694" y="1529"/>
                  <a:pt x="1759" y="1594"/>
                  <a:pt x="1840" y="1594"/>
                </a:cubicBezTo>
                <a:lnTo>
                  <a:pt x="2279" y="1594"/>
                </a:lnTo>
                <a:lnTo>
                  <a:pt x="2279" y="1968"/>
                </a:lnTo>
                <a:close/>
                <a:moveTo>
                  <a:pt x="2487" y="1448"/>
                </a:moveTo>
                <a:cubicBezTo>
                  <a:pt x="2487" y="1458"/>
                  <a:pt x="2480" y="1466"/>
                  <a:pt x="2470" y="1466"/>
                </a:cubicBezTo>
                <a:lnTo>
                  <a:pt x="1840" y="1466"/>
                </a:lnTo>
                <a:cubicBezTo>
                  <a:pt x="1830" y="1466"/>
                  <a:pt x="1823" y="1458"/>
                  <a:pt x="1823" y="1448"/>
                </a:cubicBezTo>
                <a:lnTo>
                  <a:pt x="1823" y="1123"/>
                </a:lnTo>
                <a:cubicBezTo>
                  <a:pt x="1823" y="1114"/>
                  <a:pt x="1830" y="1106"/>
                  <a:pt x="1840" y="1106"/>
                </a:cubicBezTo>
                <a:lnTo>
                  <a:pt x="2470" y="1106"/>
                </a:lnTo>
                <a:cubicBezTo>
                  <a:pt x="2479" y="1106"/>
                  <a:pt x="2487" y="1113"/>
                  <a:pt x="2487" y="1123"/>
                </a:cubicBezTo>
                <a:lnTo>
                  <a:pt x="2487" y="1448"/>
                </a:lnTo>
                <a:close/>
              </a:path>
            </a:pathLst>
          </a:custGeom>
          <a:solidFill>
            <a:srgbClr val="FE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CDAA868B-EA1A-45C9-AEB6-E8101D01F3FB}"/>
              </a:ext>
            </a:extLst>
          </p:cNvPr>
          <p:cNvGrpSpPr/>
          <p:nvPr/>
        </p:nvGrpSpPr>
        <p:grpSpPr>
          <a:xfrm>
            <a:off x="6952983" y="2486784"/>
            <a:ext cx="358945" cy="386293"/>
            <a:chOff x="7310438" y="2209800"/>
            <a:chExt cx="500063" cy="538163"/>
          </a:xfrm>
          <a:solidFill>
            <a:srgbClr val="FE0000"/>
          </a:solidFill>
        </p:grpSpPr>
        <p:sp>
          <p:nvSpPr>
            <p:cNvPr id="26" name="Freeform 224">
              <a:extLst>
                <a:ext uri="{FF2B5EF4-FFF2-40B4-BE49-F238E27FC236}">
                  <a16:creationId xmlns:a16="http://schemas.microsoft.com/office/drawing/2014/main" id="{D826AE7C-D970-42BB-A7E3-6DF5D7BAD6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0438" y="2209800"/>
              <a:ext cx="392113" cy="514350"/>
            </a:xfrm>
            <a:custGeom>
              <a:avLst/>
              <a:gdLst>
                <a:gd name="T0" fmla="*/ 1402 w 1905"/>
                <a:gd name="T1" fmla="*/ 2372 h 2502"/>
                <a:gd name="T2" fmla="*/ 372 w 1905"/>
                <a:gd name="T3" fmla="*/ 2372 h 2502"/>
                <a:gd name="T4" fmla="*/ 130 w 1905"/>
                <a:gd name="T5" fmla="*/ 2175 h 2502"/>
                <a:gd name="T6" fmla="*/ 269 w 1905"/>
                <a:gd name="T7" fmla="*/ 619 h 2502"/>
                <a:gd name="T8" fmla="*/ 508 w 1905"/>
                <a:gd name="T9" fmla="*/ 619 h 2502"/>
                <a:gd name="T10" fmla="*/ 508 w 1905"/>
                <a:gd name="T11" fmla="*/ 833 h 2502"/>
                <a:gd name="T12" fmla="*/ 573 w 1905"/>
                <a:gd name="T13" fmla="*/ 899 h 2502"/>
                <a:gd name="T14" fmla="*/ 639 w 1905"/>
                <a:gd name="T15" fmla="*/ 833 h 2502"/>
                <a:gd name="T16" fmla="*/ 639 w 1905"/>
                <a:gd name="T17" fmla="*/ 619 h 2502"/>
                <a:gd name="T18" fmla="*/ 1361 w 1905"/>
                <a:gd name="T19" fmla="*/ 619 h 2502"/>
                <a:gd name="T20" fmla="*/ 1361 w 1905"/>
                <a:gd name="T21" fmla="*/ 833 h 2502"/>
                <a:gd name="T22" fmla="*/ 1427 w 1905"/>
                <a:gd name="T23" fmla="*/ 899 h 2502"/>
                <a:gd name="T24" fmla="*/ 1492 w 1905"/>
                <a:gd name="T25" fmla="*/ 833 h 2502"/>
                <a:gd name="T26" fmla="*/ 1492 w 1905"/>
                <a:gd name="T27" fmla="*/ 619 h 2502"/>
                <a:gd name="T28" fmla="*/ 1732 w 1905"/>
                <a:gd name="T29" fmla="*/ 619 h 2502"/>
                <a:gd name="T30" fmla="*/ 1772 w 1905"/>
                <a:gd name="T31" fmla="*/ 1043 h 2502"/>
                <a:gd name="T32" fmla="*/ 1843 w 1905"/>
                <a:gd name="T33" fmla="*/ 1102 h 2502"/>
                <a:gd name="T34" fmla="*/ 1902 w 1905"/>
                <a:gd name="T35" fmla="*/ 1030 h 2502"/>
                <a:gd name="T36" fmla="*/ 1856 w 1905"/>
                <a:gd name="T37" fmla="*/ 547 h 2502"/>
                <a:gd name="T38" fmla="*/ 1792 w 1905"/>
                <a:gd name="T39" fmla="*/ 488 h 2502"/>
                <a:gd name="T40" fmla="*/ 1492 w 1905"/>
                <a:gd name="T41" fmla="*/ 488 h 2502"/>
                <a:gd name="T42" fmla="*/ 1000 w 1905"/>
                <a:gd name="T43" fmla="*/ 0 h 2502"/>
                <a:gd name="T44" fmla="*/ 509 w 1905"/>
                <a:gd name="T45" fmla="*/ 488 h 2502"/>
                <a:gd name="T46" fmla="*/ 209 w 1905"/>
                <a:gd name="T47" fmla="*/ 488 h 2502"/>
                <a:gd name="T48" fmla="*/ 143 w 1905"/>
                <a:gd name="T49" fmla="*/ 547 h 2502"/>
                <a:gd name="T50" fmla="*/ 0 w 1905"/>
                <a:gd name="T51" fmla="*/ 2166 h 2502"/>
                <a:gd name="T52" fmla="*/ 0 w 1905"/>
                <a:gd name="T53" fmla="*/ 2172 h 2502"/>
                <a:gd name="T54" fmla="*/ 372 w 1905"/>
                <a:gd name="T55" fmla="*/ 2502 h 2502"/>
                <a:gd name="T56" fmla="*/ 1402 w 1905"/>
                <a:gd name="T57" fmla="*/ 2502 h 2502"/>
                <a:gd name="T58" fmla="*/ 1468 w 1905"/>
                <a:gd name="T59" fmla="*/ 2437 h 2502"/>
                <a:gd name="T60" fmla="*/ 1402 w 1905"/>
                <a:gd name="T61" fmla="*/ 2372 h 2502"/>
                <a:gd name="T62" fmla="*/ 1000 w 1905"/>
                <a:gd name="T63" fmla="*/ 131 h 2502"/>
                <a:gd name="T64" fmla="*/ 1361 w 1905"/>
                <a:gd name="T65" fmla="*/ 489 h 2502"/>
                <a:gd name="T66" fmla="*/ 638 w 1905"/>
                <a:gd name="T67" fmla="*/ 489 h 2502"/>
                <a:gd name="T68" fmla="*/ 1000 w 1905"/>
                <a:gd name="T69" fmla="*/ 131 h 2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05" h="2502">
                  <a:moveTo>
                    <a:pt x="1402" y="2372"/>
                  </a:moveTo>
                  <a:lnTo>
                    <a:pt x="372" y="2372"/>
                  </a:lnTo>
                  <a:cubicBezTo>
                    <a:pt x="240" y="2372"/>
                    <a:pt x="132" y="2283"/>
                    <a:pt x="130" y="2175"/>
                  </a:cubicBezTo>
                  <a:lnTo>
                    <a:pt x="269" y="619"/>
                  </a:lnTo>
                  <a:lnTo>
                    <a:pt x="508" y="619"/>
                  </a:lnTo>
                  <a:lnTo>
                    <a:pt x="508" y="833"/>
                  </a:lnTo>
                  <a:cubicBezTo>
                    <a:pt x="508" y="869"/>
                    <a:pt x="538" y="899"/>
                    <a:pt x="573" y="899"/>
                  </a:cubicBezTo>
                  <a:cubicBezTo>
                    <a:pt x="609" y="899"/>
                    <a:pt x="639" y="869"/>
                    <a:pt x="639" y="833"/>
                  </a:cubicBezTo>
                  <a:lnTo>
                    <a:pt x="639" y="619"/>
                  </a:lnTo>
                  <a:lnTo>
                    <a:pt x="1361" y="619"/>
                  </a:lnTo>
                  <a:lnTo>
                    <a:pt x="1361" y="833"/>
                  </a:lnTo>
                  <a:cubicBezTo>
                    <a:pt x="1361" y="869"/>
                    <a:pt x="1391" y="899"/>
                    <a:pt x="1427" y="899"/>
                  </a:cubicBezTo>
                  <a:cubicBezTo>
                    <a:pt x="1463" y="899"/>
                    <a:pt x="1492" y="869"/>
                    <a:pt x="1492" y="833"/>
                  </a:cubicBezTo>
                  <a:lnTo>
                    <a:pt x="1492" y="619"/>
                  </a:lnTo>
                  <a:lnTo>
                    <a:pt x="1732" y="619"/>
                  </a:lnTo>
                  <a:lnTo>
                    <a:pt x="1772" y="1043"/>
                  </a:lnTo>
                  <a:cubicBezTo>
                    <a:pt x="1775" y="1079"/>
                    <a:pt x="1807" y="1106"/>
                    <a:pt x="1843" y="1102"/>
                  </a:cubicBezTo>
                  <a:cubicBezTo>
                    <a:pt x="1879" y="1098"/>
                    <a:pt x="1905" y="1066"/>
                    <a:pt x="1902" y="1030"/>
                  </a:cubicBezTo>
                  <a:lnTo>
                    <a:pt x="1856" y="547"/>
                  </a:lnTo>
                  <a:cubicBezTo>
                    <a:pt x="1853" y="514"/>
                    <a:pt x="1825" y="488"/>
                    <a:pt x="1792" y="488"/>
                  </a:cubicBezTo>
                  <a:lnTo>
                    <a:pt x="1492" y="488"/>
                  </a:lnTo>
                  <a:cubicBezTo>
                    <a:pt x="1490" y="218"/>
                    <a:pt x="1270" y="0"/>
                    <a:pt x="1000" y="0"/>
                  </a:cubicBezTo>
                  <a:cubicBezTo>
                    <a:pt x="730" y="0"/>
                    <a:pt x="510" y="218"/>
                    <a:pt x="509" y="488"/>
                  </a:cubicBezTo>
                  <a:lnTo>
                    <a:pt x="209" y="488"/>
                  </a:lnTo>
                  <a:cubicBezTo>
                    <a:pt x="175" y="488"/>
                    <a:pt x="147" y="514"/>
                    <a:pt x="143" y="547"/>
                  </a:cubicBezTo>
                  <a:lnTo>
                    <a:pt x="0" y="2166"/>
                  </a:lnTo>
                  <a:cubicBezTo>
                    <a:pt x="0" y="2169"/>
                    <a:pt x="0" y="2170"/>
                    <a:pt x="0" y="2172"/>
                  </a:cubicBezTo>
                  <a:cubicBezTo>
                    <a:pt x="0" y="2354"/>
                    <a:pt x="167" y="2502"/>
                    <a:pt x="372" y="2502"/>
                  </a:cubicBezTo>
                  <a:lnTo>
                    <a:pt x="1402" y="2502"/>
                  </a:lnTo>
                  <a:cubicBezTo>
                    <a:pt x="1438" y="2502"/>
                    <a:pt x="1468" y="2473"/>
                    <a:pt x="1468" y="2437"/>
                  </a:cubicBezTo>
                  <a:cubicBezTo>
                    <a:pt x="1468" y="2401"/>
                    <a:pt x="1439" y="2372"/>
                    <a:pt x="1402" y="2372"/>
                  </a:cubicBezTo>
                  <a:close/>
                  <a:moveTo>
                    <a:pt x="1000" y="131"/>
                  </a:moveTo>
                  <a:cubicBezTo>
                    <a:pt x="1198" y="131"/>
                    <a:pt x="1359" y="291"/>
                    <a:pt x="1361" y="489"/>
                  </a:cubicBezTo>
                  <a:lnTo>
                    <a:pt x="638" y="489"/>
                  </a:lnTo>
                  <a:cubicBezTo>
                    <a:pt x="640" y="291"/>
                    <a:pt x="802" y="131"/>
                    <a:pt x="1000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5">
              <a:extLst>
                <a:ext uri="{FF2B5EF4-FFF2-40B4-BE49-F238E27FC236}">
                  <a16:creationId xmlns:a16="http://schemas.microsoft.com/office/drawing/2014/main" id="{C159E970-9C9D-4CEB-9D49-37C3013E18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2701" y="2519363"/>
              <a:ext cx="125413" cy="125413"/>
            </a:xfrm>
            <a:custGeom>
              <a:avLst/>
              <a:gdLst>
                <a:gd name="T0" fmla="*/ 306 w 612"/>
                <a:gd name="T1" fmla="*/ 0 h 612"/>
                <a:gd name="T2" fmla="*/ 0 w 612"/>
                <a:gd name="T3" fmla="*/ 306 h 612"/>
                <a:gd name="T4" fmla="*/ 306 w 612"/>
                <a:gd name="T5" fmla="*/ 612 h 612"/>
                <a:gd name="T6" fmla="*/ 612 w 612"/>
                <a:gd name="T7" fmla="*/ 306 h 612"/>
                <a:gd name="T8" fmla="*/ 306 w 612"/>
                <a:gd name="T9" fmla="*/ 0 h 612"/>
                <a:gd name="T10" fmla="*/ 306 w 612"/>
                <a:gd name="T11" fmla="*/ 481 h 612"/>
                <a:gd name="T12" fmla="*/ 131 w 612"/>
                <a:gd name="T13" fmla="*/ 306 h 612"/>
                <a:gd name="T14" fmla="*/ 306 w 612"/>
                <a:gd name="T15" fmla="*/ 130 h 612"/>
                <a:gd name="T16" fmla="*/ 482 w 612"/>
                <a:gd name="T17" fmla="*/ 306 h 612"/>
                <a:gd name="T18" fmla="*/ 306 w 612"/>
                <a:gd name="T19" fmla="*/ 481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2" h="612">
                  <a:moveTo>
                    <a:pt x="306" y="0"/>
                  </a:moveTo>
                  <a:cubicBezTo>
                    <a:pt x="137" y="0"/>
                    <a:pt x="0" y="137"/>
                    <a:pt x="0" y="306"/>
                  </a:cubicBezTo>
                  <a:cubicBezTo>
                    <a:pt x="0" y="474"/>
                    <a:pt x="137" y="612"/>
                    <a:pt x="306" y="612"/>
                  </a:cubicBezTo>
                  <a:cubicBezTo>
                    <a:pt x="475" y="612"/>
                    <a:pt x="612" y="474"/>
                    <a:pt x="612" y="306"/>
                  </a:cubicBezTo>
                  <a:cubicBezTo>
                    <a:pt x="612" y="137"/>
                    <a:pt x="475" y="0"/>
                    <a:pt x="306" y="0"/>
                  </a:cubicBezTo>
                  <a:close/>
                  <a:moveTo>
                    <a:pt x="306" y="481"/>
                  </a:moveTo>
                  <a:cubicBezTo>
                    <a:pt x="209" y="481"/>
                    <a:pt x="131" y="403"/>
                    <a:pt x="131" y="306"/>
                  </a:cubicBezTo>
                  <a:cubicBezTo>
                    <a:pt x="131" y="209"/>
                    <a:pt x="209" y="130"/>
                    <a:pt x="306" y="130"/>
                  </a:cubicBezTo>
                  <a:cubicBezTo>
                    <a:pt x="403" y="130"/>
                    <a:pt x="482" y="209"/>
                    <a:pt x="482" y="306"/>
                  </a:cubicBezTo>
                  <a:cubicBezTo>
                    <a:pt x="482" y="403"/>
                    <a:pt x="403" y="481"/>
                    <a:pt x="306" y="4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6">
              <a:extLst>
                <a:ext uri="{FF2B5EF4-FFF2-40B4-BE49-F238E27FC236}">
                  <a16:creationId xmlns:a16="http://schemas.microsoft.com/office/drawing/2014/main" id="{69B71D31-9196-4660-8E41-AA157AB4E3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80313" y="2463800"/>
              <a:ext cx="230188" cy="284163"/>
            </a:xfrm>
            <a:custGeom>
              <a:avLst/>
              <a:gdLst>
                <a:gd name="T0" fmla="*/ 543 w 1124"/>
                <a:gd name="T1" fmla="*/ 12 h 1384"/>
                <a:gd name="T2" fmla="*/ 5 w 1124"/>
                <a:gd name="T3" fmla="*/ 518 h 1384"/>
                <a:gd name="T4" fmla="*/ 12 w 1124"/>
                <a:gd name="T5" fmla="*/ 678 h 1384"/>
                <a:gd name="T6" fmla="*/ 16 w 1124"/>
                <a:gd name="T7" fmla="*/ 696 h 1384"/>
                <a:gd name="T8" fmla="*/ 54 w 1124"/>
                <a:gd name="T9" fmla="*/ 806 h 1384"/>
                <a:gd name="T10" fmla="*/ 494 w 1124"/>
                <a:gd name="T11" fmla="*/ 1359 h 1384"/>
                <a:gd name="T12" fmla="*/ 563 w 1124"/>
                <a:gd name="T13" fmla="*/ 1384 h 1384"/>
                <a:gd name="T14" fmla="*/ 632 w 1124"/>
                <a:gd name="T15" fmla="*/ 1359 h 1384"/>
                <a:gd name="T16" fmla="*/ 1073 w 1124"/>
                <a:gd name="T17" fmla="*/ 806 h 1384"/>
                <a:gd name="T18" fmla="*/ 1110 w 1124"/>
                <a:gd name="T19" fmla="*/ 696 h 1384"/>
                <a:gd name="T20" fmla="*/ 1114 w 1124"/>
                <a:gd name="T21" fmla="*/ 677 h 1384"/>
                <a:gd name="T22" fmla="*/ 1124 w 1124"/>
                <a:gd name="T23" fmla="*/ 572 h 1384"/>
                <a:gd name="T24" fmla="*/ 543 w 1124"/>
                <a:gd name="T25" fmla="*/ 12 h 1384"/>
                <a:gd name="T26" fmla="*/ 141 w 1124"/>
                <a:gd name="T27" fmla="*/ 679 h 1384"/>
                <a:gd name="T28" fmla="*/ 141 w 1124"/>
                <a:gd name="T29" fmla="*/ 656 h 1384"/>
                <a:gd name="T30" fmla="*/ 141 w 1124"/>
                <a:gd name="T31" fmla="*/ 679 h 1384"/>
                <a:gd name="T32" fmla="*/ 985 w 1124"/>
                <a:gd name="T33" fmla="*/ 654 h 1384"/>
                <a:gd name="T34" fmla="*/ 985 w 1124"/>
                <a:gd name="T35" fmla="*/ 657 h 1384"/>
                <a:gd name="T36" fmla="*/ 983 w 1124"/>
                <a:gd name="T37" fmla="*/ 666 h 1384"/>
                <a:gd name="T38" fmla="*/ 983 w 1124"/>
                <a:gd name="T39" fmla="*/ 667 h 1384"/>
                <a:gd name="T40" fmla="*/ 954 w 1124"/>
                <a:gd name="T41" fmla="*/ 752 h 1384"/>
                <a:gd name="T42" fmla="*/ 953 w 1124"/>
                <a:gd name="T43" fmla="*/ 754 h 1384"/>
                <a:gd name="T44" fmla="*/ 563 w 1124"/>
                <a:gd name="T45" fmla="*/ 1246 h 1384"/>
                <a:gd name="T46" fmla="*/ 174 w 1124"/>
                <a:gd name="T47" fmla="*/ 754 h 1384"/>
                <a:gd name="T48" fmla="*/ 173 w 1124"/>
                <a:gd name="T49" fmla="*/ 752 h 1384"/>
                <a:gd name="T50" fmla="*/ 144 w 1124"/>
                <a:gd name="T51" fmla="*/ 667 h 1384"/>
                <a:gd name="T52" fmla="*/ 144 w 1124"/>
                <a:gd name="T53" fmla="*/ 666 h 1384"/>
                <a:gd name="T54" fmla="*/ 142 w 1124"/>
                <a:gd name="T55" fmla="*/ 656 h 1384"/>
                <a:gd name="T56" fmla="*/ 141 w 1124"/>
                <a:gd name="T57" fmla="*/ 654 h 1384"/>
                <a:gd name="T58" fmla="*/ 135 w 1124"/>
                <a:gd name="T59" fmla="*/ 530 h 1384"/>
                <a:gd name="T60" fmla="*/ 548 w 1124"/>
                <a:gd name="T61" fmla="*/ 143 h 1384"/>
                <a:gd name="T62" fmla="*/ 993 w 1124"/>
                <a:gd name="T63" fmla="*/ 572 h 1384"/>
                <a:gd name="T64" fmla="*/ 985 w 1124"/>
                <a:gd name="T65" fmla="*/ 654 h 1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4" h="1384">
                  <a:moveTo>
                    <a:pt x="543" y="12"/>
                  </a:moveTo>
                  <a:cubicBezTo>
                    <a:pt x="263" y="22"/>
                    <a:pt x="32" y="239"/>
                    <a:pt x="5" y="518"/>
                  </a:cubicBezTo>
                  <a:cubicBezTo>
                    <a:pt x="0" y="571"/>
                    <a:pt x="2" y="625"/>
                    <a:pt x="12" y="678"/>
                  </a:cubicBezTo>
                  <a:cubicBezTo>
                    <a:pt x="13" y="681"/>
                    <a:pt x="14" y="687"/>
                    <a:pt x="16" y="696"/>
                  </a:cubicBezTo>
                  <a:cubicBezTo>
                    <a:pt x="25" y="734"/>
                    <a:pt x="37" y="771"/>
                    <a:pt x="54" y="806"/>
                  </a:cubicBezTo>
                  <a:cubicBezTo>
                    <a:pt x="110" y="938"/>
                    <a:pt x="232" y="1141"/>
                    <a:pt x="494" y="1359"/>
                  </a:cubicBezTo>
                  <a:cubicBezTo>
                    <a:pt x="514" y="1375"/>
                    <a:pt x="538" y="1384"/>
                    <a:pt x="563" y="1384"/>
                  </a:cubicBezTo>
                  <a:cubicBezTo>
                    <a:pt x="588" y="1384"/>
                    <a:pt x="613" y="1375"/>
                    <a:pt x="632" y="1359"/>
                  </a:cubicBezTo>
                  <a:cubicBezTo>
                    <a:pt x="895" y="1141"/>
                    <a:pt x="1017" y="939"/>
                    <a:pt x="1073" y="806"/>
                  </a:cubicBezTo>
                  <a:cubicBezTo>
                    <a:pt x="1089" y="771"/>
                    <a:pt x="1102" y="734"/>
                    <a:pt x="1110" y="696"/>
                  </a:cubicBezTo>
                  <a:cubicBezTo>
                    <a:pt x="1112" y="687"/>
                    <a:pt x="1113" y="680"/>
                    <a:pt x="1114" y="677"/>
                  </a:cubicBezTo>
                  <a:cubicBezTo>
                    <a:pt x="1120" y="643"/>
                    <a:pt x="1124" y="608"/>
                    <a:pt x="1124" y="572"/>
                  </a:cubicBezTo>
                  <a:cubicBezTo>
                    <a:pt x="1124" y="256"/>
                    <a:pt x="862" y="0"/>
                    <a:pt x="543" y="12"/>
                  </a:cubicBezTo>
                  <a:close/>
                  <a:moveTo>
                    <a:pt x="141" y="679"/>
                  </a:moveTo>
                  <a:cubicBezTo>
                    <a:pt x="142" y="672"/>
                    <a:pt x="142" y="664"/>
                    <a:pt x="141" y="656"/>
                  </a:cubicBezTo>
                  <a:cubicBezTo>
                    <a:pt x="142" y="664"/>
                    <a:pt x="142" y="672"/>
                    <a:pt x="141" y="679"/>
                  </a:cubicBezTo>
                  <a:close/>
                  <a:moveTo>
                    <a:pt x="985" y="654"/>
                  </a:moveTo>
                  <a:cubicBezTo>
                    <a:pt x="985" y="655"/>
                    <a:pt x="985" y="656"/>
                    <a:pt x="985" y="657"/>
                  </a:cubicBezTo>
                  <a:cubicBezTo>
                    <a:pt x="985" y="658"/>
                    <a:pt x="984" y="662"/>
                    <a:pt x="983" y="666"/>
                  </a:cubicBezTo>
                  <a:lnTo>
                    <a:pt x="983" y="667"/>
                  </a:lnTo>
                  <a:cubicBezTo>
                    <a:pt x="976" y="696"/>
                    <a:pt x="966" y="725"/>
                    <a:pt x="954" y="752"/>
                  </a:cubicBezTo>
                  <a:cubicBezTo>
                    <a:pt x="953" y="752"/>
                    <a:pt x="953" y="753"/>
                    <a:pt x="953" y="754"/>
                  </a:cubicBezTo>
                  <a:cubicBezTo>
                    <a:pt x="904" y="870"/>
                    <a:pt x="796" y="1049"/>
                    <a:pt x="563" y="1246"/>
                  </a:cubicBezTo>
                  <a:cubicBezTo>
                    <a:pt x="330" y="1049"/>
                    <a:pt x="223" y="870"/>
                    <a:pt x="174" y="754"/>
                  </a:cubicBezTo>
                  <a:cubicBezTo>
                    <a:pt x="173" y="754"/>
                    <a:pt x="173" y="753"/>
                    <a:pt x="173" y="752"/>
                  </a:cubicBezTo>
                  <a:cubicBezTo>
                    <a:pt x="160" y="725"/>
                    <a:pt x="150" y="696"/>
                    <a:pt x="144" y="667"/>
                  </a:cubicBezTo>
                  <a:lnTo>
                    <a:pt x="144" y="666"/>
                  </a:lnTo>
                  <a:cubicBezTo>
                    <a:pt x="142" y="660"/>
                    <a:pt x="142" y="657"/>
                    <a:pt x="142" y="656"/>
                  </a:cubicBezTo>
                  <a:cubicBezTo>
                    <a:pt x="142" y="656"/>
                    <a:pt x="142" y="654"/>
                    <a:pt x="141" y="654"/>
                  </a:cubicBezTo>
                  <a:cubicBezTo>
                    <a:pt x="134" y="613"/>
                    <a:pt x="131" y="572"/>
                    <a:pt x="135" y="530"/>
                  </a:cubicBezTo>
                  <a:cubicBezTo>
                    <a:pt x="156" y="317"/>
                    <a:pt x="333" y="150"/>
                    <a:pt x="548" y="143"/>
                  </a:cubicBezTo>
                  <a:cubicBezTo>
                    <a:pt x="792" y="134"/>
                    <a:pt x="993" y="330"/>
                    <a:pt x="993" y="572"/>
                  </a:cubicBezTo>
                  <a:cubicBezTo>
                    <a:pt x="993" y="599"/>
                    <a:pt x="990" y="627"/>
                    <a:pt x="985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01A747B2-0C95-4A54-9F49-7AE117E0DE16}"/>
              </a:ext>
            </a:extLst>
          </p:cNvPr>
          <p:cNvGrpSpPr/>
          <p:nvPr/>
        </p:nvGrpSpPr>
        <p:grpSpPr>
          <a:xfrm>
            <a:off x="6976913" y="973142"/>
            <a:ext cx="311085" cy="386293"/>
            <a:chOff x="7367589" y="7938"/>
            <a:chExt cx="433387" cy="538163"/>
          </a:xfrm>
          <a:solidFill>
            <a:srgbClr val="FE0000"/>
          </a:solidFill>
        </p:grpSpPr>
        <p:sp>
          <p:nvSpPr>
            <p:cNvPr id="246" name="Freeform 190">
              <a:extLst>
                <a:ext uri="{FF2B5EF4-FFF2-40B4-BE49-F238E27FC236}">
                  <a16:creationId xmlns:a16="http://schemas.microsoft.com/office/drawing/2014/main" id="{687E69A0-8DB9-4BA8-A34D-87F19F7EE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9176" y="327026"/>
              <a:ext cx="430213" cy="219075"/>
            </a:xfrm>
            <a:custGeom>
              <a:avLst/>
              <a:gdLst>
                <a:gd name="T0" fmla="*/ 2028 w 2093"/>
                <a:gd name="T1" fmla="*/ 934 h 1065"/>
                <a:gd name="T2" fmla="*/ 1113 w 2093"/>
                <a:gd name="T3" fmla="*/ 934 h 1065"/>
                <a:gd name="T4" fmla="*/ 1113 w 2093"/>
                <a:gd name="T5" fmla="*/ 209 h 1065"/>
                <a:gd name="T6" fmla="*/ 1275 w 2093"/>
                <a:gd name="T7" fmla="*/ 347 h 1065"/>
                <a:gd name="T8" fmla="*/ 1367 w 2093"/>
                <a:gd name="T9" fmla="*/ 339 h 1065"/>
                <a:gd name="T10" fmla="*/ 1360 w 2093"/>
                <a:gd name="T11" fmla="*/ 247 h 1065"/>
                <a:gd name="T12" fmla="*/ 1090 w 2093"/>
                <a:gd name="T13" fmla="*/ 17 h 1065"/>
                <a:gd name="T14" fmla="*/ 1089 w 2093"/>
                <a:gd name="T15" fmla="*/ 17 h 1065"/>
                <a:gd name="T16" fmla="*/ 1087 w 2093"/>
                <a:gd name="T17" fmla="*/ 15 h 1065"/>
                <a:gd name="T18" fmla="*/ 1084 w 2093"/>
                <a:gd name="T19" fmla="*/ 13 h 1065"/>
                <a:gd name="T20" fmla="*/ 1082 w 2093"/>
                <a:gd name="T21" fmla="*/ 11 h 1065"/>
                <a:gd name="T22" fmla="*/ 1079 w 2093"/>
                <a:gd name="T23" fmla="*/ 10 h 1065"/>
                <a:gd name="T24" fmla="*/ 1077 w 2093"/>
                <a:gd name="T25" fmla="*/ 9 h 1065"/>
                <a:gd name="T26" fmla="*/ 1074 w 2093"/>
                <a:gd name="T27" fmla="*/ 7 h 1065"/>
                <a:gd name="T28" fmla="*/ 1071 w 2093"/>
                <a:gd name="T29" fmla="*/ 6 h 1065"/>
                <a:gd name="T30" fmla="*/ 1068 w 2093"/>
                <a:gd name="T31" fmla="*/ 5 h 1065"/>
                <a:gd name="T32" fmla="*/ 1065 w 2093"/>
                <a:gd name="T33" fmla="*/ 4 h 1065"/>
                <a:gd name="T34" fmla="*/ 1062 w 2093"/>
                <a:gd name="T35" fmla="*/ 3 h 1065"/>
                <a:gd name="T36" fmla="*/ 1059 w 2093"/>
                <a:gd name="T37" fmla="*/ 2 h 1065"/>
                <a:gd name="T38" fmla="*/ 1055 w 2093"/>
                <a:gd name="T39" fmla="*/ 2 h 1065"/>
                <a:gd name="T40" fmla="*/ 1053 w 2093"/>
                <a:gd name="T41" fmla="*/ 1 h 1065"/>
                <a:gd name="T42" fmla="*/ 1041 w 2093"/>
                <a:gd name="T43" fmla="*/ 1 h 1065"/>
                <a:gd name="T44" fmla="*/ 1038 w 2093"/>
                <a:gd name="T45" fmla="*/ 2 h 1065"/>
                <a:gd name="T46" fmla="*/ 1035 w 2093"/>
                <a:gd name="T47" fmla="*/ 2 h 1065"/>
                <a:gd name="T48" fmla="*/ 1032 w 2093"/>
                <a:gd name="T49" fmla="*/ 3 h 1065"/>
                <a:gd name="T50" fmla="*/ 1029 w 2093"/>
                <a:gd name="T51" fmla="*/ 4 h 1065"/>
                <a:gd name="T52" fmla="*/ 1026 w 2093"/>
                <a:gd name="T53" fmla="*/ 5 h 1065"/>
                <a:gd name="T54" fmla="*/ 1023 w 2093"/>
                <a:gd name="T55" fmla="*/ 6 h 1065"/>
                <a:gd name="T56" fmla="*/ 1020 w 2093"/>
                <a:gd name="T57" fmla="*/ 7 h 1065"/>
                <a:gd name="T58" fmla="*/ 1018 w 2093"/>
                <a:gd name="T59" fmla="*/ 9 h 1065"/>
                <a:gd name="T60" fmla="*/ 1015 w 2093"/>
                <a:gd name="T61" fmla="*/ 10 h 1065"/>
                <a:gd name="T62" fmla="*/ 1012 w 2093"/>
                <a:gd name="T63" fmla="*/ 11 h 1065"/>
                <a:gd name="T64" fmla="*/ 1010 w 2093"/>
                <a:gd name="T65" fmla="*/ 13 h 1065"/>
                <a:gd name="T66" fmla="*/ 1007 w 2093"/>
                <a:gd name="T67" fmla="*/ 15 h 1065"/>
                <a:gd name="T68" fmla="*/ 1005 w 2093"/>
                <a:gd name="T69" fmla="*/ 17 h 1065"/>
                <a:gd name="T70" fmla="*/ 1005 w 2093"/>
                <a:gd name="T71" fmla="*/ 17 h 1065"/>
                <a:gd name="T72" fmla="*/ 733 w 2093"/>
                <a:gd name="T73" fmla="*/ 248 h 1065"/>
                <a:gd name="T74" fmla="*/ 726 w 2093"/>
                <a:gd name="T75" fmla="*/ 340 h 1065"/>
                <a:gd name="T76" fmla="*/ 776 w 2093"/>
                <a:gd name="T77" fmla="*/ 363 h 1065"/>
                <a:gd name="T78" fmla="*/ 819 w 2093"/>
                <a:gd name="T79" fmla="*/ 347 h 1065"/>
                <a:gd name="T80" fmla="*/ 982 w 2093"/>
                <a:gd name="T81" fmla="*/ 209 h 1065"/>
                <a:gd name="T82" fmla="*/ 982 w 2093"/>
                <a:gd name="T83" fmla="*/ 934 h 1065"/>
                <a:gd name="T84" fmla="*/ 66 w 2093"/>
                <a:gd name="T85" fmla="*/ 934 h 1065"/>
                <a:gd name="T86" fmla="*/ 0 w 2093"/>
                <a:gd name="T87" fmla="*/ 1000 h 1065"/>
                <a:gd name="T88" fmla="*/ 66 w 2093"/>
                <a:gd name="T89" fmla="*/ 1065 h 1065"/>
                <a:gd name="T90" fmla="*/ 2028 w 2093"/>
                <a:gd name="T91" fmla="*/ 1065 h 1065"/>
                <a:gd name="T92" fmla="*/ 2093 w 2093"/>
                <a:gd name="T93" fmla="*/ 1000 h 1065"/>
                <a:gd name="T94" fmla="*/ 2028 w 2093"/>
                <a:gd name="T95" fmla="*/ 934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93" h="1065">
                  <a:moveTo>
                    <a:pt x="2028" y="934"/>
                  </a:moveTo>
                  <a:lnTo>
                    <a:pt x="1113" y="934"/>
                  </a:lnTo>
                  <a:lnTo>
                    <a:pt x="1113" y="209"/>
                  </a:lnTo>
                  <a:lnTo>
                    <a:pt x="1275" y="347"/>
                  </a:lnTo>
                  <a:cubicBezTo>
                    <a:pt x="1303" y="370"/>
                    <a:pt x="1344" y="367"/>
                    <a:pt x="1367" y="339"/>
                  </a:cubicBezTo>
                  <a:cubicBezTo>
                    <a:pt x="1391" y="311"/>
                    <a:pt x="1387" y="270"/>
                    <a:pt x="1360" y="247"/>
                  </a:cubicBezTo>
                  <a:lnTo>
                    <a:pt x="1090" y="17"/>
                  </a:lnTo>
                  <a:cubicBezTo>
                    <a:pt x="1090" y="17"/>
                    <a:pt x="1090" y="17"/>
                    <a:pt x="1089" y="17"/>
                  </a:cubicBezTo>
                  <a:cubicBezTo>
                    <a:pt x="1089" y="16"/>
                    <a:pt x="1087" y="16"/>
                    <a:pt x="1087" y="15"/>
                  </a:cubicBezTo>
                  <a:cubicBezTo>
                    <a:pt x="1086" y="15"/>
                    <a:pt x="1085" y="14"/>
                    <a:pt x="1084" y="13"/>
                  </a:cubicBezTo>
                  <a:cubicBezTo>
                    <a:pt x="1084" y="12"/>
                    <a:pt x="1083" y="12"/>
                    <a:pt x="1082" y="11"/>
                  </a:cubicBezTo>
                  <a:cubicBezTo>
                    <a:pt x="1081" y="11"/>
                    <a:pt x="1080" y="10"/>
                    <a:pt x="1079" y="10"/>
                  </a:cubicBezTo>
                  <a:cubicBezTo>
                    <a:pt x="1079" y="9"/>
                    <a:pt x="1078" y="9"/>
                    <a:pt x="1077" y="9"/>
                  </a:cubicBezTo>
                  <a:cubicBezTo>
                    <a:pt x="1075" y="8"/>
                    <a:pt x="1074" y="8"/>
                    <a:pt x="1074" y="7"/>
                  </a:cubicBezTo>
                  <a:cubicBezTo>
                    <a:pt x="1073" y="6"/>
                    <a:pt x="1072" y="6"/>
                    <a:pt x="1071" y="6"/>
                  </a:cubicBezTo>
                  <a:cubicBezTo>
                    <a:pt x="1070" y="5"/>
                    <a:pt x="1069" y="5"/>
                    <a:pt x="1068" y="5"/>
                  </a:cubicBezTo>
                  <a:cubicBezTo>
                    <a:pt x="1067" y="4"/>
                    <a:pt x="1066" y="4"/>
                    <a:pt x="1065" y="4"/>
                  </a:cubicBezTo>
                  <a:cubicBezTo>
                    <a:pt x="1064" y="3"/>
                    <a:pt x="1063" y="3"/>
                    <a:pt x="1062" y="3"/>
                  </a:cubicBezTo>
                  <a:cubicBezTo>
                    <a:pt x="1061" y="3"/>
                    <a:pt x="1060" y="2"/>
                    <a:pt x="1059" y="2"/>
                  </a:cubicBezTo>
                  <a:cubicBezTo>
                    <a:pt x="1058" y="2"/>
                    <a:pt x="1056" y="2"/>
                    <a:pt x="1055" y="2"/>
                  </a:cubicBezTo>
                  <a:cubicBezTo>
                    <a:pt x="1055" y="2"/>
                    <a:pt x="1054" y="2"/>
                    <a:pt x="1053" y="1"/>
                  </a:cubicBezTo>
                  <a:cubicBezTo>
                    <a:pt x="1049" y="0"/>
                    <a:pt x="1045" y="0"/>
                    <a:pt x="1041" y="1"/>
                  </a:cubicBezTo>
                  <a:cubicBezTo>
                    <a:pt x="1040" y="1"/>
                    <a:pt x="1039" y="1"/>
                    <a:pt x="1038" y="2"/>
                  </a:cubicBezTo>
                  <a:cubicBezTo>
                    <a:pt x="1037" y="2"/>
                    <a:pt x="1036" y="2"/>
                    <a:pt x="1035" y="2"/>
                  </a:cubicBezTo>
                  <a:cubicBezTo>
                    <a:pt x="1033" y="2"/>
                    <a:pt x="1033" y="3"/>
                    <a:pt x="1032" y="3"/>
                  </a:cubicBezTo>
                  <a:cubicBezTo>
                    <a:pt x="1031" y="3"/>
                    <a:pt x="1030" y="3"/>
                    <a:pt x="1029" y="4"/>
                  </a:cubicBezTo>
                  <a:cubicBezTo>
                    <a:pt x="1027" y="4"/>
                    <a:pt x="1027" y="4"/>
                    <a:pt x="1026" y="5"/>
                  </a:cubicBezTo>
                  <a:cubicBezTo>
                    <a:pt x="1025" y="5"/>
                    <a:pt x="1024" y="5"/>
                    <a:pt x="1023" y="6"/>
                  </a:cubicBezTo>
                  <a:cubicBezTo>
                    <a:pt x="1022" y="6"/>
                    <a:pt x="1021" y="6"/>
                    <a:pt x="1020" y="7"/>
                  </a:cubicBezTo>
                  <a:cubicBezTo>
                    <a:pt x="1019" y="8"/>
                    <a:pt x="1018" y="8"/>
                    <a:pt x="1018" y="9"/>
                  </a:cubicBezTo>
                  <a:cubicBezTo>
                    <a:pt x="1017" y="9"/>
                    <a:pt x="1016" y="10"/>
                    <a:pt x="1015" y="10"/>
                  </a:cubicBezTo>
                  <a:cubicBezTo>
                    <a:pt x="1014" y="10"/>
                    <a:pt x="1013" y="11"/>
                    <a:pt x="1012" y="11"/>
                  </a:cubicBezTo>
                  <a:cubicBezTo>
                    <a:pt x="1012" y="12"/>
                    <a:pt x="1011" y="12"/>
                    <a:pt x="1010" y="13"/>
                  </a:cubicBezTo>
                  <a:cubicBezTo>
                    <a:pt x="1009" y="14"/>
                    <a:pt x="1008" y="14"/>
                    <a:pt x="1007" y="15"/>
                  </a:cubicBezTo>
                  <a:cubicBezTo>
                    <a:pt x="1007" y="16"/>
                    <a:pt x="1006" y="16"/>
                    <a:pt x="1005" y="17"/>
                  </a:cubicBezTo>
                  <a:cubicBezTo>
                    <a:pt x="1005" y="17"/>
                    <a:pt x="1005" y="17"/>
                    <a:pt x="1005" y="17"/>
                  </a:cubicBezTo>
                  <a:lnTo>
                    <a:pt x="733" y="248"/>
                  </a:lnTo>
                  <a:cubicBezTo>
                    <a:pt x="706" y="272"/>
                    <a:pt x="702" y="313"/>
                    <a:pt x="726" y="340"/>
                  </a:cubicBezTo>
                  <a:cubicBezTo>
                    <a:pt x="739" y="356"/>
                    <a:pt x="757" y="363"/>
                    <a:pt x="776" y="363"/>
                  </a:cubicBezTo>
                  <a:cubicBezTo>
                    <a:pt x="791" y="363"/>
                    <a:pt x="806" y="358"/>
                    <a:pt x="819" y="347"/>
                  </a:cubicBezTo>
                  <a:lnTo>
                    <a:pt x="982" y="209"/>
                  </a:lnTo>
                  <a:lnTo>
                    <a:pt x="982" y="934"/>
                  </a:lnTo>
                  <a:lnTo>
                    <a:pt x="66" y="934"/>
                  </a:lnTo>
                  <a:cubicBezTo>
                    <a:pt x="30" y="934"/>
                    <a:pt x="0" y="964"/>
                    <a:pt x="0" y="1000"/>
                  </a:cubicBezTo>
                  <a:cubicBezTo>
                    <a:pt x="0" y="1036"/>
                    <a:pt x="30" y="1065"/>
                    <a:pt x="66" y="1065"/>
                  </a:cubicBezTo>
                  <a:lnTo>
                    <a:pt x="2028" y="1065"/>
                  </a:lnTo>
                  <a:cubicBezTo>
                    <a:pt x="2064" y="1065"/>
                    <a:pt x="2093" y="1036"/>
                    <a:pt x="2093" y="1000"/>
                  </a:cubicBezTo>
                  <a:cubicBezTo>
                    <a:pt x="2093" y="964"/>
                    <a:pt x="2064" y="934"/>
                    <a:pt x="2028" y="9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191">
              <a:extLst>
                <a:ext uri="{FF2B5EF4-FFF2-40B4-BE49-F238E27FC236}">
                  <a16:creationId xmlns:a16="http://schemas.microsoft.com/office/drawing/2014/main" id="{95107542-ACA3-4D61-B709-21413EF49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7289" y="7938"/>
              <a:ext cx="152400" cy="279400"/>
            </a:xfrm>
            <a:custGeom>
              <a:avLst/>
              <a:gdLst>
                <a:gd name="T0" fmla="*/ 274 w 736"/>
                <a:gd name="T1" fmla="*/ 745 h 1362"/>
                <a:gd name="T2" fmla="*/ 463 w 736"/>
                <a:gd name="T3" fmla="*/ 745 h 1362"/>
                <a:gd name="T4" fmla="*/ 606 w 736"/>
                <a:gd name="T5" fmla="*/ 888 h 1362"/>
                <a:gd name="T6" fmla="*/ 463 w 736"/>
                <a:gd name="T7" fmla="*/ 1030 h 1362"/>
                <a:gd name="T8" fmla="*/ 123 w 736"/>
                <a:gd name="T9" fmla="*/ 1030 h 1362"/>
                <a:gd name="T10" fmla="*/ 57 w 736"/>
                <a:gd name="T11" fmla="*/ 1095 h 1362"/>
                <a:gd name="T12" fmla="*/ 123 w 736"/>
                <a:gd name="T13" fmla="*/ 1161 h 1362"/>
                <a:gd name="T14" fmla="*/ 303 w 736"/>
                <a:gd name="T15" fmla="*/ 1161 h 1362"/>
                <a:gd name="T16" fmla="*/ 303 w 736"/>
                <a:gd name="T17" fmla="*/ 1296 h 1362"/>
                <a:gd name="T18" fmla="*/ 369 w 736"/>
                <a:gd name="T19" fmla="*/ 1362 h 1362"/>
                <a:gd name="T20" fmla="*/ 434 w 736"/>
                <a:gd name="T21" fmla="*/ 1296 h 1362"/>
                <a:gd name="T22" fmla="*/ 434 w 736"/>
                <a:gd name="T23" fmla="*/ 1161 h 1362"/>
                <a:gd name="T24" fmla="*/ 465 w 736"/>
                <a:gd name="T25" fmla="*/ 1161 h 1362"/>
                <a:gd name="T26" fmla="*/ 467 w 736"/>
                <a:gd name="T27" fmla="*/ 1161 h 1362"/>
                <a:gd name="T28" fmla="*/ 736 w 736"/>
                <a:gd name="T29" fmla="*/ 888 h 1362"/>
                <a:gd name="T30" fmla="*/ 463 w 736"/>
                <a:gd name="T31" fmla="*/ 614 h 1362"/>
                <a:gd name="T32" fmla="*/ 273 w 736"/>
                <a:gd name="T33" fmla="*/ 614 h 1362"/>
                <a:gd name="T34" fmla="*/ 131 w 736"/>
                <a:gd name="T35" fmla="*/ 472 h 1362"/>
                <a:gd name="T36" fmla="*/ 273 w 736"/>
                <a:gd name="T37" fmla="*/ 330 h 1362"/>
                <a:gd name="T38" fmla="*/ 609 w 736"/>
                <a:gd name="T39" fmla="*/ 330 h 1362"/>
                <a:gd name="T40" fmla="*/ 674 w 736"/>
                <a:gd name="T41" fmla="*/ 264 h 1362"/>
                <a:gd name="T42" fmla="*/ 609 w 736"/>
                <a:gd name="T43" fmla="*/ 199 h 1362"/>
                <a:gd name="T44" fmla="*/ 434 w 736"/>
                <a:gd name="T45" fmla="*/ 199 h 1362"/>
                <a:gd name="T46" fmla="*/ 434 w 736"/>
                <a:gd name="T47" fmla="*/ 66 h 1362"/>
                <a:gd name="T48" fmla="*/ 369 w 736"/>
                <a:gd name="T49" fmla="*/ 0 h 1362"/>
                <a:gd name="T50" fmla="*/ 303 w 736"/>
                <a:gd name="T51" fmla="*/ 66 h 1362"/>
                <a:gd name="T52" fmla="*/ 303 w 736"/>
                <a:gd name="T53" fmla="*/ 199 h 1362"/>
                <a:gd name="T54" fmla="*/ 274 w 736"/>
                <a:gd name="T55" fmla="*/ 199 h 1362"/>
                <a:gd name="T56" fmla="*/ 0 w 736"/>
                <a:gd name="T57" fmla="*/ 472 h 1362"/>
                <a:gd name="T58" fmla="*/ 274 w 736"/>
                <a:gd name="T59" fmla="*/ 745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6" h="1362">
                  <a:moveTo>
                    <a:pt x="274" y="745"/>
                  </a:moveTo>
                  <a:lnTo>
                    <a:pt x="463" y="745"/>
                  </a:lnTo>
                  <a:cubicBezTo>
                    <a:pt x="542" y="745"/>
                    <a:pt x="606" y="809"/>
                    <a:pt x="606" y="888"/>
                  </a:cubicBezTo>
                  <a:cubicBezTo>
                    <a:pt x="606" y="966"/>
                    <a:pt x="542" y="1030"/>
                    <a:pt x="463" y="1030"/>
                  </a:cubicBezTo>
                  <a:lnTo>
                    <a:pt x="123" y="1030"/>
                  </a:lnTo>
                  <a:cubicBezTo>
                    <a:pt x="87" y="1030"/>
                    <a:pt x="57" y="1059"/>
                    <a:pt x="57" y="1095"/>
                  </a:cubicBezTo>
                  <a:cubicBezTo>
                    <a:pt x="57" y="1131"/>
                    <a:pt x="87" y="1161"/>
                    <a:pt x="123" y="1161"/>
                  </a:cubicBezTo>
                  <a:lnTo>
                    <a:pt x="303" y="1161"/>
                  </a:lnTo>
                  <a:lnTo>
                    <a:pt x="303" y="1296"/>
                  </a:lnTo>
                  <a:cubicBezTo>
                    <a:pt x="303" y="1332"/>
                    <a:pt x="333" y="1362"/>
                    <a:pt x="369" y="1362"/>
                  </a:cubicBezTo>
                  <a:cubicBezTo>
                    <a:pt x="405" y="1362"/>
                    <a:pt x="434" y="1332"/>
                    <a:pt x="434" y="1296"/>
                  </a:cubicBezTo>
                  <a:lnTo>
                    <a:pt x="434" y="1161"/>
                  </a:lnTo>
                  <a:lnTo>
                    <a:pt x="465" y="1161"/>
                  </a:lnTo>
                  <a:cubicBezTo>
                    <a:pt x="466" y="1161"/>
                    <a:pt x="466" y="1161"/>
                    <a:pt x="467" y="1161"/>
                  </a:cubicBezTo>
                  <a:cubicBezTo>
                    <a:pt x="616" y="1159"/>
                    <a:pt x="736" y="1037"/>
                    <a:pt x="736" y="888"/>
                  </a:cubicBezTo>
                  <a:cubicBezTo>
                    <a:pt x="736" y="737"/>
                    <a:pt x="613" y="614"/>
                    <a:pt x="463" y="614"/>
                  </a:cubicBezTo>
                  <a:lnTo>
                    <a:pt x="273" y="614"/>
                  </a:lnTo>
                  <a:cubicBezTo>
                    <a:pt x="195" y="614"/>
                    <a:pt x="131" y="550"/>
                    <a:pt x="131" y="472"/>
                  </a:cubicBezTo>
                  <a:cubicBezTo>
                    <a:pt x="131" y="393"/>
                    <a:pt x="195" y="330"/>
                    <a:pt x="273" y="330"/>
                  </a:cubicBezTo>
                  <a:lnTo>
                    <a:pt x="609" y="330"/>
                  </a:lnTo>
                  <a:cubicBezTo>
                    <a:pt x="645" y="330"/>
                    <a:pt x="674" y="300"/>
                    <a:pt x="674" y="264"/>
                  </a:cubicBezTo>
                  <a:cubicBezTo>
                    <a:pt x="674" y="228"/>
                    <a:pt x="645" y="199"/>
                    <a:pt x="609" y="199"/>
                  </a:cubicBezTo>
                  <a:lnTo>
                    <a:pt x="434" y="199"/>
                  </a:lnTo>
                  <a:lnTo>
                    <a:pt x="434" y="66"/>
                  </a:lnTo>
                  <a:cubicBezTo>
                    <a:pt x="434" y="30"/>
                    <a:pt x="405" y="0"/>
                    <a:pt x="369" y="0"/>
                  </a:cubicBezTo>
                  <a:cubicBezTo>
                    <a:pt x="333" y="0"/>
                    <a:pt x="303" y="30"/>
                    <a:pt x="303" y="66"/>
                  </a:cubicBezTo>
                  <a:lnTo>
                    <a:pt x="303" y="199"/>
                  </a:lnTo>
                  <a:lnTo>
                    <a:pt x="274" y="199"/>
                  </a:lnTo>
                  <a:cubicBezTo>
                    <a:pt x="123" y="199"/>
                    <a:pt x="0" y="321"/>
                    <a:pt x="0" y="472"/>
                  </a:cubicBezTo>
                  <a:cubicBezTo>
                    <a:pt x="0" y="622"/>
                    <a:pt x="123" y="745"/>
                    <a:pt x="274" y="7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192">
              <a:extLst>
                <a:ext uri="{FF2B5EF4-FFF2-40B4-BE49-F238E27FC236}">
                  <a16:creationId xmlns:a16="http://schemas.microsoft.com/office/drawing/2014/main" id="{35909FBD-B32D-410E-9AD5-438F7F03A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7589" y="39688"/>
              <a:ext cx="119063" cy="215900"/>
            </a:xfrm>
            <a:custGeom>
              <a:avLst/>
              <a:gdLst>
                <a:gd name="T0" fmla="*/ 221 w 584"/>
                <a:gd name="T1" fmla="*/ 590 h 1051"/>
                <a:gd name="T2" fmla="*/ 362 w 584"/>
                <a:gd name="T3" fmla="*/ 590 h 1051"/>
                <a:gd name="T4" fmla="*/ 452 w 584"/>
                <a:gd name="T5" fmla="*/ 680 h 1051"/>
                <a:gd name="T6" fmla="*/ 362 w 584"/>
                <a:gd name="T7" fmla="*/ 770 h 1051"/>
                <a:gd name="T8" fmla="*/ 108 w 584"/>
                <a:gd name="T9" fmla="*/ 770 h 1051"/>
                <a:gd name="T10" fmla="*/ 42 w 584"/>
                <a:gd name="T11" fmla="*/ 836 h 1051"/>
                <a:gd name="T12" fmla="*/ 108 w 584"/>
                <a:gd name="T13" fmla="*/ 901 h 1051"/>
                <a:gd name="T14" fmla="*/ 226 w 584"/>
                <a:gd name="T15" fmla="*/ 901 h 1051"/>
                <a:gd name="T16" fmla="*/ 226 w 584"/>
                <a:gd name="T17" fmla="*/ 986 h 1051"/>
                <a:gd name="T18" fmla="*/ 292 w 584"/>
                <a:gd name="T19" fmla="*/ 1051 h 1051"/>
                <a:gd name="T20" fmla="*/ 357 w 584"/>
                <a:gd name="T21" fmla="*/ 986 h 1051"/>
                <a:gd name="T22" fmla="*/ 357 w 584"/>
                <a:gd name="T23" fmla="*/ 901 h 1051"/>
                <a:gd name="T24" fmla="*/ 364 w 584"/>
                <a:gd name="T25" fmla="*/ 901 h 1051"/>
                <a:gd name="T26" fmla="*/ 366 w 584"/>
                <a:gd name="T27" fmla="*/ 901 h 1051"/>
                <a:gd name="T28" fmla="*/ 584 w 584"/>
                <a:gd name="T29" fmla="*/ 680 h 1051"/>
                <a:gd name="T30" fmla="*/ 363 w 584"/>
                <a:gd name="T31" fmla="*/ 459 h 1051"/>
                <a:gd name="T32" fmla="*/ 221 w 584"/>
                <a:gd name="T33" fmla="*/ 459 h 1051"/>
                <a:gd name="T34" fmla="*/ 131 w 584"/>
                <a:gd name="T35" fmla="*/ 369 h 1051"/>
                <a:gd name="T36" fmla="*/ 221 w 584"/>
                <a:gd name="T37" fmla="*/ 279 h 1051"/>
                <a:gd name="T38" fmla="*/ 472 w 584"/>
                <a:gd name="T39" fmla="*/ 279 h 1051"/>
                <a:gd name="T40" fmla="*/ 537 w 584"/>
                <a:gd name="T41" fmla="*/ 214 h 1051"/>
                <a:gd name="T42" fmla="*/ 472 w 584"/>
                <a:gd name="T43" fmla="*/ 148 h 1051"/>
                <a:gd name="T44" fmla="*/ 358 w 584"/>
                <a:gd name="T45" fmla="*/ 148 h 1051"/>
                <a:gd name="T46" fmla="*/ 358 w 584"/>
                <a:gd name="T47" fmla="*/ 65 h 1051"/>
                <a:gd name="T48" fmla="*/ 292 w 584"/>
                <a:gd name="T49" fmla="*/ 0 h 1051"/>
                <a:gd name="T50" fmla="*/ 227 w 584"/>
                <a:gd name="T51" fmla="*/ 65 h 1051"/>
                <a:gd name="T52" fmla="*/ 227 w 584"/>
                <a:gd name="T53" fmla="*/ 148 h 1051"/>
                <a:gd name="T54" fmla="*/ 221 w 584"/>
                <a:gd name="T55" fmla="*/ 148 h 1051"/>
                <a:gd name="T56" fmla="*/ 0 w 584"/>
                <a:gd name="T57" fmla="*/ 369 h 1051"/>
                <a:gd name="T58" fmla="*/ 221 w 584"/>
                <a:gd name="T59" fmla="*/ 590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4" h="1051">
                  <a:moveTo>
                    <a:pt x="221" y="590"/>
                  </a:moveTo>
                  <a:lnTo>
                    <a:pt x="362" y="590"/>
                  </a:lnTo>
                  <a:cubicBezTo>
                    <a:pt x="412" y="590"/>
                    <a:pt x="452" y="631"/>
                    <a:pt x="452" y="680"/>
                  </a:cubicBezTo>
                  <a:cubicBezTo>
                    <a:pt x="452" y="730"/>
                    <a:pt x="412" y="770"/>
                    <a:pt x="362" y="770"/>
                  </a:cubicBezTo>
                  <a:lnTo>
                    <a:pt x="108" y="770"/>
                  </a:lnTo>
                  <a:cubicBezTo>
                    <a:pt x="72" y="770"/>
                    <a:pt x="42" y="800"/>
                    <a:pt x="42" y="836"/>
                  </a:cubicBezTo>
                  <a:cubicBezTo>
                    <a:pt x="42" y="872"/>
                    <a:pt x="72" y="901"/>
                    <a:pt x="108" y="901"/>
                  </a:cubicBezTo>
                  <a:lnTo>
                    <a:pt x="226" y="901"/>
                  </a:lnTo>
                  <a:lnTo>
                    <a:pt x="226" y="986"/>
                  </a:lnTo>
                  <a:cubicBezTo>
                    <a:pt x="226" y="1022"/>
                    <a:pt x="256" y="1051"/>
                    <a:pt x="292" y="1051"/>
                  </a:cubicBezTo>
                  <a:cubicBezTo>
                    <a:pt x="328" y="1051"/>
                    <a:pt x="357" y="1022"/>
                    <a:pt x="357" y="986"/>
                  </a:cubicBezTo>
                  <a:lnTo>
                    <a:pt x="357" y="901"/>
                  </a:lnTo>
                  <a:lnTo>
                    <a:pt x="364" y="901"/>
                  </a:lnTo>
                  <a:cubicBezTo>
                    <a:pt x="365" y="901"/>
                    <a:pt x="365" y="901"/>
                    <a:pt x="366" y="901"/>
                  </a:cubicBezTo>
                  <a:cubicBezTo>
                    <a:pt x="486" y="900"/>
                    <a:pt x="584" y="801"/>
                    <a:pt x="584" y="680"/>
                  </a:cubicBezTo>
                  <a:cubicBezTo>
                    <a:pt x="584" y="559"/>
                    <a:pt x="485" y="459"/>
                    <a:pt x="363" y="459"/>
                  </a:cubicBezTo>
                  <a:lnTo>
                    <a:pt x="221" y="459"/>
                  </a:lnTo>
                  <a:cubicBezTo>
                    <a:pt x="172" y="459"/>
                    <a:pt x="131" y="419"/>
                    <a:pt x="131" y="369"/>
                  </a:cubicBezTo>
                  <a:cubicBezTo>
                    <a:pt x="131" y="320"/>
                    <a:pt x="172" y="279"/>
                    <a:pt x="221" y="279"/>
                  </a:cubicBezTo>
                  <a:lnTo>
                    <a:pt x="472" y="279"/>
                  </a:lnTo>
                  <a:cubicBezTo>
                    <a:pt x="508" y="279"/>
                    <a:pt x="537" y="250"/>
                    <a:pt x="537" y="214"/>
                  </a:cubicBezTo>
                  <a:cubicBezTo>
                    <a:pt x="537" y="178"/>
                    <a:pt x="508" y="148"/>
                    <a:pt x="472" y="148"/>
                  </a:cubicBezTo>
                  <a:lnTo>
                    <a:pt x="358" y="148"/>
                  </a:lnTo>
                  <a:lnTo>
                    <a:pt x="358" y="65"/>
                  </a:lnTo>
                  <a:cubicBezTo>
                    <a:pt x="358" y="29"/>
                    <a:pt x="328" y="0"/>
                    <a:pt x="292" y="0"/>
                  </a:cubicBezTo>
                  <a:cubicBezTo>
                    <a:pt x="256" y="0"/>
                    <a:pt x="227" y="29"/>
                    <a:pt x="227" y="65"/>
                  </a:cubicBezTo>
                  <a:lnTo>
                    <a:pt x="227" y="148"/>
                  </a:lnTo>
                  <a:lnTo>
                    <a:pt x="221" y="148"/>
                  </a:lnTo>
                  <a:cubicBezTo>
                    <a:pt x="99" y="148"/>
                    <a:pt x="0" y="248"/>
                    <a:pt x="0" y="369"/>
                  </a:cubicBezTo>
                  <a:cubicBezTo>
                    <a:pt x="0" y="491"/>
                    <a:pt x="99" y="590"/>
                    <a:pt x="221" y="5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193">
              <a:extLst>
                <a:ext uri="{FF2B5EF4-FFF2-40B4-BE49-F238E27FC236}">
                  <a16:creationId xmlns:a16="http://schemas.microsoft.com/office/drawing/2014/main" id="{F8E5DED1-D3CD-4BFF-98B5-DB673D74B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0326" y="39688"/>
              <a:ext cx="120650" cy="215900"/>
            </a:xfrm>
            <a:custGeom>
              <a:avLst/>
              <a:gdLst>
                <a:gd name="T0" fmla="*/ 221 w 583"/>
                <a:gd name="T1" fmla="*/ 590 h 1051"/>
                <a:gd name="T2" fmla="*/ 363 w 583"/>
                <a:gd name="T3" fmla="*/ 590 h 1051"/>
                <a:gd name="T4" fmla="*/ 453 w 583"/>
                <a:gd name="T5" fmla="*/ 680 h 1051"/>
                <a:gd name="T6" fmla="*/ 363 w 583"/>
                <a:gd name="T7" fmla="*/ 770 h 1051"/>
                <a:gd name="T8" fmla="*/ 107 w 583"/>
                <a:gd name="T9" fmla="*/ 770 h 1051"/>
                <a:gd name="T10" fmla="*/ 42 w 583"/>
                <a:gd name="T11" fmla="*/ 836 h 1051"/>
                <a:gd name="T12" fmla="*/ 107 w 583"/>
                <a:gd name="T13" fmla="*/ 901 h 1051"/>
                <a:gd name="T14" fmla="*/ 226 w 583"/>
                <a:gd name="T15" fmla="*/ 901 h 1051"/>
                <a:gd name="T16" fmla="*/ 226 w 583"/>
                <a:gd name="T17" fmla="*/ 986 h 1051"/>
                <a:gd name="T18" fmla="*/ 291 w 583"/>
                <a:gd name="T19" fmla="*/ 1051 h 1051"/>
                <a:gd name="T20" fmla="*/ 357 w 583"/>
                <a:gd name="T21" fmla="*/ 986 h 1051"/>
                <a:gd name="T22" fmla="*/ 357 w 583"/>
                <a:gd name="T23" fmla="*/ 901 h 1051"/>
                <a:gd name="T24" fmla="*/ 364 w 583"/>
                <a:gd name="T25" fmla="*/ 901 h 1051"/>
                <a:gd name="T26" fmla="*/ 365 w 583"/>
                <a:gd name="T27" fmla="*/ 901 h 1051"/>
                <a:gd name="T28" fmla="*/ 583 w 583"/>
                <a:gd name="T29" fmla="*/ 680 h 1051"/>
                <a:gd name="T30" fmla="*/ 363 w 583"/>
                <a:gd name="T31" fmla="*/ 459 h 1051"/>
                <a:gd name="T32" fmla="*/ 221 w 583"/>
                <a:gd name="T33" fmla="*/ 459 h 1051"/>
                <a:gd name="T34" fmla="*/ 131 w 583"/>
                <a:gd name="T35" fmla="*/ 369 h 1051"/>
                <a:gd name="T36" fmla="*/ 221 w 583"/>
                <a:gd name="T37" fmla="*/ 279 h 1051"/>
                <a:gd name="T38" fmla="*/ 471 w 583"/>
                <a:gd name="T39" fmla="*/ 279 h 1051"/>
                <a:gd name="T40" fmla="*/ 537 w 583"/>
                <a:gd name="T41" fmla="*/ 214 h 1051"/>
                <a:gd name="T42" fmla="*/ 471 w 583"/>
                <a:gd name="T43" fmla="*/ 148 h 1051"/>
                <a:gd name="T44" fmla="*/ 357 w 583"/>
                <a:gd name="T45" fmla="*/ 148 h 1051"/>
                <a:gd name="T46" fmla="*/ 357 w 583"/>
                <a:gd name="T47" fmla="*/ 65 h 1051"/>
                <a:gd name="T48" fmla="*/ 292 w 583"/>
                <a:gd name="T49" fmla="*/ 0 h 1051"/>
                <a:gd name="T50" fmla="*/ 226 w 583"/>
                <a:gd name="T51" fmla="*/ 65 h 1051"/>
                <a:gd name="T52" fmla="*/ 226 w 583"/>
                <a:gd name="T53" fmla="*/ 148 h 1051"/>
                <a:gd name="T54" fmla="*/ 221 w 583"/>
                <a:gd name="T55" fmla="*/ 148 h 1051"/>
                <a:gd name="T56" fmla="*/ 0 w 583"/>
                <a:gd name="T57" fmla="*/ 369 h 1051"/>
                <a:gd name="T58" fmla="*/ 221 w 583"/>
                <a:gd name="T59" fmla="*/ 590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3" h="1051">
                  <a:moveTo>
                    <a:pt x="221" y="590"/>
                  </a:moveTo>
                  <a:lnTo>
                    <a:pt x="363" y="590"/>
                  </a:lnTo>
                  <a:cubicBezTo>
                    <a:pt x="412" y="590"/>
                    <a:pt x="453" y="631"/>
                    <a:pt x="453" y="680"/>
                  </a:cubicBezTo>
                  <a:cubicBezTo>
                    <a:pt x="453" y="730"/>
                    <a:pt x="412" y="770"/>
                    <a:pt x="363" y="770"/>
                  </a:cubicBezTo>
                  <a:lnTo>
                    <a:pt x="107" y="770"/>
                  </a:lnTo>
                  <a:cubicBezTo>
                    <a:pt x="71" y="770"/>
                    <a:pt x="42" y="800"/>
                    <a:pt x="42" y="836"/>
                  </a:cubicBezTo>
                  <a:cubicBezTo>
                    <a:pt x="42" y="872"/>
                    <a:pt x="71" y="901"/>
                    <a:pt x="107" y="901"/>
                  </a:cubicBezTo>
                  <a:lnTo>
                    <a:pt x="226" y="901"/>
                  </a:lnTo>
                  <a:lnTo>
                    <a:pt x="226" y="986"/>
                  </a:lnTo>
                  <a:cubicBezTo>
                    <a:pt x="226" y="1022"/>
                    <a:pt x="255" y="1051"/>
                    <a:pt x="291" y="1051"/>
                  </a:cubicBezTo>
                  <a:cubicBezTo>
                    <a:pt x="327" y="1051"/>
                    <a:pt x="357" y="1022"/>
                    <a:pt x="357" y="986"/>
                  </a:cubicBezTo>
                  <a:lnTo>
                    <a:pt x="357" y="901"/>
                  </a:lnTo>
                  <a:lnTo>
                    <a:pt x="364" y="901"/>
                  </a:lnTo>
                  <a:cubicBezTo>
                    <a:pt x="364" y="901"/>
                    <a:pt x="365" y="901"/>
                    <a:pt x="365" y="901"/>
                  </a:cubicBezTo>
                  <a:cubicBezTo>
                    <a:pt x="486" y="900"/>
                    <a:pt x="583" y="801"/>
                    <a:pt x="583" y="680"/>
                  </a:cubicBezTo>
                  <a:cubicBezTo>
                    <a:pt x="583" y="559"/>
                    <a:pt x="484" y="459"/>
                    <a:pt x="363" y="459"/>
                  </a:cubicBezTo>
                  <a:lnTo>
                    <a:pt x="221" y="459"/>
                  </a:lnTo>
                  <a:cubicBezTo>
                    <a:pt x="171" y="459"/>
                    <a:pt x="131" y="419"/>
                    <a:pt x="131" y="369"/>
                  </a:cubicBezTo>
                  <a:cubicBezTo>
                    <a:pt x="131" y="320"/>
                    <a:pt x="171" y="279"/>
                    <a:pt x="221" y="279"/>
                  </a:cubicBezTo>
                  <a:lnTo>
                    <a:pt x="471" y="279"/>
                  </a:lnTo>
                  <a:cubicBezTo>
                    <a:pt x="507" y="279"/>
                    <a:pt x="537" y="250"/>
                    <a:pt x="537" y="214"/>
                  </a:cubicBezTo>
                  <a:cubicBezTo>
                    <a:pt x="537" y="178"/>
                    <a:pt x="507" y="148"/>
                    <a:pt x="471" y="148"/>
                  </a:cubicBezTo>
                  <a:lnTo>
                    <a:pt x="357" y="148"/>
                  </a:lnTo>
                  <a:lnTo>
                    <a:pt x="357" y="65"/>
                  </a:lnTo>
                  <a:cubicBezTo>
                    <a:pt x="357" y="29"/>
                    <a:pt x="328" y="0"/>
                    <a:pt x="292" y="0"/>
                  </a:cubicBezTo>
                  <a:cubicBezTo>
                    <a:pt x="256" y="0"/>
                    <a:pt x="226" y="29"/>
                    <a:pt x="226" y="65"/>
                  </a:cubicBezTo>
                  <a:lnTo>
                    <a:pt x="226" y="148"/>
                  </a:lnTo>
                  <a:lnTo>
                    <a:pt x="221" y="148"/>
                  </a:lnTo>
                  <a:cubicBezTo>
                    <a:pt x="99" y="148"/>
                    <a:pt x="0" y="248"/>
                    <a:pt x="0" y="369"/>
                  </a:cubicBezTo>
                  <a:cubicBezTo>
                    <a:pt x="0" y="491"/>
                    <a:pt x="99" y="590"/>
                    <a:pt x="221" y="5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0FDBA481-51BF-4AAC-97F3-34A63DA7A782}"/>
              </a:ext>
            </a:extLst>
          </p:cNvPr>
          <p:cNvGrpSpPr/>
          <p:nvPr/>
        </p:nvGrpSpPr>
        <p:grpSpPr>
          <a:xfrm>
            <a:off x="6957541" y="5498119"/>
            <a:ext cx="349829" cy="386293"/>
            <a:chOff x="7246938" y="6311900"/>
            <a:chExt cx="487363" cy="538163"/>
          </a:xfrm>
          <a:solidFill>
            <a:srgbClr val="FE0000"/>
          </a:solidFill>
        </p:grpSpPr>
        <p:sp>
          <p:nvSpPr>
            <p:cNvPr id="52" name="Freeform 250">
              <a:extLst>
                <a:ext uri="{FF2B5EF4-FFF2-40B4-BE49-F238E27FC236}">
                  <a16:creationId xmlns:a16="http://schemas.microsoft.com/office/drawing/2014/main" id="{93AB0CDD-8034-4412-9469-CBEB6A8F3B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6938" y="6324600"/>
              <a:ext cx="487363" cy="525463"/>
            </a:xfrm>
            <a:custGeom>
              <a:avLst/>
              <a:gdLst>
                <a:gd name="T0" fmla="*/ 2090 w 2372"/>
                <a:gd name="T1" fmla="*/ 1679 h 2554"/>
                <a:gd name="T2" fmla="*/ 2372 w 2372"/>
                <a:gd name="T3" fmla="*/ 803 h 2554"/>
                <a:gd name="T4" fmla="*/ 2246 w 2372"/>
                <a:gd name="T5" fmla="*/ 803 h 2554"/>
                <a:gd name="T6" fmla="*/ 2090 w 2372"/>
                <a:gd name="T7" fmla="*/ 1553 h 2554"/>
                <a:gd name="T8" fmla="*/ 523 w 2372"/>
                <a:gd name="T9" fmla="*/ 1397 h 2554"/>
                <a:gd name="T10" fmla="*/ 523 w 2372"/>
                <a:gd name="T11" fmla="*/ 656 h 2554"/>
                <a:gd name="T12" fmla="*/ 523 w 2372"/>
                <a:gd name="T13" fmla="*/ 236 h 2554"/>
                <a:gd name="T14" fmla="*/ 522 w 2372"/>
                <a:gd name="T15" fmla="*/ 228 h 2554"/>
                <a:gd name="T16" fmla="*/ 520 w 2372"/>
                <a:gd name="T17" fmla="*/ 220 h 2554"/>
                <a:gd name="T18" fmla="*/ 518 w 2372"/>
                <a:gd name="T19" fmla="*/ 213 h 2554"/>
                <a:gd name="T20" fmla="*/ 516 w 2372"/>
                <a:gd name="T21" fmla="*/ 208 h 2554"/>
                <a:gd name="T22" fmla="*/ 514 w 2372"/>
                <a:gd name="T23" fmla="*/ 203 h 2554"/>
                <a:gd name="T24" fmla="*/ 510 w 2372"/>
                <a:gd name="T25" fmla="*/ 199 h 2554"/>
                <a:gd name="T26" fmla="*/ 507 w 2372"/>
                <a:gd name="T27" fmla="*/ 194 h 2554"/>
                <a:gd name="T28" fmla="*/ 503 w 2372"/>
                <a:gd name="T29" fmla="*/ 190 h 2554"/>
                <a:gd name="T30" fmla="*/ 498 w 2372"/>
                <a:gd name="T31" fmla="*/ 186 h 2554"/>
                <a:gd name="T32" fmla="*/ 492 w 2372"/>
                <a:gd name="T33" fmla="*/ 181 h 2554"/>
                <a:gd name="T34" fmla="*/ 484 w 2372"/>
                <a:gd name="T35" fmla="*/ 178 h 2554"/>
                <a:gd name="T36" fmla="*/ 14 w 2372"/>
                <a:gd name="T37" fmla="*/ 48 h 2554"/>
                <a:gd name="T38" fmla="*/ 396 w 2372"/>
                <a:gd name="T39" fmla="*/ 277 h 2554"/>
                <a:gd name="T40" fmla="*/ 396 w 2372"/>
                <a:gd name="T41" fmla="*/ 656 h 2554"/>
                <a:gd name="T42" fmla="*/ 396 w 2372"/>
                <a:gd name="T43" fmla="*/ 1397 h 2554"/>
                <a:gd name="T44" fmla="*/ 655 w 2372"/>
                <a:gd name="T45" fmla="*/ 2121 h 2554"/>
                <a:gd name="T46" fmla="*/ 887 w 2372"/>
                <a:gd name="T47" fmla="*/ 2554 h 2554"/>
                <a:gd name="T48" fmla="*/ 1121 w 2372"/>
                <a:gd name="T49" fmla="*/ 2122 h 2554"/>
                <a:gd name="T50" fmla="*/ 1743 w 2372"/>
                <a:gd name="T51" fmla="*/ 2275 h 2554"/>
                <a:gd name="T52" fmla="*/ 2301 w 2372"/>
                <a:gd name="T53" fmla="*/ 2275 h 2554"/>
                <a:gd name="T54" fmla="*/ 679 w 2372"/>
                <a:gd name="T55" fmla="*/ 1996 h 2554"/>
                <a:gd name="T56" fmla="*/ 523 w 2372"/>
                <a:gd name="T57" fmla="*/ 1632 h 2554"/>
                <a:gd name="T58" fmla="*/ 1040 w 2372"/>
                <a:gd name="T59" fmla="*/ 2275 h 2554"/>
                <a:gd name="T60" fmla="*/ 734 w 2372"/>
                <a:gd name="T61" fmla="*/ 2275 h 2554"/>
                <a:gd name="T62" fmla="*/ 1040 w 2372"/>
                <a:gd name="T63" fmla="*/ 2275 h 2554"/>
                <a:gd name="T64" fmla="*/ 2022 w 2372"/>
                <a:gd name="T65" fmla="*/ 2428 h 2554"/>
                <a:gd name="T66" fmla="*/ 2022 w 2372"/>
                <a:gd name="T67" fmla="*/ 2122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72" h="2554">
                  <a:moveTo>
                    <a:pt x="679" y="1679"/>
                  </a:moveTo>
                  <a:lnTo>
                    <a:pt x="2090" y="1679"/>
                  </a:lnTo>
                  <a:cubicBezTo>
                    <a:pt x="2246" y="1679"/>
                    <a:pt x="2372" y="1552"/>
                    <a:pt x="2372" y="1397"/>
                  </a:cubicBezTo>
                  <a:lnTo>
                    <a:pt x="2372" y="803"/>
                  </a:lnTo>
                  <a:cubicBezTo>
                    <a:pt x="2372" y="768"/>
                    <a:pt x="2344" y="740"/>
                    <a:pt x="2309" y="740"/>
                  </a:cubicBezTo>
                  <a:cubicBezTo>
                    <a:pt x="2275" y="740"/>
                    <a:pt x="2246" y="768"/>
                    <a:pt x="2246" y="803"/>
                  </a:cubicBezTo>
                  <a:lnTo>
                    <a:pt x="2246" y="1397"/>
                  </a:lnTo>
                  <a:cubicBezTo>
                    <a:pt x="2246" y="1484"/>
                    <a:pt x="2176" y="1553"/>
                    <a:pt x="2090" y="1553"/>
                  </a:cubicBezTo>
                  <a:lnTo>
                    <a:pt x="679" y="1553"/>
                  </a:lnTo>
                  <a:cubicBezTo>
                    <a:pt x="592" y="1553"/>
                    <a:pt x="523" y="1483"/>
                    <a:pt x="523" y="1397"/>
                  </a:cubicBezTo>
                  <a:lnTo>
                    <a:pt x="523" y="1047"/>
                  </a:lnTo>
                  <a:lnTo>
                    <a:pt x="523" y="656"/>
                  </a:lnTo>
                  <a:lnTo>
                    <a:pt x="523" y="605"/>
                  </a:lnTo>
                  <a:lnTo>
                    <a:pt x="523" y="236"/>
                  </a:lnTo>
                  <a:cubicBezTo>
                    <a:pt x="523" y="234"/>
                    <a:pt x="523" y="232"/>
                    <a:pt x="522" y="229"/>
                  </a:cubicBezTo>
                  <a:cubicBezTo>
                    <a:pt x="522" y="229"/>
                    <a:pt x="522" y="228"/>
                    <a:pt x="522" y="228"/>
                  </a:cubicBezTo>
                  <a:cubicBezTo>
                    <a:pt x="522" y="226"/>
                    <a:pt x="522" y="224"/>
                    <a:pt x="522" y="223"/>
                  </a:cubicBezTo>
                  <a:cubicBezTo>
                    <a:pt x="522" y="222"/>
                    <a:pt x="521" y="221"/>
                    <a:pt x="520" y="220"/>
                  </a:cubicBezTo>
                  <a:cubicBezTo>
                    <a:pt x="520" y="219"/>
                    <a:pt x="520" y="218"/>
                    <a:pt x="520" y="218"/>
                  </a:cubicBezTo>
                  <a:cubicBezTo>
                    <a:pt x="519" y="216"/>
                    <a:pt x="519" y="215"/>
                    <a:pt x="518" y="213"/>
                  </a:cubicBezTo>
                  <a:cubicBezTo>
                    <a:pt x="518" y="213"/>
                    <a:pt x="518" y="212"/>
                    <a:pt x="518" y="212"/>
                  </a:cubicBezTo>
                  <a:cubicBezTo>
                    <a:pt x="517" y="211"/>
                    <a:pt x="517" y="209"/>
                    <a:pt x="516" y="208"/>
                  </a:cubicBezTo>
                  <a:cubicBezTo>
                    <a:pt x="516" y="208"/>
                    <a:pt x="516" y="207"/>
                    <a:pt x="515" y="206"/>
                  </a:cubicBezTo>
                  <a:cubicBezTo>
                    <a:pt x="515" y="205"/>
                    <a:pt x="514" y="204"/>
                    <a:pt x="514" y="203"/>
                  </a:cubicBezTo>
                  <a:cubicBezTo>
                    <a:pt x="513" y="202"/>
                    <a:pt x="513" y="202"/>
                    <a:pt x="512" y="201"/>
                  </a:cubicBezTo>
                  <a:cubicBezTo>
                    <a:pt x="512" y="200"/>
                    <a:pt x="511" y="199"/>
                    <a:pt x="510" y="199"/>
                  </a:cubicBezTo>
                  <a:cubicBezTo>
                    <a:pt x="510" y="198"/>
                    <a:pt x="509" y="197"/>
                    <a:pt x="508" y="196"/>
                  </a:cubicBezTo>
                  <a:cubicBezTo>
                    <a:pt x="508" y="196"/>
                    <a:pt x="507" y="195"/>
                    <a:pt x="507" y="194"/>
                  </a:cubicBezTo>
                  <a:cubicBezTo>
                    <a:pt x="506" y="193"/>
                    <a:pt x="505" y="192"/>
                    <a:pt x="504" y="191"/>
                  </a:cubicBezTo>
                  <a:cubicBezTo>
                    <a:pt x="504" y="191"/>
                    <a:pt x="503" y="191"/>
                    <a:pt x="503" y="190"/>
                  </a:cubicBezTo>
                  <a:cubicBezTo>
                    <a:pt x="502" y="189"/>
                    <a:pt x="501" y="188"/>
                    <a:pt x="500" y="187"/>
                  </a:cubicBezTo>
                  <a:cubicBezTo>
                    <a:pt x="499" y="187"/>
                    <a:pt x="499" y="186"/>
                    <a:pt x="498" y="186"/>
                  </a:cubicBezTo>
                  <a:cubicBezTo>
                    <a:pt x="497" y="185"/>
                    <a:pt x="496" y="184"/>
                    <a:pt x="495" y="183"/>
                  </a:cubicBezTo>
                  <a:cubicBezTo>
                    <a:pt x="494" y="183"/>
                    <a:pt x="493" y="182"/>
                    <a:pt x="492" y="181"/>
                  </a:cubicBezTo>
                  <a:cubicBezTo>
                    <a:pt x="491" y="181"/>
                    <a:pt x="491" y="181"/>
                    <a:pt x="490" y="180"/>
                  </a:cubicBezTo>
                  <a:cubicBezTo>
                    <a:pt x="488" y="179"/>
                    <a:pt x="486" y="178"/>
                    <a:pt x="484" y="178"/>
                  </a:cubicBezTo>
                  <a:lnTo>
                    <a:pt x="96" y="14"/>
                  </a:lnTo>
                  <a:cubicBezTo>
                    <a:pt x="64" y="0"/>
                    <a:pt x="27" y="16"/>
                    <a:pt x="14" y="48"/>
                  </a:cubicBezTo>
                  <a:cubicBezTo>
                    <a:pt x="0" y="80"/>
                    <a:pt x="15" y="116"/>
                    <a:pt x="47" y="130"/>
                  </a:cubicBezTo>
                  <a:lnTo>
                    <a:pt x="396" y="277"/>
                  </a:lnTo>
                  <a:lnTo>
                    <a:pt x="396" y="605"/>
                  </a:lnTo>
                  <a:lnTo>
                    <a:pt x="396" y="656"/>
                  </a:lnTo>
                  <a:lnTo>
                    <a:pt x="396" y="1047"/>
                  </a:lnTo>
                  <a:lnTo>
                    <a:pt x="396" y="1397"/>
                  </a:lnTo>
                  <a:lnTo>
                    <a:pt x="396" y="1839"/>
                  </a:lnTo>
                  <a:cubicBezTo>
                    <a:pt x="396" y="1987"/>
                    <a:pt x="510" y="2109"/>
                    <a:pt x="655" y="2121"/>
                  </a:cubicBezTo>
                  <a:cubicBezTo>
                    <a:pt x="625" y="2165"/>
                    <a:pt x="608" y="2218"/>
                    <a:pt x="608" y="2275"/>
                  </a:cubicBezTo>
                  <a:cubicBezTo>
                    <a:pt x="608" y="2429"/>
                    <a:pt x="733" y="2554"/>
                    <a:pt x="887" y="2554"/>
                  </a:cubicBezTo>
                  <a:cubicBezTo>
                    <a:pt x="1041" y="2554"/>
                    <a:pt x="1166" y="2429"/>
                    <a:pt x="1166" y="2275"/>
                  </a:cubicBezTo>
                  <a:cubicBezTo>
                    <a:pt x="1166" y="2218"/>
                    <a:pt x="1150" y="2166"/>
                    <a:pt x="1121" y="2122"/>
                  </a:cubicBezTo>
                  <a:lnTo>
                    <a:pt x="1789" y="2122"/>
                  </a:lnTo>
                  <a:cubicBezTo>
                    <a:pt x="1760" y="2166"/>
                    <a:pt x="1743" y="2218"/>
                    <a:pt x="1743" y="2275"/>
                  </a:cubicBezTo>
                  <a:cubicBezTo>
                    <a:pt x="1743" y="2429"/>
                    <a:pt x="1868" y="2554"/>
                    <a:pt x="2022" y="2554"/>
                  </a:cubicBezTo>
                  <a:cubicBezTo>
                    <a:pt x="2176" y="2554"/>
                    <a:pt x="2301" y="2429"/>
                    <a:pt x="2301" y="2275"/>
                  </a:cubicBezTo>
                  <a:cubicBezTo>
                    <a:pt x="2301" y="2121"/>
                    <a:pt x="2176" y="1996"/>
                    <a:pt x="2022" y="1996"/>
                  </a:cubicBezTo>
                  <a:lnTo>
                    <a:pt x="679" y="1996"/>
                  </a:lnTo>
                  <a:cubicBezTo>
                    <a:pt x="592" y="1996"/>
                    <a:pt x="523" y="1925"/>
                    <a:pt x="523" y="1839"/>
                  </a:cubicBezTo>
                  <a:lnTo>
                    <a:pt x="523" y="1632"/>
                  </a:lnTo>
                  <a:cubicBezTo>
                    <a:pt x="567" y="1662"/>
                    <a:pt x="621" y="1679"/>
                    <a:pt x="679" y="1679"/>
                  </a:cubicBezTo>
                  <a:close/>
                  <a:moveTo>
                    <a:pt x="1040" y="2275"/>
                  </a:moveTo>
                  <a:cubicBezTo>
                    <a:pt x="1040" y="2359"/>
                    <a:pt x="972" y="2428"/>
                    <a:pt x="887" y="2428"/>
                  </a:cubicBezTo>
                  <a:cubicBezTo>
                    <a:pt x="803" y="2428"/>
                    <a:pt x="734" y="2359"/>
                    <a:pt x="734" y="2275"/>
                  </a:cubicBezTo>
                  <a:cubicBezTo>
                    <a:pt x="734" y="2190"/>
                    <a:pt x="803" y="2122"/>
                    <a:pt x="887" y="2122"/>
                  </a:cubicBezTo>
                  <a:cubicBezTo>
                    <a:pt x="972" y="2122"/>
                    <a:pt x="1040" y="2190"/>
                    <a:pt x="1040" y="2275"/>
                  </a:cubicBezTo>
                  <a:close/>
                  <a:moveTo>
                    <a:pt x="2175" y="2275"/>
                  </a:moveTo>
                  <a:cubicBezTo>
                    <a:pt x="2175" y="2359"/>
                    <a:pt x="2106" y="2428"/>
                    <a:pt x="2022" y="2428"/>
                  </a:cubicBezTo>
                  <a:cubicBezTo>
                    <a:pt x="1937" y="2428"/>
                    <a:pt x="1868" y="2359"/>
                    <a:pt x="1868" y="2275"/>
                  </a:cubicBezTo>
                  <a:cubicBezTo>
                    <a:pt x="1868" y="2190"/>
                    <a:pt x="1937" y="2122"/>
                    <a:pt x="2022" y="2122"/>
                  </a:cubicBezTo>
                  <a:cubicBezTo>
                    <a:pt x="2106" y="2122"/>
                    <a:pt x="2175" y="2190"/>
                    <a:pt x="2175" y="22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51">
              <a:extLst>
                <a:ext uri="{FF2B5EF4-FFF2-40B4-BE49-F238E27FC236}">
                  <a16:creationId xmlns:a16="http://schemas.microsoft.com/office/drawing/2014/main" id="{3C0FD090-6ABE-4EAB-9E19-16F24464D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6013" y="6311900"/>
              <a:ext cx="131763" cy="236538"/>
            </a:xfrm>
            <a:custGeom>
              <a:avLst/>
              <a:gdLst>
                <a:gd name="T0" fmla="*/ 274 w 639"/>
                <a:gd name="T1" fmla="*/ 1132 h 1150"/>
                <a:gd name="T2" fmla="*/ 274 w 639"/>
                <a:gd name="T3" fmla="*/ 1132 h 1150"/>
                <a:gd name="T4" fmla="*/ 278 w 639"/>
                <a:gd name="T5" fmla="*/ 1136 h 1150"/>
                <a:gd name="T6" fmla="*/ 281 w 639"/>
                <a:gd name="T7" fmla="*/ 1137 h 1150"/>
                <a:gd name="T8" fmla="*/ 283 w 639"/>
                <a:gd name="T9" fmla="*/ 1140 h 1150"/>
                <a:gd name="T10" fmla="*/ 286 w 639"/>
                <a:gd name="T11" fmla="*/ 1141 h 1150"/>
                <a:gd name="T12" fmla="*/ 289 w 639"/>
                <a:gd name="T13" fmla="*/ 1143 h 1150"/>
                <a:gd name="T14" fmla="*/ 292 w 639"/>
                <a:gd name="T15" fmla="*/ 1144 h 1150"/>
                <a:gd name="T16" fmla="*/ 294 w 639"/>
                <a:gd name="T17" fmla="*/ 1145 h 1150"/>
                <a:gd name="T18" fmla="*/ 298 w 639"/>
                <a:gd name="T19" fmla="*/ 1146 h 1150"/>
                <a:gd name="T20" fmla="*/ 301 w 639"/>
                <a:gd name="T21" fmla="*/ 1147 h 1150"/>
                <a:gd name="T22" fmla="*/ 304 w 639"/>
                <a:gd name="T23" fmla="*/ 1148 h 1150"/>
                <a:gd name="T24" fmla="*/ 307 w 639"/>
                <a:gd name="T25" fmla="*/ 1148 h 1150"/>
                <a:gd name="T26" fmla="*/ 310 w 639"/>
                <a:gd name="T27" fmla="*/ 1149 h 1150"/>
                <a:gd name="T28" fmla="*/ 313 w 639"/>
                <a:gd name="T29" fmla="*/ 1149 h 1150"/>
                <a:gd name="T30" fmla="*/ 319 w 639"/>
                <a:gd name="T31" fmla="*/ 1150 h 1150"/>
                <a:gd name="T32" fmla="*/ 325 w 639"/>
                <a:gd name="T33" fmla="*/ 1149 h 1150"/>
                <a:gd name="T34" fmla="*/ 328 w 639"/>
                <a:gd name="T35" fmla="*/ 1149 h 1150"/>
                <a:gd name="T36" fmla="*/ 331 w 639"/>
                <a:gd name="T37" fmla="*/ 1148 h 1150"/>
                <a:gd name="T38" fmla="*/ 334 w 639"/>
                <a:gd name="T39" fmla="*/ 1148 h 1150"/>
                <a:gd name="T40" fmla="*/ 338 w 639"/>
                <a:gd name="T41" fmla="*/ 1147 h 1150"/>
                <a:gd name="T42" fmla="*/ 341 w 639"/>
                <a:gd name="T43" fmla="*/ 1146 h 1150"/>
                <a:gd name="T44" fmla="*/ 344 w 639"/>
                <a:gd name="T45" fmla="*/ 1145 h 1150"/>
                <a:gd name="T46" fmla="*/ 346 w 639"/>
                <a:gd name="T47" fmla="*/ 1144 h 1150"/>
                <a:gd name="T48" fmla="*/ 350 w 639"/>
                <a:gd name="T49" fmla="*/ 1143 h 1150"/>
                <a:gd name="T50" fmla="*/ 352 w 639"/>
                <a:gd name="T51" fmla="*/ 1141 h 1150"/>
                <a:gd name="T52" fmla="*/ 355 w 639"/>
                <a:gd name="T53" fmla="*/ 1140 h 1150"/>
                <a:gd name="T54" fmla="*/ 357 w 639"/>
                <a:gd name="T55" fmla="*/ 1137 h 1150"/>
                <a:gd name="T56" fmla="*/ 360 w 639"/>
                <a:gd name="T57" fmla="*/ 1136 h 1150"/>
                <a:gd name="T58" fmla="*/ 364 w 639"/>
                <a:gd name="T59" fmla="*/ 1132 h 1150"/>
                <a:gd name="T60" fmla="*/ 365 w 639"/>
                <a:gd name="T61" fmla="*/ 1132 h 1150"/>
                <a:gd name="T62" fmla="*/ 615 w 639"/>
                <a:gd name="T63" fmla="*/ 882 h 1150"/>
                <a:gd name="T64" fmla="*/ 615 w 639"/>
                <a:gd name="T65" fmla="*/ 793 h 1150"/>
                <a:gd name="T66" fmla="*/ 525 w 639"/>
                <a:gd name="T67" fmla="*/ 793 h 1150"/>
                <a:gd name="T68" fmla="*/ 381 w 639"/>
                <a:gd name="T69" fmla="*/ 935 h 1150"/>
                <a:gd name="T70" fmla="*/ 381 w 639"/>
                <a:gd name="T71" fmla="*/ 63 h 1150"/>
                <a:gd name="T72" fmla="*/ 318 w 639"/>
                <a:gd name="T73" fmla="*/ 0 h 1150"/>
                <a:gd name="T74" fmla="*/ 255 w 639"/>
                <a:gd name="T75" fmla="*/ 63 h 1150"/>
                <a:gd name="T76" fmla="*/ 255 w 639"/>
                <a:gd name="T77" fmla="*/ 935 h 1150"/>
                <a:gd name="T78" fmla="*/ 113 w 639"/>
                <a:gd name="T79" fmla="*/ 794 h 1150"/>
                <a:gd name="T80" fmla="*/ 24 w 639"/>
                <a:gd name="T81" fmla="*/ 794 h 1150"/>
                <a:gd name="T82" fmla="*/ 24 w 639"/>
                <a:gd name="T83" fmla="*/ 883 h 1150"/>
                <a:gd name="T84" fmla="*/ 274 w 639"/>
                <a:gd name="T85" fmla="*/ 1132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39" h="1150">
                  <a:moveTo>
                    <a:pt x="274" y="1132"/>
                  </a:moveTo>
                  <a:cubicBezTo>
                    <a:pt x="274" y="1132"/>
                    <a:pt x="274" y="1132"/>
                    <a:pt x="274" y="1132"/>
                  </a:cubicBezTo>
                  <a:cubicBezTo>
                    <a:pt x="275" y="1133"/>
                    <a:pt x="277" y="1135"/>
                    <a:pt x="278" y="1136"/>
                  </a:cubicBezTo>
                  <a:cubicBezTo>
                    <a:pt x="279" y="1136"/>
                    <a:pt x="280" y="1137"/>
                    <a:pt x="281" y="1137"/>
                  </a:cubicBezTo>
                  <a:cubicBezTo>
                    <a:pt x="282" y="1138"/>
                    <a:pt x="282" y="1138"/>
                    <a:pt x="283" y="1140"/>
                  </a:cubicBezTo>
                  <a:cubicBezTo>
                    <a:pt x="285" y="1140"/>
                    <a:pt x="286" y="1141"/>
                    <a:pt x="286" y="1141"/>
                  </a:cubicBezTo>
                  <a:cubicBezTo>
                    <a:pt x="287" y="1142"/>
                    <a:pt x="288" y="1142"/>
                    <a:pt x="289" y="1143"/>
                  </a:cubicBezTo>
                  <a:cubicBezTo>
                    <a:pt x="290" y="1143"/>
                    <a:pt x="291" y="1144"/>
                    <a:pt x="292" y="1144"/>
                  </a:cubicBezTo>
                  <a:cubicBezTo>
                    <a:pt x="293" y="1145"/>
                    <a:pt x="293" y="1145"/>
                    <a:pt x="294" y="1145"/>
                  </a:cubicBezTo>
                  <a:cubicBezTo>
                    <a:pt x="296" y="1146"/>
                    <a:pt x="297" y="1146"/>
                    <a:pt x="298" y="1146"/>
                  </a:cubicBezTo>
                  <a:cubicBezTo>
                    <a:pt x="299" y="1147"/>
                    <a:pt x="300" y="1147"/>
                    <a:pt x="301" y="1147"/>
                  </a:cubicBezTo>
                  <a:cubicBezTo>
                    <a:pt x="302" y="1148"/>
                    <a:pt x="303" y="1148"/>
                    <a:pt x="304" y="1148"/>
                  </a:cubicBezTo>
                  <a:cubicBezTo>
                    <a:pt x="305" y="1148"/>
                    <a:pt x="306" y="1148"/>
                    <a:pt x="307" y="1148"/>
                  </a:cubicBezTo>
                  <a:cubicBezTo>
                    <a:pt x="308" y="1148"/>
                    <a:pt x="309" y="1149"/>
                    <a:pt x="310" y="1149"/>
                  </a:cubicBezTo>
                  <a:cubicBezTo>
                    <a:pt x="311" y="1149"/>
                    <a:pt x="312" y="1149"/>
                    <a:pt x="313" y="1149"/>
                  </a:cubicBezTo>
                  <a:cubicBezTo>
                    <a:pt x="315" y="1149"/>
                    <a:pt x="317" y="1150"/>
                    <a:pt x="319" y="1150"/>
                  </a:cubicBezTo>
                  <a:cubicBezTo>
                    <a:pt x="321" y="1150"/>
                    <a:pt x="323" y="1150"/>
                    <a:pt x="325" y="1149"/>
                  </a:cubicBezTo>
                  <a:cubicBezTo>
                    <a:pt x="326" y="1149"/>
                    <a:pt x="328" y="1149"/>
                    <a:pt x="328" y="1149"/>
                  </a:cubicBezTo>
                  <a:cubicBezTo>
                    <a:pt x="329" y="1149"/>
                    <a:pt x="330" y="1148"/>
                    <a:pt x="331" y="1148"/>
                  </a:cubicBezTo>
                  <a:cubicBezTo>
                    <a:pt x="332" y="1148"/>
                    <a:pt x="333" y="1148"/>
                    <a:pt x="334" y="1148"/>
                  </a:cubicBezTo>
                  <a:cubicBezTo>
                    <a:pt x="335" y="1148"/>
                    <a:pt x="336" y="1147"/>
                    <a:pt x="338" y="1147"/>
                  </a:cubicBezTo>
                  <a:cubicBezTo>
                    <a:pt x="339" y="1147"/>
                    <a:pt x="340" y="1147"/>
                    <a:pt x="341" y="1146"/>
                  </a:cubicBezTo>
                  <a:cubicBezTo>
                    <a:pt x="342" y="1146"/>
                    <a:pt x="343" y="1146"/>
                    <a:pt x="344" y="1145"/>
                  </a:cubicBezTo>
                  <a:cubicBezTo>
                    <a:pt x="345" y="1145"/>
                    <a:pt x="345" y="1144"/>
                    <a:pt x="346" y="1144"/>
                  </a:cubicBezTo>
                  <a:cubicBezTo>
                    <a:pt x="347" y="1144"/>
                    <a:pt x="349" y="1143"/>
                    <a:pt x="350" y="1143"/>
                  </a:cubicBezTo>
                  <a:cubicBezTo>
                    <a:pt x="351" y="1142"/>
                    <a:pt x="351" y="1142"/>
                    <a:pt x="352" y="1141"/>
                  </a:cubicBezTo>
                  <a:cubicBezTo>
                    <a:pt x="353" y="1141"/>
                    <a:pt x="354" y="1140"/>
                    <a:pt x="355" y="1140"/>
                  </a:cubicBezTo>
                  <a:cubicBezTo>
                    <a:pt x="356" y="1139"/>
                    <a:pt x="356" y="1138"/>
                    <a:pt x="357" y="1137"/>
                  </a:cubicBezTo>
                  <a:cubicBezTo>
                    <a:pt x="358" y="1137"/>
                    <a:pt x="359" y="1136"/>
                    <a:pt x="360" y="1136"/>
                  </a:cubicBezTo>
                  <a:cubicBezTo>
                    <a:pt x="362" y="1135"/>
                    <a:pt x="363" y="1133"/>
                    <a:pt x="364" y="1132"/>
                  </a:cubicBezTo>
                  <a:cubicBezTo>
                    <a:pt x="364" y="1132"/>
                    <a:pt x="364" y="1132"/>
                    <a:pt x="365" y="1132"/>
                  </a:cubicBezTo>
                  <a:lnTo>
                    <a:pt x="615" y="882"/>
                  </a:lnTo>
                  <a:cubicBezTo>
                    <a:pt x="639" y="857"/>
                    <a:pt x="639" y="817"/>
                    <a:pt x="615" y="793"/>
                  </a:cubicBezTo>
                  <a:cubicBezTo>
                    <a:pt x="590" y="768"/>
                    <a:pt x="550" y="768"/>
                    <a:pt x="525" y="793"/>
                  </a:cubicBezTo>
                  <a:lnTo>
                    <a:pt x="381" y="935"/>
                  </a:lnTo>
                  <a:lnTo>
                    <a:pt x="381" y="63"/>
                  </a:lnTo>
                  <a:cubicBezTo>
                    <a:pt x="381" y="28"/>
                    <a:pt x="353" y="0"/>
                    <a:pt x="318" y="0"/>
                  </a:cubicBezTo>
                  <a:cubicBezTo>
                    <a:pt x="283" y="0"/>
                    <a:pt x="255" y="28"/>
                    <a:pt x="255" y="63"/>
                  </a:cubicBezTo>
                  <a:lnTo>
                    <a:pt x="255" y="935"/>
                  </a:lnTo>
                  <a:lnTo>
                    <a:pt x="113" y="794"/>
                  </a:lnTo>
                  <a:cubicBezTo>
                    <a:pt x="89" y="769"/>
                    <a:pt x="49" y="769"/>
                    <a:pt x="24" y="794"/>
                  </a:cubicBezTo>
                  <a:cubicBezTo>
                    <a:pt x="0" y="818"/>
                    <a:pt x="0" y="858"/>
                    <a:pt x="24" y="883"/>
                  </a:cubicBezTo>
                  <a:lnTo>
                    <a:pt x="274" y="1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52">
              <a:extLst>
                <a:ext uri="{FF2B5EF4-FFF2-40B4-BE49-F238E27FC236}">
                  <a16:creationId xmlns:a16="http://schemas.microsoft.com/office/drawing/2014/main" id="{E42E2CAB-79FA-4811-84A5-FE4601BE9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6801" y="6577013"/>
              <a:ext cx="230188" cy="25400"/>
            </a:xfrm>
            <a:custGeom>
              <a:avLst/>
              <a:gdLst>
                <a:gd name="T0" fmla="*/ 63 w 1118"/>
                <a:gd name="T1" fmla="*/ 126 h 126"/>
                <a:gd name="T2" fmla="*/ 1055 w 1118"/>
                <a:gd name="T3" fmla="*/ 126 h 126"/>
                <a:gd name="T4" fmla="*/ 1118 w 1118"/>
                <a:gd name="T5" fmla="*/ 63 h 126"/>
                <a:gd name="T6" fmla="*/ 1055 w 1118"/>
                <a:gd name="T7" fmla="*/ 0 h 126"/>
                <a:gd name="T8" fmla="*/ 63 w 1118"/>
                <a:gd name="T9" fmla="*/ 0 h 126"/>
                <a:gd name="T10" fmla="*/ 0 w 1118"/>
                <a:gd name="T11" fmla="*/ 63 h 126"/>
                <a:gd name="T12" fmla="*/ 63 w 1118"/>
                <a:gd name="T13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8" h="126">
                  <a:moveTo>
                    <a:pt x="63" y="126"/>
                  </a:moveTo>
                  <a:lnTo>
                    <a:pt x="1055" y="126"/>
                  </a:lnTo>
                  <a:cubicBezTo>
                    <a:pt x="1090" y="126"/>
                    <a:pt x="1118" y="98"/>
                    <a:pt x="1118" y="63"/>
                  </a:cubicBezTo>
                  <a:cubicBezTo>
                    <a:pt x="1118" y="28"/>
                    <a:pt x="1090" y="0"/>
                    <a:pt x="1055" y="0"/>
                  </a:cubicBezTo>
                  <a:lnTo>
                    <a:pt x="63" y="0"/>
                  </a:lnTo>
                  <a:cubicBezTo>
                    <a:pt x="28" y="0"/>
                    <a:pt x="0" y="28"/>
                    <a:pt x="0" y="63"/>
                  </a:cubicBezTo>
                  <a:cubicBezTo>
                    <a:pt x="0" y="98"/>
                    <a:pt x="28" y="126"/>
                    <a:pt x="63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0BA5B6C1-2439-4DDF-9AE5-48A8A3E5C25F}"/>
              </a:ext>
            </a:extLst>
          </p:cNvPr>
          <p:cNvGrpSpPr/>
          <p:nvPr/>
        </p:nvGrpSpPr>
        <p:grpSpPr>
          <a:xfrm>
            <a:off x="6929623" y="1734521"/>
            <a:ext cx="405664" cy="386293"/>
            <a:chOff x="7288213" y="1062038"/>
            <a:chExt cx="565150" cy="538163"/>
          </a:xfrm>
          <a:solidFill>
            <a:srgbClr val="FE0000"/>
          </a:solidFill>
        </p:grpSpPr>
        <p:sp>
          <p:nvSpPr>
            <p:cNvPr id="55" name="Freeform 253">
              <a:extLst>
                <a:ext uri="{FF2B5EF4-FFF2-40B4-BE49-F238E27FC236}">
                  <a16:creationId xmlns:a16="http://schemas.microsoft.com/office/drawing/2014/main" id="{85C3B0A7-932D-4FEC-B8ED-67D33DD22B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8213" y="1062038"/>
              <a:ext cx="565150" cy="538163"/>
            </a:xfrm>
            <a:custGeom>
              <a:avLst/>
              <a:gdLst>
                <a:gd name="T0" fmla="*/ 2362 w 2744"/>
                <a:gd name="T1" fmla="*/ 383 h 2616"/>
                <a:gd name="T2" fmla="*/ 1436 w 2744"/>
                <a:gd name="T3" fmla="*/ 0 h 2616"/>
                <a:gd name="T4" fmla="*/ 511 w 2744"/>
                <a:gd name="T5" fmla="*/ 383 h 2616"/>
                <a:gd name="T6" fmla="*/ 428 w 2744"/>
                <a:gd name="T7" fmla="*/ 2142 h 2616"/>
                <a:gd name="T8" fmla="*/ 214 w 2744"/>
                <a:gd name="T9" fmla="*/ 2390 h 2616"/>
                <a:gd name="T10" fmla="*/ 152 w 2744"/>
                <a:gd name="T11" fmla="*/ 2510 h 2616"/>
                <a:gd name="T12" fmla="*/ 248 w 2744"/>
                <a:gd name="T13" fmla="*/ 2606 h 2616"/>
                <a:gd name="T14" fmla="*/ 342 w 2744"/>
                <a:gd name="T15" fmla="*/ 2613 h 2616"/>
                <a:gd name="T16" fmla="*/ 342 w 2744"/>
                <a:gd name="T17" fmla="*/ 2613 h 2616"/>
                <a:gd name="T18" fmla="*/ 813 w 2744"/>
                <a:gd name="T19" fmla="*/ 2458 h 2616"/>
                <a:gd name="T20" fmla="*/ 1436 w 2744"/>
                <a:gd name="T21" fmla="*/ 2616 h 2616"/>
                <a:gd name="T22" fmla="*/ 2361 w 2744"/>
                <a:gd name="T23" fmla="*/ 2233 h 2616"/>
                <a:gd name="T24" fmla="*/ 2744 w 2744"/>
                <a:gd name="T25" fmla="*/ 1307 h 2616"/>
                <a:gd name="T26" fmla="*/ 2362 w 2744"/>
                <a:gd name="T27" fmla="*/ 383 h 2616"/>
                <a:gd name="T28" fmla="*/ 2268 w 2744"/>
                <a:gd name="T29" fmla="*/ 2139 h 2616"/>
                <a:gd name="T30" fmla="*/ 1436 w 2744"/>
                <a:gd name="T31" fmla="*/ 2484 h 2616"/>
                <a:gd name="T32" fmla="*/ 841 w 2744"/>
                <a:gd name="T33" fmla="*/ 2322 h 2616"/>
                <a:gd name="T34" fmla="*/ 807 w 2744"/>
                <a:gd name="T35" fmla="*/ 2313 h 2616"/>
                <a:gd name="T36" fmla="*/ 758 w 2744"/>
                <a:gd name="T37" fmla="*/ 2334 h 2616"/>
                <a:gd name="T38" fmla="*/ 342 w 2744"/>
                <a:gd name="T39" fmla="*/ 2480 h 2616"/>
                <a:gd name="T40" fmla="*/ 323 w 2744"/>
                <a:gd name="T41" fmla="*/ 2479 h 2616"/>
                <a:gd name="T42" fmla="*/ 566 w 2744"/>
                <a:gd name="T43" fmla="*/ 2156 h 2616"/>
                <a:gd name="T44" fmla="*/ 555 w 2744"/>
                <a:gd name="T45" fmla="*/ 2086 h 2616"/>
                <a:gd name="T46" fmla="*/ 605 w 2744"/>
                <a:gd name="T47" fmla="*/ 475 h 2616"/>
                <a:gd name="T48" fmla="*/ 1436 w 2744"/>
                <a:gd name="T49" fmla="*/ 132 h 2616"/>
                <a:gd name="T50" fmla="*/ 2268 w 2744"/>
                <a:gd name="T51" fmla="*/ 477 h 2616"/>
                <a:gd name="T52" fmla="*/ 2612 w 2744"/>
                <a:gd name="T53" fmla="*/ 1308 h 2616"/>
                <a:gd name="T54" fmla="*/ 2268 w 2744"/>
                <a:gd name="T55" fmla="*/ 213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44" h="2616">
                  <a:moveTo>
                    <a:pt x="2362" y="383"/>
                  </a:moveTo>
                  <a:cubicBezTo>
                    <a:pt x="2114" y="136"/>
                    <a:pt x="1786" y="0"/>
                    <a:pt x="1436" y="0"/>
                  </a:cubicBezTo>
                  <a:cubicBezTo>
                    <a:pt x="1087" y="0"/>
                    <a:pt x="758" y="136"/>
                    <a:pt x="511" y="383"/>
                  </a:cubicBezTo>
                  <a:cubicBezTo>
                    <a:pt x="33" y="861"/>
                    <a:pt x="0" y="1625"/>
                    <a:pt x="428" y="2142"/>
                  </a:cubicBezTo>
                  <a:cubicBezTo>
                    <a:pt x="367" y="2267"/>
                    <a:pt x="296" y="2350"/>
                    <a:pt x="214" y="2390"/>
                  </a:cubicBezTo>
                  <a:cubicBezTo>
                    <a:pt x="169" y="2412"/>
                    <a:pt x="144" y="2460"/>
                    <a:pt x="152" y="2510"/>
                  </a:cubicBezTo>
                  <a:cubicBezTo>
                    <a:pt x="160" y="2559"/>
                    <a:pt x="198" y="2598"/>
                    <a:pt x="248" y="2606"/>
                  </a:cubicBezTo>
                  <a:cubicBezTo>
                    <a:pt x="277" y="2611"/>
                    <a:pt x="309" y="2613"/>
                    <a:pt x="342" y="2613"/>
                  </a:cubicBezTo>
                  <a:lnTo>
                    <a:pt x="342" y="2613"/>
                  </a:lnTo>
                  <a:cubicBezTo>
                    <a:pt x="503" y="2613"/>
                    <a:pt x="673" y="2557"/>
                    <a:pt x="813" y="2458"/>
                  </a:cubicBezTo>
                  <a:cubicBezTo>
                    <a:pt x="1003" y="2561"/>
                    <a:pt x="1218" y="2616"/>
                    <a:pt x="1436" y="2616"/>
                  </a:cubicBezTo>
                  <a:cubicBezTo>
                    <a:pt x="1785" y="2616"/>
                    <a:pt x="2114" y="2480"/>
                    <a:pt x="2361" y="2233"/>
                  </a:cubicBezTo>
                  <a:cubicBezTo>
                    <a:pt x="2608" y="1985"/>
                    <a:pt x="2744" y="1657"/>
                    <a:pt x="2744" y="1307"/>
                  </a:cubicBezTo>
                  <a:cubicBezTo>
                    <a:pt x="2744" y="959"/>
                    <a:pt x="2609" y="630"/>
                    <a:pt x="2362" y="383"/>
                  </a:cubicBezTo>
                  <a:close/>
                  <a:moveTo>
                    <a:pt x="2268" y="2139"/>
                  </a:moveTo>
                  <a:cubicBezTo>
                    <a:pt x="2045" y="2362"/>
                    <a:pt x="1750" y="2484"/>
                    <a:pt x="1436" y="2484"/>
                  </a:cubicBezTo>
                  <a:cubicBezTo>
                    <a:pt x="1227" y="2484"/>
                    <a:pt x="1020" y="2428"/>
                    <a:pt x="841" y="2322"/>
                  </a:cubicBezTo>
                  <a:cubicBezTo>
                    <a:pt x="831" y="2316"/>
                    <a:pt x="819" y="2313"/>
                    <a:pt x="807" y="2313"/>
                  </a:cubicBezTo>
                  <a:cubicBezTo>
                    <a:pt x="789" y="2313"/>
                    <a:pt x="771" y="2320"/>
                    <a:pt x="758" y="2334"/>
                  </a:cubicBezTo>
                  <a:cubicBezTo>
                    <a:pt x="636" y="2427"/>
                    <a:pt x="485" y="2480"/>
                    <a:pt x="342" y="2480"/>
                  </a:cubicBezTo>
                  <a:cubicBezTo>
                    <a:pt x="336" y="2480"/>
                    <a:pt x="329" y="2480"/>
                    <a:pt x="323" y="2479"/>
                  </a:cubicBezTo>
                  <a:cubicBezTo>
                    <a:pt x="420" y="2415"/>
                    <a:pt x="500" y="2309"/>
                    <a:pt x="566" y="2156"/>
                  </a:cubicBezTo>
                  <a:cubicBezTo>
                    <a:pt x="577" y="2133"/>
                    <a:pt x="572" y="2105"/>
                    <a:pt x="555" y="2086"/>
                  </a:cubicBezTo>
                  <a:cubicBezTo>
                    <a:pt x="144" y="1622"/>
                    <a:pt x="166" y="915"/>
                    <a:pt x="605" y="475"/>
                  </a:cubicBezTo>
                  <a:cubicBezTo>
                    <a:pt x="827" y="254"/>
                    <a:pt x="1122" y="132"/>
                    <a:pt x="1436" y="132"/>
                  </a:cubicBezTo>
                  <a:cubicBezTo>
                    <a:pt x="1750" y="132"/>
                    <a:pt x="2045" y="254"/>
                    <a:pt x="2268" y="477"/>
                  </a:cubicBezTo>
                  <a:cubicBezTo>
                    <a:pt x="2490" y="699"/>
                    <a:pt x="2612" y="994"/>
                    <a:pt x="2612" y="1308"/>
                  </a:cubicBezTo>
                  <a:cubicBezTo>
                    <a:pt x="2612" y="1622"/>
                    <a:pt x="2490" y="1917"/>
                    <a:pt x="2268" y="2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54">
              <a:extLst>
                <a:ext uri="{FF2B5EF4-FFF2-40B4-BE49-F238E27FC236}">
                  <a16:creationId xmlns:a16="http://schemas.microsoft.com/office/drawing/2014/main" id="{42226D7E-1FA1-482D-97F7-ECC78844A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8876" y="1193800"/>
              <a:ext cx="149225" cy="274638"/>
            </a:xfrm>
            <a:custGeom>
              <a:avLst/>
              <a:gdLst>
                <a:gd name="T0" fmla="*/ 455 w 725"/>
                <a:gd name="T1" fmla="*/ 602 h 1338"/>
                <a:gd name="T2" fmla="*/ 270 w 725"/>
                <a:gd name="T3" fmla="*/ 602 h 1338"/>
                <a:gd name="T4" fmla="*/ 132 w 725"/>
                <a:gd name="T5" fmla="*/ 464 h 1338"/>
                <a:gd name="T6" fmla="*/ 270 w 725"/>
                <a:gd name="T7" fmla="*/ 327 h 1338"/>
                <a:gd name="T8" fmla="*/ 597 w 725"/>
                <a:gd name="T9" fmla="*/ 327 h 1338"/>
                <a:gd name="T10" fmla="*/ 663 w 725"/>
                <a:gd name="T11" fmla="*/ 261 h 1338"/>
                <a:gd name="T12" fmla="*/ 597 w 725"/>
                <a:gd name="T13" fmla="*/ 195 h 1338"/>
                <a:gd name="T14" fmla="*/ 429 w 725"/>
                <a:gd name="T15" fmla="*/ 195 h 1338"/>
                <a:gd name="T16" fmla="*/ 429 w 725"/>
                <a:gd name="T17" fmla="*/ 67 h 1338"/>
                <a:gd name="T18" fmla="*/ 362 w 725"/>
                <a:gd name="T19" fmla="*/ 0 h 1338"/>
                <a:gd name="T20" fmla="*/ 296 w 725"/>
                <a:gd name="T21" fmla="*/ 67 h 1338"/>
                <a:gd name="T22" fmla="*/ 296 w 725"/>
                <a:gd name="T23" fmla="*/ 195 h 1338"/>
                <a:gd name="T24" fmla="*/ 270 w 725"/>
                <a:gd name="T25" fmla="*/ 195 h 1338"/>
                <a:gd name="T26" fmla="*/ 0 w 725"/>
                <a:gd name="T27" fmla="*/ 464 h 1338"/>
                <a:gd name="T28" fmla="*/ 270 w 725"/>
                <a:gd name="T29" fmla="*/ 734 h 1338"/>
                <a:gd name="T30" fmla="*/ 455 w 725"/>
                <a:gd name="T31" fmla="*/ 734 h 1338"/>
                <a:gd name="T32" fmla="*/ 592 w 725"/>
                <a:gd name="T33" fmla="*/ 871 h 1338"/>
                <a:gd name="T34" fmla="*/ 455 w 725"/>
                <a:gd name="T35" fmla="*/ 1009 h 1338"/>
                <a:gd name="T36" fmla="*/ 122 w 725"/>
                <a:gd name="T37" fmla="*/ 1009 h 1338"/>
                <a:gd name="T38" fmla="*/ 56 w 725"/>
                <a:gd name="T39" fmla="*/ 1075 h 1338"/>
                <a:gd name="T40" fmla="*/ 122 w 725"/>
                <a:gd name="T41" fmla="*/ 1141 h 1338"/>
                <a:gd name="T42" fmla="*/ 296 w 725"/>
                <a:gd name="T43" fmla="*/ 1141 h 1338"/>
                <a:gd name="T44" fmla="*/ 296 w 725"/>
                <a:gd name="T45" fmla="*/ 1271 h 1338"/>
                <a:gd name="T46" fmla="*/ 362 w 725"/>
                <a:gd name="T47" fmla="*/ 1338 h 1338"/>
                <a:gd name="T48" fmla="*/ 429 w 725"/>
                <a:gd name="T49" fmla="*/ 1271 h 1338"/>
                <a:gd name="T50" fmla="*/ 429 w 725"/>
                <a:gd name="T51" fmla="*/ 1141 h 1338"/>
                <a:gd name="T52" fmla="*/ 457 w 725"/>
                <a:gd name="T53" fmla="*/ 1141 h 1338"/>
                <a:gd name="T54" fmla="*/ 458 w 725"/>
                <a:gd name="T55" fmla="*/ 1141 h 1338"/>
                <a:gd name="T56" fmla="*/ 724 w 725"/>
                <a:gd name="T57" fmla="*/ 871 h 1338"/>
                <a:gd name="T58" fmla="*/ 455 w 725"/>
                <a:gd name="T59" fmla="*/ 602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5" h="1338">
                  <a:moveTo>
                    <a:pt x="455" y="602"/>
                  </a:moveTo>
                  <a:lnTo>
                    <a:pt x="270" y="602"/>
                  </a:lnTo>
                  <a:cubicBezTo>
                    <a:pt x="194" y="602"/>
                    <a:pt x="132" y="540"/>
                    <a:pt x="132" y="464"/>
                  </a:cubicBezTo>
                  <a:cubicBezTo>
                    <a:pt x="132" y="389"/>
                    <a:pt x="194" y="327"/>
                    <a:pt x="270" y="327"/>
                  </a:cubicBezTo>
                  <a:lnTo>
                    <a:pt x="597" y="327"/>
                  </a:lnTo>
                  <a:cubicBezTo>
                    <a:pt x="633" y="327"/>
                    <a:pt x="663" y="297"/>
                    <a:pt x="663" y="261"/>
                  </a:cubicBezTo>
                  <a:cubicBezTo>
                    <a:pt x="663" y="224"/>
                    <a:pt x="633" y="195"/>
                    <a:pt x="597" y="195"/>
                  </a:cubicBezTo>
                  <a:lnTo>
                    <a:pt x="429" y="195"/>
                  </a:lnTo>
                  <a:lnTo>
                    <a:pt x="429" y="67"/>
                  </a:lnTo>
                  <a:cubicBezTo>
                    <a:pt x="429" y="30"/>
                    <a:pt x="399" y="0"/>
                    <a:pt x="362" y="0"/>
                  </a:cubicBezTo>
                  <a:cubicBezTo>
                    <a:pt x="326" y="0"/>
                    <a:pt x="296" y="30"/>
                    <a:pt x="296" y="67"/>
                  </a:cubicBezTo>
                  <a:lnTo>
                    <a:pt x="296" y="195"/>
                  </a:lnTo>
                  <a:lnTo>
                    <a:pt x="270" y="195"/>
                  </a:lnTo>
                  <a:cubicBezTo>
                    <a:pt x="121" y="195"/>
                    <a:pt x="0" y="315"/>
                    <a:pt x="0" y="464"/>
                  </a:cubicBezTo>
                  <a:cubicBezTo>
                    <a:pt x="0" y="613"/>
                    <a:pt x="121" y="734"/>
                    <a:pt x="270" y="734"/>
                  </a:cubicBezTo>
                  <a:lnTo>
                    <a:pt x="455" y="734"/>
                  </a:lnTo>
                  <a:cubicBezTo>
                    <a:pt x="531" y="734"/>
                    <a:pt x="592" y="796"/>
                    <a:pt x="592" y="871"/>
                  </a:cubicBezTo>
                  <a:cubicBezTo>
                    <a:pt x="592" y="947"/>
                    <a:pt x="531" y="1009"/>
                    <a:pt x="455" y="1009"/>
                  </a:cubicBezTo>
                  <a:lnTo>
                    <a:pt x="122" y="1009"/>
                  </a:lnTo>
                  <a:cubicBezTo>
                    <a:pt x="85" y="1009"/>
                    <a:pt x="56" y="1039"/>
                    <a:pt x="56" y="1075"/>
                  </a:cubicBezTo>
                  <a:cubicBezTo>
                    <a:pt x="56" y="1111"/>
                    <a:pt x="85" y="1141"/>
                    <a:pt x="122" y="1141"/>
                  </a:cubicBezTo>
                  <a:lnTo>
                    <a:pt x="296" y="1141"/>
                  </a:lnTo>
                  <a:lnTo>
                    <a:pt x="296" y="1271"/>
                  </a:lnTo>
                  <a:cubicBezTo>
                    <a:pt x="296" y="1308"/>
                    <a:pt x="326" y="1338"/>
                    <a:pt x="362" y="1338"/>
                  </a:cubicBezTo>
                  <a:cubicBezTo>
                    <a:pt x="399" y="1338"/>
                    <a:pt x="429" y="1308"/>
                    <a:pt x="429" y="1271"/>
                  </a:cubicBezTo>
                  <a:lnTo>
                    <a:pt x="429" y="1141"/>
                  </a:lnTo>
                  <a:lnTo>
                    <a:pt x="457" y="1141"/>
                  </a:lnTo>
                  <a:cubicBezTo>
                    <a:pt x="457" y="1141"/>
                    <a:pt x="458" y="1141"/>
                    <a:pt x="458" y="1141"/>
                  </a:cubicBezTo>
                  <a:cubicBezTo>
                    <a:pt x="605" y="1140"/>
                    <a:pt x="724" y="1019"/>
                    <a:pt x="724" y="871"/>
                  </a:cubicBezTo>
                  <a:cubicBezTo>
                    <a:pt x="725" y="722"/>
                    <a:pt x="604" y="602"/>
                    <a:pt x="455" y="6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Freeform 258">
            <a:extLst>
              <a:ext uri="{FF2B5EF4-FFF2-40B4-BE49-F238E27FC236}">
                <a16:creationId xmlns:a16="http://schemas.microsoft.com/office/drawing/2014/main" id="{46D14531-E843-43E7-A346-591E00DB3243}"/>
              </a:ext>
            </a:extLst>
          </p:cNvPr>
          <p:cNvSpPr>
            <a:spLocks noEditPoints="1"/>
          </p:cNvSpPr>
          <p:nvPr/>
        </p:nvSpPr>
        <p:spPr bwMode="auto">
          <a:xfrm>
            <a:off x="6939309" y="4743575"/>
            <a:ext cx="386293" cy="386293"/>
          </a:xfrm>
          <a:custGeom>
            <a:avLst/>
            <a:gdLst>
              <a:gd name="T0" fmla="*/ 1308 w 2617"/>
              <a:gd name="T1" fmla="*/ 0 h 2615"/>
              <a:gd name="T2" fmla="*/ 0 w 2617"/>
              <a:gd name="T3" fmla="*/ 1307 h 2615"/>
              <a:gd name="T4" fmla="*/ 1308 w 2617"/>
              <a:gd name="T5" fmla="*/ 2615 h 2615"/>
              <a:gd name="T6" fmla="*/ 2128 w 2617"/>
              <a:gd name="T7" fmla="*/ 2236 h 2615"/>
              <a:gd name="T8" fmla="*/ 2042 w 2617"/>
              <a:gd name="T9" fmla="*/ 1865 h 2615"/>
              <a:gd name="T10" fmla="*/ 2047 w 2617"/>
              <a:gd name="T11" fmla="*/ 1600 h 2615"/>
              <a:gd name="T12" fmla="*/ 1733 w 2617"/>
              <a:gd name="T13" fmla="*/ 1355 h 2615"/>
              <a:gd name="T14" fmla="*/ 1507 w 2617"/>
              <a:gd name="T15" fmla="*/ 1510 h 2615"/>
              <a:gd name="T16" fmla="*/ 1461 w 2617"/>
              <a:gd name="T17" fmla="*/ 1486 h 2615"/>
              <a:gd name="T18" fmla="*/ 1105 w 2617"/>
              <a:gd name="T19" fmla="*/ 1109 h 2615"/>
              <a:gd name="T20" fmla="*/ 1202 w 2617"/>
              <a:gd name="T21" fmla="*/ 1012 h 2615"/>
              <a:gd name="T22" fmla="*/ 1110 w 2617"/>
              <a:gd name="T23" fmla="*/ 660 h 2615"/>
              <a:gd name="T24" fmla="*/ 1015 w 2617"/>
              <a:gd name="T25" fmla="*/ 564 h 2615"/>
              <a:gd name="T26" fmla="*/ 760 w 2617"/>
              <a:gd name="T27" fmla="*/ 564 h 2615"/>
              <a:gd name="T28" fmla="*/ 644 w 2617"/>
              <a:gd name="T29" fmla="*/ 681 h 2615"/>
              <a:gd name="T30" fmla="*/ 610 w 2617"/>
              <a:gd name="T31" fmla="*/ 1109 h 2615"/>
              <a:gd name="T32" fmla="*/ 1407 w 2617"/>
              <a:gd name="T33" fmla="*/ 1966 h 2615"/>
              <a:gd name="T34" fmla="*/ 1734 w 2617"/>
              <a:gd name="T35" fmla="*/ 2056 h 2615"/>
              <a:gd name="T36" fmla="*/ 1945 w 2617"/>
              <a:gd name="T37" fmla="*/ 1964 h 2615"/>
              <a:gd name="T38" fmla="*/ 1955 w 2617"/>
              <a:gd name="T39" fmla="*/ 1961 h 2615"/>
              <a:gd name="T40" fmla="*/ 1308 w 2617"/>
              <a:gd name="T41" fmla="*/ 2486 h 2615"/>
              <a:gd name="T42" fmla="*/ 1308 w 2617"/>
              <a:gd name="T43" fmla="*/ 129 h 2615"/>
              <a:gd name="T44" fmla="*/ 2444 w 2617"/>
              <a:gd name="T45" fmla="*/ 1622 h 2615"/>
              <a:gd name="T46" fmla="*/ 2569 w 2617"/>
              <a:gd name="T47" fmla="*/ 1656 h 2615"/>
              <a:gd name="T48" fmla="*/ 2233 w 2617"/>
              <a:gd name="T49" fmla="*/ 383 h 2615"/>
              <a:gd name="T50" fmla="*/ 1734 w 2617"/>
              <a:gd name="T51" fmla="*/ 1926 h 2615"/>
              <a:gd name="T52" fmla="*/ 1463 w 2617"/>
              <a:gd name="T53" fmla="*/ 1848 h 2615"/>
              <a:gd name="T54" fmla="*/ 731 w 2617"/>
              <a:gd name="T55" fmla="*/ 1063 h 2615"/>
              <a:gd name="T56" fmla="*/ 735 w 2617"/>
              <a:gd name="T57" fmla="*/ 771 h 2615"/>
              <a:gd name="T58" fmla="*/ 889 w 2617"/>
              <a:gd name="T59" fmla="*/ 637 h 2615"/>
              <a:gd name="T60" fmla="*/ 927 w 2617"/>
              <a:gd name="T61" fmla="*/ 657 h 2615"/>
              <a:gd name="T62" fmla="*/ 1019 w 2617"/>
              <a:gd name="T63" fmla="*/ 750 h 2615"/>
              <a:gd name="T64" fmla="*/ 1111 w 2617"/>
              <a:gd name="T65" fmla="*/ 920 h 2615"/>
              <a:gd name="T66" fmla="*/ 998 w 2617"/>
              <a:gd name="T67" fmla="*/ 1031 h 2615"/>
              <a:gd name="T68" fmla="*/ 973 w 2617"/>
              <a:gd name="T69" fmla="*/ 1130 h 2615"/>
              <a:gd name="T70" fmla="*/ 1087 w 2617"/>
              <a:gd name="T71" fmla="*/ 1317 h 2615"/>
              <a:gd name="T72" fmla="*/ 1392 w 2617"/>
              <a:gd name="T73" fmla="*/ 1594 h 2615"/>
              <a:gd name="T74" fmla="*/ 1467 w 2617"/>
              <a:gd name="T75" fmla="*/ 1635 h 2615"/>
              <a:gd name="T76" fmla="*/ 1515 w 2617"/>
              <a:gd name="T77" fmla="*/ 1649 h 2615"/>
              <a:gd name="T78" fmla="*/ 1695 w 2617"/>
              <a:gd name="T79" fmla="*/ 1504 h 2615"/>
              <a:gd name="T80" fmla="*/ 1768 w 2617"/>
              <a:gd name="T81" fmla="*/ 1503 h 2615"/>
              <a:gd name="T82" fmla="*/ 1955 w 2617"/>
              <a:gd name="T83" fmla="*/ 1690 h 2615"/>
              <a:gd name="T84" fmla="*/ 1954 w 2617"/>
              <a:gd name="T85" fmla="*/ 1770 h 2615"/>
              <a:gd name="T86" fmla="*/ 1847 w 2617"/>
              <a:gd name="T87" fmla="*/ 1878 h 2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17" h="2615">
                <a:moveTo>
                  <a:pt x="2233" y="383"/>
                </a:moveTo>
                <a:cubicBezTo>
                  <a:pt x="1986" y="136"/>
                  <a:pt x="1658" y="0"/>
                  <a:pt x="1308" y="0"/>
                </a:cubicBezTo>
                <a:cubicBezTo>
                  <a:pt x="959" y="0"/>
                  <a:pt x="631" y="136"/>
                  <a:pt x="384" y="383"/>
                </a:cubicBezTo>
                <a:cubicBezTo>
                  <a:pt x="137" y="630"/>
                  <a:pt x="0" y="958"/>
                  <a:pt x="0" y="1307"/>
                </a:cubicBezTo>
                <a:cubicBezTo>
                  <a:pt x="0" y="1657"/>
                  <a:pt x="137" y="1985"/>
                  <a:pt x="384" y="2232"/>
                </a:cubicBezTo>
                <a:cubicBezTo>
                  <a:pt x="631" y="2479"/>
                  <a:pt x="959" y="2615"/>
                  <a:pt x="1308" y="2615"/>
                </a:cubicBezTo>
                <a:cubicBezTo>
                  <a:pt x="1511" y="2615"/>
                  <a:pt x="1696" y="2578"/>
                  <a:pt x="1843" y="2507"/>
                </a:cubicBezTo>
                <a:cubicBezTo>
                  <a:pt x="1983" y="2440"/>
                  <a:pt x="2084" y="2343"/>
                  <a:pt x="2128" y="2236"/>
                </a:cubicBezTo>
                <a:cubicBezTo>
                  <a:pt x="2182" y="2108"/>
                  <a:pt x="2152" y="1974"/>
                  <a:pt x="2046" y="1868"/>
                </a:cubicBezTo>
                <a:lnTo>
                  <a:pt x="2042" y="1865"/>
                </a:lnTo>
                <a:cubicBezTo>
                  <a:pt x="2044" y="1862"/>
                  <a:pt x="2046" y="1861"/>
                  <a:pt x="2048" y="1859"/>
                </a:cubicBezTo>
                <a:cubicBezTo>
                  <a:pt x="2123" y="1780"/>
                  <a:pt x="2123" y="1676"/>
                  <a:pt x="2047" y="1600"/>
                </a:cubicBezTo>
                <a:lnTo>
                  <a:pt x="1860" y="1414"/>
                </a:lnTo>
                <a:cubicBezTo>
                  <a:pt x="1824" y="1376"/>
                  <a:pt x="1780" y="1355"/>
                  <a:pt x="1733" y="1355"/>
                </a:cubicBezTo>
                <a:cubicBezTo>
                  <a:pt x="1686" y="1355"/>
                  <a:pt x="1641" y="1375"/>
                  <a:pt x="1604" y="1413"/>
                </a:cubicBezTo>
                <a:lnTo>
                  <a:pt x="1507" y="1510"/>
                </a:lnTo>
                <a:cubicBezTo>
                  <a:pt x="1502" y="1507"/>
                  <a:pt x="1498" y="1505"/>
                  <a:pt x="1493" y="1503"/>
                </a:cubicBezTo>
                <a:cubicBezTo>
                  <a:pt x="1481" y="1497"/>
                  <a:pt x="1470" y="1492"/>
                  <a:pt x="1461" y="1486"/>
                </a:cubicBezTo>
                <a:cubicBezTo>
                  <a:pt x="1363" y="1423"/>
                  <a:pt x="1273" y="1341"/>
                  <a:pt x="1188" y="1236"/>
                </a:cubicBezTo>
                <a:cubicBezTo>
                  <a:pt x="1150" y="1189"/>
                  <a:pt x="1124" y="1149"/>
                  <a:pt x="1105" y="1109"/>
                </a:cubicBezTo>
                <a:cubicBezTo>
                  <a:pt x="1129" y="1086"/>
                  <a:pt x="1152" y="1063"/>
                  <a:pt x="1174" y="1041"/>
                </a:cubicBezTo>
                <a:cubicBezTo>
                  <a:pt x="1183" y="1031"/>
                  <a:pt x="1193" y="1022"/>
                  <a:pt x="1202" y="1012"/>
                </a:cubicBezTo>
                <a:cubicBezTo>
                  <a:pt x="1281" y="933"/>
                  <a:pt x="1281" y="831"/>
                  <a:pt x="1202" y="752"/>
                </a:cubicBezTo>
                <a:lnTo>
                  <a:pt x="1110" y="660"/>
                </a:lnTo>
                <a:cubicBezTo>
                  <a:pt x="1099" y="649"/>
                  <a:pt x="1089" y="639"/>
                  <a:pt x="1079" y="628"/>
                </a:cubicBezTo>
                <a:cubicBezTo>
                  <a:pt x="1059" y="607"/>
                  <a:pt x="1038" y="585"/>
                  <a:pt x="1015" y="564"/>
                </a:cubicBezTo>
                <a:cubicBezTo>
                  <a:pt x="978" y="528"/>
                  <a:pt x="935" y="509"/>
                  <a:pt x="888" y="509"/>
                </a:cubicBezTo>
                <a:cubicBezTo>
                  <a:pt x="842" y="509"/>
                  <a:pt x="798" y="528"/>
                  <a:pt x="760" y="564"/>
                </a:cubicBezTo>
                <a:cubicBezTo>
                  <a:pt x="760" y="565"/>
                  <a:pt x="760" y="565"/>
                  <a:pt x="759" y="565"/>
                </a:cubicBezTo>
                <a:lnTo>
                  <a:pt x="644" y="681"/>
                </a:lnTo>
                <a:cubicBezTo>
                  <a:pt x="597" y="727"/>
                  <a:pt x="570" y="784"/>
                  <a:pt x="565" y="850"/>
                </a:cubicBezTo>
                <a:cubicBezTo>
                  <a:pt x="557" y="952"/>
                  <a:pt x="587" y="1047"/>
                  <a:pt x="610" y="1109"/>
                </a:cubicBezTo>
                <a:cubicBezTo>
                  <a:pt x="665" y="1259"/>
                  <a:pt x="748" y="1397"/>
                  <a:pt x="871" y="1546"/>
                </a:cubicBezTo>
                <a:cubicBezTo>
                  <a:pt x="1021" y="1725"/>
                  <a:pt x="1201" y="1866"/>
                  <a:pt x="1407" y="1966"/>
                </a:cubicBezTo>
                <a:cubicBezTo>
                  <a:pt x="1486" y="2003"/>
                  <a:pt x="1592" y="2047"/>
                  <a:pt x="1712" y="2056"/>
                </a:cubicBezTo>
                <a:cubicBezTo>
                  <a:pt x="1719" y="2056"/>
                  <a:pt x="1727" y="2056"/>
                  <a:pt x="1734" y="2056"/>
                </a:cubicBezTo>
                <a:cubicBezTo>
                  <a:pt x="1818" y="2056"/>
                  <a:pt x="1888" y="2026"/>
                  <a:pt x="1943" y="1966"/>
                </a:cubicBezTo>
                <a:cubicBezTo>
                  <a:pt x="1944" y="1966"/>
                  <a:pt x="1945" y="1965"/>
                  <a:pt x="1945" y="1964"/>
                </a:cubicBezTo>
                <a:cubicBezTo>
                  <a:pt x="1947" y="1962"/>
                  <a:pt x="1949" y="1960"/>
                  <a:pt x="1951" y="1958"/>
                </a:cubicBezTo>
                <a:lnTo>
                  <a:pt x="1955" y="1961"/>
                </a:lnTo>
                <a:cubicBezTo>
                  <a:pt x="2023" y="2030"/>
                  <a:pt x="2042" y="2108"/>
                  <a:pt x="2009" y="2188"/>
                </a:cubicBezTo>
                <a:cubicBezTo>
                  <a:pt x="1947" y="2335"/>
                  <a:pt x="1706" y="2486"/>
                  <a:pt x="1308" y="2486"/>
                </a:cubicBezTo>
                <a:cubicBezTo>
                  <a:pt x="658" y="2486"/>
                  <a:pt x="130" y="1958"/>
                  <a:pt x="130" y="1307"/>
                </a:cubicBezTo>
                <a:cubicBezTo>
                  <a:pt x="130" y="657"/>
                  <a:pt x="658" y="129"/>
                  <a:pt x="1308" y="129"/>
                </a:cubicBezTo>
                <a:cubicBezTo>
                  <a:pt x="1958" y="129"/>
                  <a:pt x="2487" y="657"/>
                  <a:pt x="2487" y="1307"/>
                </a:cubicBezTo>
                <a:cubicBezTo>
                  <a:pt x="2487" y="1415"/>
                  <a:pt x="2472" y="1520"/>
                  <a:pt x="2444" y="1622"/>
                </a:cubicBezTo>
                <a:cubicBezTo>
                  <a:pt x="2435" y="1656"/>
                  <a:pt x="2455" y="1692"/>
                  <a:pt x="2490" y="1701"/>
                </a:cubicBezTo>
                <a:cubicBezTo>
                  <a:pt x="2524" y="1711"/>
                  <a:pt x="2560" y="1691"/>
                  <a:pt x="2569" y="1656"/>
                </a:cubicBezTo>
                <a:cubicBezTo>
                  <a:pt x="2600" y="1543"/>
                  <a:pt x="2617" y="1426"/>
                  <a:pt x="2617" y="1307"/>
                </a:cubicBezTo>
                <a:cubicBezTo>
                  <a:pt x="2616" y="958"/>
                  <a:pt x="2480" y="630"/>
                  <a:pt x="2233" y="383"/>
                </a:cubicBezTo>
                <a:close/>
                <a:moveTo>
                  <a:pt x="1847" y="1878"/>
                </a:moveTo>
                <a:cubicBezTo>
                  <a:pt x="1817" y="1911"/>
                  <a:pt x="1782" y="1926"/>
                  <a:pt x="1734" y="1926"/>
                </a:cubicBezTo>
                <a:cubicBezTo>
                  <a:pt x="1730" y="1926"/>
                  <a:pt x="1725" y="1926"/>
                  <a:pt x="1720" y="1925"/>
                </a:cubicBezTo>
                <a:cubicBezTo>
                  <a:pt x="1623" y="1919"/>
                  <a:pt x="1532" y="1881"/>
                  <a:pt x="1463" y="1848"/>
                </a:cubicBezTo>
                <a:cubicBezTo>
                  <a:pt x="1274" y="1756"/>
                  <a:pt x="1109" y="1627"/>
                  <a:pt x="971" y="1462"/>
                </a:cubicBezTo>
                <a:cubicBezTo>
                  <a:pt x="857" y="1325"/>
                  <a:pt x="781" y="1199"/>
                  <a:pt x="731" y="1063"/>
                </a:cubicBezTo>
                <a:cubicBezTo>
                  <a:pt x="701" y="981"/>
                  <a:pt x="689" y="919"/>
                  <a:pt x="694" y="860"/>
                </a:cubicBezTo>
                <a:cubicBezTo>
                  <a:pt x="697" y="825"/>
                  <a:pt x="710" y="796"/>
                  <a:pt x="735" y="771"/>
                </a:cubicBezTo>
                <a:lnTo>
                  <a:pt x="851" y="656"/>
                </a:lnTo>
                <a:cubicBezTo>
                  <a:pt x="860" y="648"/>
                  <a:pt x="874" y="637"/>
                  <a:pt x="889" y="637"/>
                </a:cubicBezTo>
                <a:cubicBezTo>
                  <a:pt x="904" y="637"/>
                  <a:pt x="917" y="647"/>
                  <a:pt x="925" y="656"/>
                </a:cubicBezTo>
                <a:cubicBezTo>
                  <a:pt x="926" y="656"/>
                  <a:pt x="926" y="657"/>
                  <a:pt x="927" y="657"/>
                </a:cubicBezTo>
                <a:cubicBezTo>
                  <a:pt x="947" y="676"/>
                  <a:pt x="966" y="696"/>
                  <a:pt x="987" y="717"/>
                </a:cubicBezTo>
                <a:cubicBezTo>
                  <a:pt x="998" y="728"/>
                  <a:pt x="1008" y="739"/>
                  <a:pt x="1019" y="750"/>
                </a:cubicBezTo>
                <a:lnTo>
                  <a:pt x="1111" y="842"/>
                </a:lnTo>
                <a:cubicBezTo>
                  <a:pt x="1140" y="870"/>
                  <a:pt x="1140" y="891"/>
                  <a:pt x="1111" y="920"/>
                </a:cubicBezTo>
                <a:cubicBezTo>
                  <a:pt x="1102" y="930"/>
                  <a:pt x="1092" y="939"/>
                  <a:pt x="1082" y="949"/>
                </a:cubicBezTo>
                <a:cubicBezTo>
                  <a:pt x="1054" y="978"/>
                  <a:pt x="1027" y="1005"/>
                  <a:pt x="998" y="1031"/>
                </a:cubicBezTo>
                <a:cubicBezTo>
                  <a:pt x="997" y="1031"/>
                  <a:pt x="997" y="1032"/>
                  <a:pt x="996" y="1034"/>
                </a:cubicBezTo>
                <a:cubicBezTo>
                  <a:pt x="955" y="1074"/>
                  <a:pt x="969" y="1116"/>
                  <a:pt x="973" y="1130"/>
                </a:cubicBezTo>
                <a:cubicBezTo>
                  <a:pt x="974" y="1131"/>
                  <a:pt x="975" y="1133"/>
                  <a:pt x="975" y="1134"/>
                </a:cubicBezTo>
                <a:cubicBezTo>
                  <a:pt x="1000" y="1194"/>
                  <a:pt x="1034" y="1250"/>
                  <a:pt x="1087" y="1317"/>
                </a:cubicBezTo>
                <a:lnTo>
                  <a:pt x="1088" y="1317"/>
                </a:lnTo>
                <a:cubicBezTo>
                  <a:pt x="1182" y="1434"/>
                  <a:pt x="1282" y="1524"/>
                  <a:pt x="1392" y="1594"/>
                </a:cubicBezTo>
                <a:cubicBezTo>
                  <a:pt x="1407" y="1603"/>
                  <a:pt x="1421" y="1611"/>
                  <a:pt x="1435" y="1618"/>
                </a:cubicBezTo>
                <a:cubicBezTo>
                  <a:pt x="1447" y="1624"/>
                  <a:pt x="1458" y="1629"/>
                  <a:pt x="1467" y="1635"/>
                </a:cubicBezTo>
                <a:cubicBezTo>
                  <a:pt x="1469" y="1636"/>
                  <a:pt x="1471" y="1637"/>
                  <a:pt x="1473" y="1638"/>
                </a:cubicBezTo>
                <a:cubicBezTo>
                  <a:pt x="1487" y="1645"/>
                  <a:pt x="1501" y="1649"/>
                  <a:pt x="1515" y="1649"/>
                </a:cubicBezTo>
                <a:cubicBezTo>
                  <a:pt x="1539" y="1649"/>
                  <a:pt x="1561" y="1639"/>
                  <a:pt x="1579" y="1620"/>
                </a:cubicBezTo>
                <a:lnTo>
                  <a:pt x="1695" y="1504"/>
                </a:lnTo>
                <a:cubicBezTo>
                  <a:pt x="1704" y="1495"/>
                  <a:pt x="1718" y="1484"/>
                  <a:pt x="1733" y="1484"/>
                </a:cubicBezTo>
                <a:cubicBezTo>
                  <a:pt x="1747" y="1484"/>
                  <a:pt x="1760" y="1494"/>
                  <a:pt x="1768" y="1503"/>
                </a:cubicBezTo>
                <a:cubicBezTo>
                  <a:pt x="1768" y="1503"/>
                  <a:pt x="1768" y="1503"/>
                  <a:pt x="1769" y="1504"/>
                </a:cubicBezTo>
                <a:lnTo>
                  <a:pt x="1955" y="1690"/>
                </a:lnTo>
                <a:cubicBezTo>
                  <a:pt x="1981" y="1717"/>
                  <a:pt x="1981" y="1741"/>
                  <a:pt x="1954" y="1769"/>
                </a:cubicBezTo>
                <a:lnTo>
                  <a:pt x="1954" y="1770"/>
                </a:lnTo>
                <a:cubicBezTo>
                  <a:pt x="1941" y="1783"/>
                  <a:pt x="1928" y="1796"/>
                  <a:pt x="1913" y="1810"/>
                </a:cubicBezTo>
                <a:cubicBezTo>
                  <a:pt x="1892" y="1831"/>
                  <a:pt x="1869" y="1853"/>
                  <a:pt x="1847" y="1878"/>
                </a:cubicBezTo>
                <a:close/>
              </a:path>
            </a:pathLst>
          </a:custGeom>
          <a:solidFill>
            <a:srgbClr val="FE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901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4" name="Group 303">
            <a:extLst>
              <a:ext uri="{FF2B5EF4-FFF2-40B4-BE49-F238E27FC236}">
                <a16:creationId xmlns:a16="http://schemas.microsoft.com/office/drawing/2014/main" id="{B4C5F850-DFC1-4A59-ADFA-404B04DD802E}"/>
              </a:ext>
            </a:extLst>
          </p:cNvPr>
          <p:cNvGrpSpPr/>
          <p:nvPr/>
        </p:nvGrpSpPr>
        <p:grpSpPr>
          <a:xfrm>
            <a:off x="2076312" y="3995870"/>
            <a:ext cx="386293" cy="377177"/>
            <a:chOff x="528639" y="4148138"/>
            <a:chExt cx="538163" cy="525463"/>
          </a:xfrm>
          <a:solidFill>
            <a:srgbClr val="1C1C1C"/>
          </a:solidFill>
        </p:grpSpPr>
        <p:sp>
          <p:nvSpPr>
            <p:cNvPr id="192" name="Freeform 136">
              <a:extLst>
                <a:ext uri="{FF2B5EF4-FFF2-40B4-BE49-F238E27FC236}">
                  <a16:creationId xmlns:a16="http://schemas.microsoft.com/office/drawing/2014/main" id="{9AA994F0-56AC-4341-AF40-07EDE371B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639" y="4148138"/>
              <a:ext cx="538163" cy="525463"/>
            </a:xfrm>
            <a:custGeom>
              <a:avLst/>
              <a:gdLst>
                <a:gd name="T0" fmla="*/ 2549 w 2617"/>
                <a:gd name="T1" fmla="*/ 209 h 2556"/>
                <a:gd name="T2" fmla="*/ 2481 w 2617"/>
                <a:gd name="T3" fmla="*/ 277 h 2556"/>
                <a:gd name="T4" fmla="*/ 2481 w 2617"/>
                <a:gd name="T5" fmla="*/ 2076 h 2556"/>
                <a:gd name="T6" fmla="*/ 2137 w 2617"/>
                <a:gd name="T7" fmla="*/ 2421 h 2556"/>
                <a:gd name="T8" fmla="*/ 480 w 2617"/>
                <a:gd name="T9" fmla="*/ 2421 h 2556"/>
                <a:gd name="T10" fmla="*/ 136 w 2617"/>
                <a:gd name="T11" fmla="*/ 2076 h 2556"/>
                <a:gd name="T12" fmla="*/ 136 w 2617"/>
                <a:gd name="T13" fmla="*/ 135 h 2556"/>
                <a:gd name="T14" fmla="*/ 2120 w 2617"/>
                <a:gd name="T15" fmla="*/ 135 h 2556"/>
                <a:gd name="T16" fmla="*/ 2120 w 2617"/>
                <a:gd name="T17" fmla="*/ 1881 h 2556"/>
                <a:gd name="T18" fmla="*/ 2188 w 2617"/>
                <a:gd name="T19" fmla="*/ 1949 h 2556"/>
                <a:gd name="T20" fmla="*/ 2256 w 2617"/>
                <a:gd name="T21" fmla="*/ 1881 h 2556"/>
                <a:gd name="T22" fmla="*/ 2256 w 2617"/>
                <a:gd name="T23" fmla="*/ 68 h 2556"/>
                <a:gd name="T24" fmla="*/ 2188 w 2617"/>
                <a:gd name="T25" fmla="*/ 0 h 2556"/>
                <a:gd name="T26" fmla="*/ 68 w 2617"/>
                <a:gd name="T27" fmla="*/ 0 h 2556"/>
                <a:gd name="T28" fmla="*/ 0 w 2617"/>
                <a:gd name="T29" fmla="*/ 68 h 2556"/>
                <a:gd name="T30" fmla="*/ 0 w 2617"/>
                <a:gd name="T31" fmla="*/ 2076 h 2556"/>
                <a:gd name="T32" fmla="*/ 480 w 2617"/>
                <a:gd name="T33" fmla="*/ 2556 h 2556"/>
                <a:gd name="T34" fmla="*/ 2136 w 2617"/>
                <a:gd name="T35" fmla="*/ 2556 h 2556"/>
                <a:gd name="T36" fmla="*/ 2616 w 2617"/>
                <a:gd name="T37" fmla="*/ 2076 h 2556"/>
                <a:gd name="T38" fmla="*/ 2616 w 2617"/>
                <a:gd name="T39" fmla="*/ 277 h 2556"/>
                <a:gd name="T40" fmla="*/ 2549 w 2617"/>
                <a:gd name="T41" fmla="*/ 209 h 2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17" h="2556">
                  <a:moveTo>
                    <a:pt x="2549" y="209"/>
                  </a:moveTo>
                  <a:cubicBezTo>
                    <a:pt x="2512" y="209"/>
                    <a:pt x="2481" y="240"/>
                    <a:pt x="2481" y="277"/>
                  </a:cubicBezTo>
                  <a:lnTo>
                    <a:pt x="2481" y="2076"/>
                  </a:lnTo>
                  <a:cubicBezTo>
                    <a:pt x="2481" y="2267"/>
                    <a:pt x="2326" y="2421"/>
                    <a:pt x="2137" y="2421"/>
                  </a:cubicBezTo>
                  <a:lnTo>
                    <a:pt x="480" y="2421"/>
                  </a:lnTo>
                  <a:cubicBezTo>
                    <a:pt x="290" y="2421"/>
                    <a:pt x="136" y="2266"/>
                    <a:pt x="136" y="2076"/>
                  </a:cubicBezTo>
                  <a:lnTo>
                    <a:pt x="136" y="135"/>
                  </a:lnTo>
                  <a:lnTo>
                    <a:pt x="2120" y="135"/>
                  </a:lnTo>
                  <a:lnTo>
                    <a:pt x="2120" y="1881"/>
                  </a:lnTo>
                  <a:cubicBezTo>
                    <a:pt x="2120" y="1918"/>
                    <a:pt x="2151" y="1949"/>
                    <a:pt x="2188" y="1949"/>
                  </a:cubicBezTo>
                  <a:cubicBezTo>
                    <a:pt x="2225" y="1949"/>
                    <a:pt x="2256" y="1918"/>
                    <a:pt x="2256" y="1881"/>
                  </a:cubicBezTo>
                  <a:lnTo>
                    <a:pt x="2256" y="68"/>
                  </a:lnTo>
                  <a:cubicBezTo>
                    <a:pt x="2256" y="30"/>
                    <a:pt x="2225" y="0"/>
                    <a:pt x="2188" y="0"/>
                  </a:cubicBezTo>
                  <a:lnTo>
                    <a:pt x="68" y="0"/>
                  </a:lnTo>
                  <a:cubicBezTo>
                    <a:pt x="31" y="0"/>
                    <a:pt x="0" y="30"/>
                    <a:pt x="0" y="68"/>
                  </a:cubicBezTo>
                  <a:lnTo>
                    <a:pt x="0" y="2076"/>
                  </a:lnTo>
                  <a:cubicBezTo>
                    <a:pt x="0" y="2341"/>
                    <a:pt x="215" y="2556"/>
                    <a:pt x="480" y="2556"/>
                  </a:cubicBezTo>
                  <a:lnTo>
                    <a:pt x="2136" y="2556"/>
                  </a:lnTo>
                  <a:cubicBezTo>
                    <a:pt x="2401" y="2556"/>
                    <a:pt x="2616" y="2341"/>
                    <a:pt x="2616" y="2076"/>
                  </a:cubicBezTo>
                  <a:lnTo>
                    <a:pt x="2616" y="277"/>
                  </a:lnTo>
                  <a:cubicBezTo>
                    <a:pt x="2617" y="240"/>
                    <a:pt x="2586" y="209"/>
                    <a:pt x="2549" y="2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37">
              <a:extLst>
                <a:ext uri="{FF2B5EF4-FFF2-40B4-BE49-F238E27FC236}">
                  <a16:creationId xmlns:a16="http://schemas.microsoft.com/office/drawing/2014/main" id="{73B0B703-7A8D-43E0-9626-57FB8BF15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139" y="4229101"/>
              <a:ext cx="331788" cy="26988"/>
            </a:xfrm>
            <a:custGeom>
              <a:avLst/>
              <a:gdLst>
                <a:gd name="T0" fmla="*/ 1545 w 1613"/>
                <a:gd name="T1" fmla="*/ 135 h 135"/>
                <a:gd name="T2" fmla="*/ 1613 w 1613"/>
                <a:gd name="T3" fmla="*/ 68 h 135"/>
                <a:gd name="T4" fmla="*/ 1545 w 1613"/>
                <a:gd name="T5" fmla="*/ 0 h 135"/>
                <a:gd name="T6" fmla="*/ 68 w 1613"/>
                <a:gd name="T7" fmla="*/ 0 h 135"/>
                <a:gd name="T8" fmla="*/ 0 w 1613"/>
                <a:gd name="T9" fmla="*/ 68 h 135"/>
                <a:gd name="T10" fmla="*/ 68 w 1613"/>
                <a:gd name="T11" fmla="*/ 135 h 135"/>
                <a:gd name="T12" fmla="*/ 1545 w 1613"/>
                <a:gd name="T1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3" h="135">
                  <a:moveTo>
                    <a:pt x="1545" y="135"/>
                  </a:moveTo>
                  <a:cubicBezTo>
                    <a:pt x="1583" y="135"/>
                    <a:pt x="1613" y="105"/>
                    <a:pt x="1613" y="68"/>
                  </a:cubicBezTo>
                  <a:cubicBezTo>
                    <a:pt x="1613" y="30"/>
                    <a:pt x="1583" y="0"/>
                    <a:pt x="1545" y="0"/>
                  </a:cubicBezTo>
                  <a:lnTo>
                    <a:pt x="68" y="0"/>
                  </a:lnTo>
                  <a:cubicBezTo>
                    <a:pt x="30" y="0"/>
                    <a:pt x="0" y="30"/>
                    <a:pt x="0" y="68"/>
                  </a:cubicBezTo>
                  <a:cubicBezTo>
                    <a:pt x="0" y="105"/>
                    <a:pt x="30" y="135"/>
                    <a:pt x="68" y="135"/>
                  </a:cubicBezTo>
                  <a:lnTo>
                    <a:pt x="1545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38">
              <a:extLst>
                <a:ext uri="{FF2B5EF4-FFF2-40B4-BE49-F238E27FC236}">
                  <a16:creationId xmlns:a16="http://schemas.microsoft.com/office/drawing/2014/main" id="{7F0C91B7-5421-4B7C-8EC0-E3AF8E553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139" y="4513263"/>
              <a:ext cx="331788" cy="26988"/>
            </a:xfrm>
            <a:custGeom>
              <a:avLst/>
              <a:gdLst>
                <a:gd name="T0" fmla="*/ 1545 w 1613"/>
                <a:gd name="T1" fmla="*/ 0 h 135"/>
                <a:gd name="T2" fmla="*/ 68 w 1613"/>
                <a:gd name="T3" fmla="*/ 0 h 135"/>
                <a:gd name="T4" fmla="*/ 0 w 1613"/>
                <a:gd name="T5" fmla="*/ 67 h 135"/>
                <a:gd name="T6" fmla="*/ 68 w 1613"/>
                <a:gd name="T7" fmla="*/ 135 h 135"/>
                <a:gd name="T8" fmla="*/ 1545 w 1613"/>
                <a:gd name="T9" fmla="*/ 135 h 135"/>
                <a:gd name="T10" fmla="*/ 1613 w 1613"/>
                <a:gd name="T11" fmla="*/ 67 h 135"/>
                <a:gd name="T12" fmla="*/ 1545 w 1613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3" h="135">
                  <a:moveTo>
                    <a:pt x="1545" y="0"/>
                  </a:moveTo>
                  <a:lnTo>
                    <a:pt x="68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5"/>
                    <a:pt x="30" y="135"/>
                    <a:pt x="68" y="135"/>
                  </a:cubicBezTo>
                  <a:lnTo>
                    <a:pt x="1545" y="135"/>
                  </a:lnTo>
                  <a:cubicBezTo>
                    <a:pt x="1582" y="135"/>
                    <a:pt x="1613" y="105"/>
                    <a:pt x="1613" y="67"/>
                  </a:cubicBezTo>
                  <a:cubicBezTo>
                    <a:pt x="1613" y="30"/>
                    <a:pt x="1583" y="0"/>
                    <a:pt x="15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39">
              <a:extLst>
                <a:ext uri="{FF2B5EF4-FFF2-40B4-BE49-F238E27FC236}">
                  <a16:creationId xmlns:a16="http://schemas.microsoft.com/office/drawing/2014/main" id="{0CAE6BD0-3883-4125-AF7C-12F784950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51" y="4584701"/>
              <a:ext cx="282575" cy="26988"/>
            </a:xfrm>
            <a:custGeom>
              <a:avLst/>
              <a:gdLst>
                <a:gd name="T0" fmla="*/ 1311 w 1379"/>
                <a:gd name="T1" fmla="*/ 0 h 136"/>
                <a:gd name="T2" fmla="*/ 68 w 1379"/>
                <a:gd name="T3" fmla="*/ 0 h 136"/>
                <a:gd name="T4" fmla="*/ 0 w 1379"/>
                <a:gd name="T5" fmla="*/ 68 h 136"/>
                <a:gd name="T6" fmla="*/ 68 w 1379"/>
                <a:gd name="T7" fmla="*/ 136 h 136"/>
                <a:gd name="T8" fmla="*/ 1311 w 1379"/>
                <a:gd name="T9" fmla="*/ 136 h 136"/>
                <a:gd name="T10" fmla="*/ 1379 w 1379"/>
                <a:gd name="T11" fmla="*/ 68 h 136"/>
                <a:gd name="T12" fmla="*/ 1311 w 1379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9" h="136">
                  <a:moveTo>
                    <a:pt x="1311" y="0"/>
                  </a:moveTo>
                  <a:lnTo>
                    <a:pt x="68" y="0"/>
                  </a:lnTo>
                  <a:cubicBezTo>
                    <a:pt x="31" y="0"/>
                    <a:pt x="0" y="30"/>
                    <a:pt x="0" y="68"/>
                  </a:cubicBezTo>
                  <a:cubicBezTo>
                    <a:pt x="0" y="105"/>
                    <a:pt x="31" y="136"/>
                    <a:pt x="68" y="136"/>
                  </a:cubicBezTo>
                  <a:lnTo>
                    <a:pt x="1311" y="136"/>
                  </a:lnTo>
                  <a:cubicBezTo>
                    <a:pt x="1349" y="136"/>
                    <a:pt x="1379" y="105"/>
                    <a:pt x="1379" y="68"/>
                  </a:cubicBezTo>
                  <a:cubicBezTo>
                    <a:pt x="1379" y="30"/>
                    <a:pt x="1349" y="0"/>
                    <a:pt x="13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40">
              <a:extLst>
                <a:ext uri="{FF2B5EF4-FFF2-40B4-BE49-F238E27FC236}">
                  <a16:creationId xmlns:a16="http://schemas.microsoft.com/office/drawing/2014/main" id="{EA762659-B030-4E44-90B1-EF4C23E05A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376" y="4291013"/>
              <a:ext cx="179388" cy="179388"/>
            </a:xfrm>
            <a:custGeom>
              <a:avLst/>
              <a:gdLst>
                <a:gd name="T0" fmla="*/ 0 w 872"/>
                <a:gd name="T1" fmla="*/ 68 h 869"/>
                <a:gd name="T2" fmla="*/ 0 w 872"/>
                <a:gd name="T3" fmla="*/ 801 h 869"/>
                <a:gd name="T4" fmla="*/ 68 w 872"/>
                <a:gd name="T5" fmla="*/ 869 h 869"/>
                <a:gd name="T6" fmla="*/ 804 w 872"/>
                <a:gd name="T7" fmla="*/ 869 h 869"/>
                <a:gd name="T8" fmla="*/ 872 w 872"/>
                <a:gd name="T9" fmla="*/ 801 h 869"/>
                <a:gd name="T10" fmla="*/ 872 w 872"/>
                <a:gd name="T11" fmla="*/ 68 h 869"/>
                <a:gd name="T12" fmla="*/ 804 w 872"/>
                <a:gd name="T13" fmla="*/ 0 h 869"/>
                <a:gd name="T14" fmla="*/ 68 w 872"/>
                <a:gd name="T15" fmla="*/ 0 h 869"/>
                <a:gd name="T16" fmla="*/ 0 w 872"/>
                <a:gd name="T17" fmla="*/ 68 h 869"/>
                <a:gd name="T18" fmla="*/ 136 w 872"/>
                <a:gd name="T19" fmla="*/ 136 h 869"/>
                <a:gd name="T20" fmla="*/ 736 w 872"/>
                <a:gd name="T21" fmla="*/ 136 h 869"/>
                <a:gd name="T22" fmla="*/ 736 w 872"/>
                <a:gd name="T23" fmla="*/ 733 h 869"/>
                <a:gd name="T24" fmla="*/ 136 w 872"/>
                <a:gd name="T25" fmla="*/ 733 h 869"/>
                <a:gd name="T26" fmla="*/ 136 w 872"/>
                <a:gd name="T27" fmla="*/ 136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2" h="869">
                  <a:moveTo>
                    <a:pt x="0" y="68"/>
                  </a:moveTo>
                  <a:lnTo>
                    <a:pt x="0" y="801"/>
                  </a:lnTo>
                  <a:cubicBezTo>
                    <a:pt x="0" y="839"/>
                    <a:pt x="31" y="869"/>
                    <a:pt x="68" y="869"/>
                  </a:cubicBezTo>
                  <a:lnTo>
                    <a:pt x="804" y="869"/>
                  </a:lnTo>
                  <a:cubicBezTo>
                    <a:pt x="841" y="869"/>
                    <a:pt x="872" y="839"/>
                    <a:pt x="872" y="801"/>
                  </a:cubicBezTo>
                  <a:lnTo>
                    <a:pt x="872" y="68"/>
                  </a:lnTo>
                  <a:cubicBezTo>
                    <a:pt x="872" y="31"/>
                    <a:pt x="841" y="0"/>
                    <a:pt x="804" y="0"/>
                  </a:cubicBezTo>
                  <a:lnTo>
                    <a:pt x="68" y="0"/>
                  </a:lnTo>
                  <a:cubicBezTo>
                    <a:pt x="31" y="0"/>
                    <a:pt x="0" y="31"/>
                    <a:pt x="0" y="68"/>
                  </a:cubicBezTo>
                  <a:close/>
                  <a:moveTo>
                    <a:pt x="136" y="136"/>
                  </a:moveTo>
                  <a:lnTo>
                    <a:pt x="736" y="136"/>
                  </a:lnTo>
                  <a:lnTo>
                    <a:pt x="736" y="733"/>
                  </a:lnTo>
                  <a:lnTo>
                    <a:pt x="136" y="733"/>
                  </a:lnTo>
                  <a:lnTo>
                    <a:pt x="136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41">
              <a:extLst>
                <a:ext uri="{FF2B5EF4-FFF2-40B4-BE49-F238E27FC236}">
                  <a16:creationId xmlns:a16="http://schemas.microsoft.com/office/drawing/2014/main" id="{1D237658-01F6-4235-8E9D-57B0B00F7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6" y="4305301"/>
              <a:ext cx="128588" cy="28575"/>
            </a:xfrm>
            <a:custGeom>
              <a:avLst/>
              <a:gdLst>
                <a:gd name="T0" fmla="*/ 555 w 623"/>
                <a:gd name="T1" fmla="*/ 0 h 136"/>
                <a:gd name="T2" fmla="*/ 68 w 623"/>
                <a:gd name="T3" fmla="*/ 0 h 136"/>
                <a:gd name="T4" fmla="*/ 0 w 623"/>
                <a:gd name="T5" fmla="*/ 68 h 136"/>
                <a:gd name="T6" fmla="*/ 68 w 623"/>
                <a:gd name="T7" fmla="*/ 136 h 136"/>
                <a:gd name="T8" fmla="*/ 555 w 623"/>
                <a:gd name="T9" fmla="*/ 136 h 136"/>
                <a:gd name="T10" fmla="*/ 623 w 623"/>
                <a:gd name="T11" fmla="*/ 68 h 136"/>
                <a:gd name="T12" fmla="*/ 555 w 623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3" h="136">
                  <a:moveTo>
                    <a:pt x="555" y="0"/>
                  </a:moveTo>
                  <a:lnTo>
                    <a:pt x="68" y="0"/>
                  </a:lnTo>
                  <a:cubicBezTo>
                    <a:pt x="31" y="0"/>
                    <a:pt x="0" y="31"/>
                    <a:pt x="0" y="68"/>
                  </a:cubicBezTo>
                  <a:cubicBezTo>
                    <a:pt x="0" y="105"/>
                    <a:pt x="31" y="136"/>
                    <a:pt x="68" y="136"/>
                  </a:cubicBezTo>
                  <a:lnTo>
                    <a:pt x="555" y="136"/>
                  </a:lnTo>
                  <a:cubicBezTo>
                    <a:pt x="593" y="136"/>
                    <a:pt x="623" y="105"/>
                    <a:pt x="623" y="68"/>
                  </a:cubicBezTo>
                  <a:cubicBezTo>
                    <a:pt x="623" y="31"/>
                    <a:pt x="593" y="0"/>
                    <a:pt x="5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42">
              <a:extLst>
                <a:ext uri="{FF2B5EF4-FFF2-40B4-BE49-F238E27FC236}">
                  <a16:creationId xmlns:a16="http://schemas.microsoft.com/office/drawing/2014/main" id="{D076FD4A-5C16-478B-B4E7-9CB92B68A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6" y="4368801"/>
              <a:ext cx="128588" cy="26988"/>
            </a:xfrm>
            <a:custGeom>
              <a:avLst/>
              <a:gdLst>
                <a:gd name="T0" fmla="*/ 555 w 623"/>
                <a:gd name="T1" fmla="*/ 0 h 136"/>
                <a:gd name="T2" fmla="*/ 68 w 623"/>
                <a:gd name="T3" fmla="*/ 0 h 136"/>
                <a:gd name="T4" fmla="*/ 0 w 623"/>
                <a:gd name="T5" fmla="*/ 68 h 136"/>
                <a:gd name="T6" fmla="*/ 68 w 623"/>
                <a:gd name="T7" fmla="*/ 136 h 136"/>
                <a:gd name="T8" fmla="*/ 555 w 623"/>
                <a:gd name="T9" fmla="*/ 136 h 136"/>
                <a:gd name="T10" fmla="*/ 623 w 623"/>
                <a:gd name="T11" fmla="*/ 68 h 136"/>
                <a:gd name="T12" fmla="*/ 555 w 623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3" h="136">
                  <a:moveTo>
                    <a:pt x="555" y="0"/>
                  </a:moveTo>
                  <a:lnTo>
                    <a:pt x="68" y="0"/>
                  </a:lnTo>
                  <a:cubicBezTo>
                    <a:pt x="31" y="0"/>
                    <a:pt x="0" y="31"/>
                    <a:pt x="0" y="68"/>
                  </a:cubicBezTo>
                  <a:cubicBezTo>
                    <a:pt x="0" y="105"/>
                    <a:pt x="31" y="136"/>
                    <a:pt x="68" y="136"/>
                  </a:cubicBezTo>
                  <a:lnTo>
                    <a:pt x="555" y="136"/>
                  </a:lnTo>
                  <a:cubicBezTo>
                    <a:pt x="593" y="136"/>
                    <a:pt x="623" y="105"/>
                    <a:pt x="623" y="68"/>
                  </a:cubicBezTo>
                  <a:cubicBezTo>
                    <a:pt x="623" y="31"/>
                    <a:pt x="593" y="0"/>
                    <a:pt x="5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43">
              <a:extLst>
                <a:ext uri="{FF2B5EF4-FFF2-40B4-BE49-F238E27FC236}">
                  <a16:creationId xmlns:a16="http://schemas.microsoft.com/office/drawing/2014/main" id="{8347B4BF-22C4-4F39-9DDA-1F70EF9E0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6" y="4435476"/>
              <a:ext cx="128588" cy="26988"/>
            </a:xfrm>
            <a:custGeom>
              <a:avLst/>
              <a:gdLst>
                <a:gd name="T0" fmla="*/ 623 w 623"/>
                <a:gd name="T1" fmla="*/ 67 h 135"/>
                <a:gd name="T2" fmla="*/ 555 w 623"/>
                <a:gd name="T3" fmla="*/ 0 h 135"/>
                <a:gd name="T4" fmla="*/ 68 w 623"/>
                <a:gd name="T5" fmla="*/ 0 h 135"/>
                <a:gd name="T6" fmla="*/ 0 w 623"/>
                <a:gd name="T7" fmla="*/ 67 h 135"/>
                <a:gd name="T8" fmla="*/ 68 w 623"/>
                <a:gd name="T9" fmla="*/ 135 h 135"/>
                <a:gd name="T10" fmla="*/ 555 w 623"/>
                <a:gd name="T11" fmla="*/ 135 h 135"/>
                <a:gd name="T12" fmla="*/ 623 w 623"/>
                <a:gd name="T13" fmla="*/ 6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3" h="135">
                  <a:moveTo>
                    <a:pt x="623" y="67"/>
                  </a:moveTo>
                  <a:cubicBezTo>
                    <a:pt x="623" y="30"/>
                    <a:pt x="593" y="0"/>
                    <a:pt x="555" y="0"/>
                  </a:cubicBezTo>
                  <a:lnTo>
                    <a:pt x="68" y="0"/>
                  </a:lnTo>
                  <a:cubicBezTo>
                    <a:pt x="31" y="0"/>
                    <a:pt x="0" y="30"/>
                    <a:pt x="0" y="67"/>
                  </a:cubicBezTo>
                  <a:cubicBezTo>
                    <a:pt x="0" y="105"/>
                    <a:pt x="31" y="135"/>
                    <a:pt x="68" y="135"/>
                  </a:cubicBezTo>
                  <a:lnTo>
                    <a:pt x="555" y="135"/>
                  </a:lnTo>
                  <a:cubicBezTo>
                    <a:pt x="593" y="135"/>
                    <a:pt x="623" y="105"/>
                    <a:pt x="623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96DB6F3F-A6E7-4603-A5C2-F6ADC530051A}"/>
              </a:ext>
            </a:extLst>
          </p:cNvPr>
          <p:cNvGrpSpPr/>
          <p:nvPr/>
        </p:nvGrpSpPr>
        <p:grpSpPr>
          <a:xfrm>
            <a:off x="2075742" y="3255001"/>
            <a:ext cx="387432" cy="354387"/>
            <a:chOff x="492126" y="3179763"/>
            <a:chExt cx="539750" cy="493713"/>
          </a:xfrm>
          <a:solidFill>
            <a:srgbClr val="1C1C1C"/>
          </a:solidFill>
        </p:grpSpPr>
        <p:sp>
          <p:nvSpPr>
            <p:cNvPr id="232" name="Freeform 176">
              <a:extLst>
                <a:ext uri="{FF2B5EF4-FFF2-40B4-BE49-F238E27FC236}">
                  <a16:creationId xmlns:a16="http://schemas.microsoft.com/office/drawing/2014/main" id="{62D85B49-D154-4925-98CC-B4ECC3CF10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126" y="3179763"/>
              <a:ext cx="539750" cy="493713"/>
            </a:xfrm>
            <a:custGeom>
              <a:avLst/>
              <a:gdLst>
                <a:gd name="T0" fmla="*/ 2271 w 2623"/>
                <a:gd name="T1" fmla="*/ 352 h 2400"/>
                <a:gd name="T2" fmla="*/ 1423 w 2623"/>
                <a:gd name="T3" fmla="*/ 0 h 2400"/>
                <a:gd name="T4" fmla="*/ 564 w 2623"/>
                <a:gd name="T5" fmla="*/ 362 h 2400"/>
                <a:gd name="T6" fmla="*/ 565 w 2623"/>
                <a:gd name="T7" fmla="*/ 454 h 2400"/>
                <a:gd name="T8" fmla="*/ 656 w 2623"/>
                <a:gd name="T9" fmla="*/ 453 h 2400"/>
                <a:gd name="T10" fmla="*/ 1423 w 2623"/>
                <a:gd name="T11" fmla="*/ 130 h 2400"/>
                <a:gd name="T12" fmla="*/ 2493 w 2623"/>
                <a:gd name="T13" fmla="*/ 1200 h 2400"/>
                <a:gd name="T14" fmla="*/ 1423 w 2623"/>
                <a:gd name="T15" fmla="*/ 2271 h 2400"/>
                <a:gd name="T16" fmla="*/ 352 w 2623"/>
                <a:gd name="T17" fmla="*/ 1200 h 2400"/>
                <a:gd name="T18" fmla="*/ 352 w 2623"/>
                <a:gd name="T19" fmla="*/ 1187 h 2400"/>
                <a:gd name="T20" fmla="*/ 459 w 2623"/>
                <a:gd name="T21" fmla="*/ 1293 h 2400"/>
                <a:gd name="T22" fmla="*/ 505 w 2623"/>
                <a:gd name="T23" fmla="*/ 1312 h 2400"/>
                <a:gd name="T24" fmla="*/ 550 w 2623"/>
                <a:gd name="T25" fmla="*/ 1293 h 2400"/>
                <a:gd name="T26" fmla="*/ 550 w 2623"/>
                <a:gd name="T27" fmla="*/ 1202 h 2400"/>
                <a:gd name="T28" fmla="*/ 334 w 2623"/>
                <a:gd name="T29" fmla="*/ 985 h 2400"/>
                <a:gd name="T30" fmla="*/ 242 w 2623"/>
                <a:gd name="T31" fmla="*/ 985 h 2400"/>
                <a:gd name="T32" fmla="*/ 25 w 2623"/>
                <a:gd name="T33" fmla="*/ 1202 h 2400"/>
                <a:gd name="T34" fmla="*/ 25 w 2623"/>
                <a:gd name="T35" fmla="*/ 1293 h 2400"/>
                <a:gd name="T36" fmla="*/ 117 w 2623"/>
                <a:gd name="T37" fmla="*/ 1293 h 2400"/>
                <a:gd name="T38" fmla="*/ 224 w 2623"/>
                <a:gd name="T39" fmla="*/ 1187 h 2400"/>
                <a:gd name="T40" fmla="*/ 224 w 2623"/>
                <a:gd name="T41" fmla="*/ 1200 h 2400"/>
                <a:gd name="T42" fmla="*/ 575 w 2623"/>
                <a:gd name="T43" fmla="*/ 2048 h 2400"/>
                <a:gd name="T44" fmla="*/ 1423 w 2623"/>
                <a:gd name="T45" fmla="*/ 2400 h 2400"/>
                <a:gd name="T46" fmla="*/ 2272 w 2623"/>
                <a:gd name="T47" fmla="*/ 2048 h 2400"/>
                <a:gd name="T48" fmla="*/ 2623 w 2623"/>
                <a:gd name="T49" fmla="*/ 1200 h 2400"/>
                <a:gd name="T50" fmla="*/ 2271 w 2623"/>
                <a:gd name="T51" fmla="*/ 352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23" h="2400">
                  <a:moveTo>
                    <a:pt x="2271" y="352"/>
                  </a:moveTo>
                  <a:cubicBezTo>
                    <a:pt x="2045" y="125"/>
                    <a:pt x="1743" y="0"/>
                    <a:pt x="1423" y="0"/>
                  </a:cubicBezTo>
                  <a:cubicBezTo>
                    <a:pt x="1097" y="0"/>
                    <a:pt x="791" y="129"/>
                    <a:pt x="564" y="362"/>
                  </a:cubicBezTo>
                  <a:cubicBezTo>
                    <a:pt x="539" y="388"/>
                    <a:pt x="540" y="429"/>
                    <a:pt x="565" y="454"/>
                  </a:cubicBezTo>
                  <a:cubicBezTo>
                    <a:pt x="590" y="479"/>
                    <a:pt x="631" y="478"/>
                    <a:pt x="656" y="453"/>
                  </a:cubicBezTo>
                  <a:cubicBezTo>
                    <a:pt x="860" y="245"/>
                    <a:pt x="1132" y="130"/>
                    <a:pt x="1423" y="130"/>
                  </a:cubicBezTo>
                  <a:cubicBezTo>
                    <a:pt x="2013" y="129"/>
                    <a:pt x="2493" y="610"/>
                    <a:pt x="2493" y="1200"/>
                  </a:cubicBezTo>
                  <a:cubicBezTo>
                    <a:pt x="2493" y="1790"/>
                    <a:pt x="2013" y="2271"/>
                    <a:pt x="1423" y="2271"/>
                  </a:cubicBezTo>
                  <a:cubicBezTo>
                    <a:pt x="832" y="2271"/>
                    <a:pt x="352" y="1790"/>
                    <a:pt x="352" y="1200"/>
                  </a:cubicBezTo>
                  <a:lnTo>
                    <a:pt x="352" y="1187"/>
                  </a:lnTo>
                  <a:lnTo>
                    <a:pt x="459" y="1293"/>
                  </a:lnTo>
                  <a:cubicBezTo>
                    <a:pt x="471" y="1306"/>
                    <a:pt x="488" y="1312"/>
                    <a:pt x="505" y="1312"/>
                  </a:cubicBezTo>
                  <a:cubicBezTo>
                    <a:pt x="521" y="1312"/>
                    <a:pt x="537" y="1306"/>
                    <a:pt x="550" y="1293"/>
                  </a:cubicBezTo>
                  <a:cubicBezTo>
                    <a:pt x="576" y="1268"/>
                    <a:pt x="576" y="1227"/>
                    <a:pt x="550" y="1202"/>
                  </a:cubicBezTo>
                  <a:lnTo>
                    <a:pt x="334" y="985"/>
                  </a:lnTo>
                  <a:cubicBezTo>
                    <a:pt x="309" y="959"/>
                    <a:pt x="268" y="959"/>
                    <a:pt x="242" y="985"/>
                  </a:cubicBezTo>
                  <a:lnTo>
                    <a:pt x="25" y="1202"/>
                  </a:lnTo>
                  <a:cubicBezTo>
                    <a:pt x="0" y="1227"/>
                    <a:pt x="0" y="1268"/>
                    <a:pt x="25" y="1293"/>
                  </a:cubicBezTo>
                  <a:cubicBezTo>
                    <a:pt x="51" y="1318"/>
                    <a:pt x="92" y="1318"/>
                    <a:pt x="117" y="1293"/>
                  </a:cubicBezTo>
                  <a:lnTo>
                    <a:pt x="224" y="1187"/>
                  </a:lnTo>
                  <a:lnTo>
                    <a:pt x="224" y="1200"/>
                  </a:lnTo>
                  <a:cubicBezTo>
                    <a:pt x="224" y="1520"/>
                    <a:pt x="348" y="1822"/>
                    <a:pt x="575" y="2048"/>
                  </a:cubicBezTo>
                  <a:cubicBezTo>
                    <a:pt x="802" y="2275"/>
                    <a:pt x="1103" y="2400"/>
                    <a:pt x="1423" y="2400"/>
                  </a:cubicBezTo>
                  <a:cubicBezTo>
                    <a:pt x="1744" y="2400"/>
                    <a:pt x="2045" y="2275"/>
                    <a:pt x="2272" y="2048"/>
                  </a:cubicBezTo>
                  <a:cubicBezTo>
                    <a:pt x="2498" y="1822"/>
                    <a:pt x="2623" y="1520"/>
                    <a:pt x="2623" y="1200"/>
                  </a:cubicBezTo>
                  <a:cubicBezTo>
                    <a:pt x="2623" y="880"/>
                    <a:pt x="2498" y="578"/>
                    <a:pt x="2271" y="3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177">
              <a:extLst>
                <a:ext uri="{FF2B5EF4-FFF2-40B4-BE49-F238E27FC236}">
                  <a16:creationId xmlns:a16="http://schemas.microsoft.com/office/drawing/2014/main" id="{32BB29F8-64CB-4DB7-BA5C-321001081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89" y="3330576"/>
              <a:ext cx="192088" cy="192088"/>
            </a:xfrm>
            <a:custGeom>
              <a:avLst/>
              <a:gdLst>
                <a:gd name="T0" fmla="*/ 818 w 935"/>
                <a:gd name="T1" fmla="*/ 25 h 929"/>
                <a:gd name="T2" fmla="*/ 25 w 935"/>
                <a:gd name="T3" fmla="*/ 818 h 929"/>
                <a:gd name="T4" fmla="*/ 25 w 935"/>
                <a:gd name="T5" fmla="*/ 910 h 929"/>
                <a:gd name="T6" fmla="*/ 71 w 935"/>
                <a:gd name="T7" fmla="*/ 929 h 929"/>
                <a:gd name="T8" fmla="*/ 116 w 935"/>
                <a:gd name="T9" fmla="*/ 910 h 929"/>
                <a:gd name="T10" fmla="*/ 910 w 935"/>
                <a:gd name="T11" fmla="*/ 116 h 929"/>
                <a:gd name="T12" fmla="*/ 910 w 935"/>
                <a:gd name="T13" fmla="*/ 25 h 929"/>
                <a:gd name="T14" fmla="*/ 818 w 935"/>
                <a:gd name="T15" fmla="*/ 25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5" h="929">
                  <a:moveTo>
                    <a:pt x="818" y="25"/>
                  </a:moveTo>
                  <a:lnTo>
                    <a:pt x="25" y="818"/>
                  </a:lnTo>
                  <a:cubicBezTo>
                    <a:pt x="0" y="844"/>
                    <a:pt x="0" y="885"/>
                    <a:pt x="25" y="910"/>
                  </a:cubicBezTo>
                  <a:cubicBezTo>
                    <a:pt x="37" y="922"/>
                    <a:pt x="54" y="929"/>
                    <a:pt x="71" y="929"/>
                  </a:cubicBezTo>
                  <a:cubicBezTo>
                    <a:pt x="87" y="929"/>
                    <a:pt x="103" y="922"/>
                    <a:pt x="116" y="910"/>
                  </a:cubicBezTo>
                  <a:lnTo>
                    <a:pt x="910" y="116"/>
                  </a:lnTo>
                  <a:cubicBezTo>
                    <a:pt x="935" y="91"/>
                    <a:pt x="935" y="50"/>
                    <a:pt x="910" y="25"/>
                  </a:cubicBezTo>
                  <a:cubicBezTo>
                    <a:pt x="884" y="0"/>
                    <a:pt x="844" y="0"/>
                    <a:pt x="818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178">
              <a:extLst>
                <a:ext uri="{FF2B5EF4-FFF2-40B4-BE49-F238E27FC236}">
                  <a16:creationId xmlns:a16="http://schemas.microsoft.com/office/drawing/2014/main" id="{B46B0327-7C1A-4546-9E32-5169D6BF3E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5339" y="3432176"/>
              <a:ext cx="103188" cy="95250"/>
            </a:xfrm>
            <a:custGeom>
              <a:avLst/>
              <a:gdLst>
                <a:gd name="T0" fmla="*/ 89 w 507"/>
                <a:gd name="T1" fmla="*/ 67 h 462"/>
                <a:gd name="T2" fmla="*/ 89 w 507"/>
                <a:gd name="T3" fmla="*/ 394 h 462"/>
                <a:gd name="T4" fmla="*/ 253 w 507"/>
                <a:gd name="T5" fmla="*/ 462 h 462"/>
                <a:gd name="T6" fmla="*/ 417 w 507"/>
                <a:gd name="T7" fmla="*/ 394 h 462"/>
                <a:gd name="T8" fmla="*/ 417 w 507"/>
                <a:gd name="T9" fmla="*/ 67 h 462"/>
                <a:gd name="T10" fmla="*/ 253 w 507"/>
                <a:gd name="T11" fmla="*/ 0 h 462"/>
                <a:gd name="T12" fmla="*/ 89 w 507"/>
                <a:gd name="T13" fmla="*/ 67 h 462"/>
                <a:gd name="T14" fmla="*/ 325 w 507"/>
                <a:gd name="T15" fmla="*/ 303 h 462"/>
                <a:gd name="T16" fmla="*/ 253 w 507"/>
                <a:gd name="T17" fmla="*/ 333 h 462"/>
                <a:gd name="T18" fmla="*/ 181 w 507"/>
                <a:gd name="T19" fmla="*/ 303 h 462"/>
                <a:gd name="T20" fmla="*/ 181 w 507"/>
                <a:gd name="T21" fmla="*/ 159 h 462"/>
                <a:gd name="T22" fmla="*/ 253 w 507"/>
                <a:gd name="T23" fmla="*/ 129 h 462"/>
                <a:gd name="T24" fmla="*/ 325 w 507"/>
                <a:gd name="T25" fmla="*/ 159 h 462"/>
                <a:gd name="T26" fmla="*/ 325 w 507"/>
                <a:gd name="T27" fmla="*/ 303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7" h="462">
                  <a:moveTo>
                    <a:pt x="89" y="67"/>
                  </a:moveTo>
                  <a:cubicBezTo>
                    <a:pt x="0" y="157"/>
                    <a:pt x="0" y="304"/>
                    <a:pt x="89" y="394"/>
                  </a:cubicBezTo>
                  <a:cubicBezTo>
                    <a:pt x="133" y="438"/>
                    <a:pt x="191" y="462"/>
                    <a:pt x="253" y="462"/>
                  </a:cubicBezTo>
                  <a:cubicBezTo>
                    <a:pt x="315" y="462"/>
                    <a:pt x="373" y="438"/>
                    <a:pt x="417" y="394"/>
                  </a:cubicBezTo>
                  <a:cubicBezTo>
                    <a:pt x="507" y="304"/>
                    <a:pt x="507" y="157"/>
                    <a:pt x="417" y="67"/>
                  </a:cubicBezTo>
                  <a:cubicBezTo>
                    <a:pt x="373" y="24"/>
                    <a:pt x="315" y="0"/>
                    <a:pt x="253" y="0"/>
                  </a:cubicBezTo>
                  <a:cubicBezTo>
                    <a:pt x="191" y="0"/>
                    <a:pt x="134" y="24"/>
                    <a:pt x="89" y="67"/>
                  </a:cubicBezTo>
                  <a:close/>
                  <a:moveTo>
                    <a:pt x="325" y="303"/>
                  </a:moveTo>
                  <a:cubicBezTo>
                    <a:pt x="306" y="323"/>
                    <a:pt x="281" y="333"/>
                    <a:pt x="253" y="333"/>
                  </a:cubicBezTo>
                  <a:cubicBezTo>
                    <a:pt x="226" y="333"/>
                    <a:pt x="200" y="322"/>
                    <a:pt x="181" y="303"/>
                  </a:cubicBezTo>
                  <a:cubicBezTo>
                    <a:pt x="141" y="263"/>
                    <a:pt x="141" y="199"/>
                    <a:pt x="181" y="159"/>
                  </a:cubicBezTo>
                  <a:cubicBezTo>
                    <a:pt x="200" y="140"/>
                    <a:pt x="226" y="129"/>
                    <a:pt x="253" y="129"/>
                  </a:cubicBezTo>
                  <a:cubicBezTo>
                    <a:pt x="281" y="129"/>
                    <a:pt x="306" y="140"/>
                    <a:pt x="325" y="159"/>
                  </a:cubicBezTo>
                  <a:cubicBezTo>
                    <a:pt x="365" y="199"/>
                    <a:pt x="365" y="263"/>
                    <a:pt x="325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179">
              <a:extLst>
                <a:ext uri="{FF2B5EF4-FFF2-40B4-BE49-F238E27FC236}">
                  <a16:creationId xmlns:a16="http://schemas.microsoft.com/office/drawing/2014/main" id="{F0EF6FB4-B1C0-427A-8002-21DC94DFC3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276" y="3324226"/>
              <a:ext cx="95250" cy="95250"/>
            </a:xfrm>
            <a:custGeom>
              <a:avLst/>
              <a:gdLst>
                <a:gd name="T0" fmla="*/ 232 w 463"/>
                <a:gd name="T1" fmla="*/ 0 h 463"/>
                <a:gd name="T2" fmla="*/ 68 w 463"/>
                <a:gd name="T3" fmla="*/ 68 h 463"/>
                <a:gd name="T4" fmla="*/ 0 w 463"/>
                <a:gd name="T5" fmla="*/ 231 h 463"/>
                <a:gd name="T6" fmla="*/ 68 w 463"/>
                <a:gd name="T7" fmla="*/ 395 h 463"/>
                <a:gd name="T8" fmla="*/ 232 w 463"/>
                <a:gd name="T9" fmla="*/ 463 h 463"/>
                <a:gd name="T10" fmla="*/ 395 w 463"/>
                <a:gd name="T11" fmla="*/ 395 h 463"/>
                <a:gd name="T12" fmla="*/ 463 w 463"/>
                <a:gd name="T13" fmla="*/ 231 h 463"/>
                <a:gd name="T14" fmla="*/ 395 w 463"/>
                <a:gd name="T15" fmla="*/ 68 h 463"/>
                <a:gd name="T16" fmla="*/ 232 w 463"/>
                <a:gd name="T17" fmla="*/ 0 h 463"/>
                <a:gd name="T18" fmla="*/ 304 w 463"/>
                <a:gd name="T19" fmla="*/ 303 h 463"/>
                <a:gd name="T20" fmla="*/ 232 w 463"/>
                <a:gd name="T21" fmla="*/ 333 h 463"/>
                <a:gd name="T22" fmla="*/ 160 w 463"/>
                <a:gd name="T23" fmla="*/ 303 h 463"/>
                <a:gd name="T24" fmla="*/ 130 w 463"/>
                <a:gd name="T25" fmla="*/ 231 h 463"/>
                <a:gd name="T26" fmla="*/ 160 w 463"/>
                <a:gd name="T27" fmla="*/ 159 h 463"/>
                <a:gd name="T28" fmla="*/ 232 w 463"/>
                <a:gd name="T29" fmla="*/ 130 h 463"/>
                <a:gd name="T30" fmla="*/ 304 w 463"/>
                <a:gd name="T31" fmla="*/ 159 h 463"/>
                <a:gd name="T32" fmla="*/ 333 w 463"/>
                <a:gd name="T33" fmla="*/ 231 h 463"/>
                <a:gd name="T34" fmla="*/ 304 w 463"/>
                <a:gd name="T35" fmla="*/ 30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3" h="463">
                  <a:moveTo>
                    <a:pt x="232" y="0"/>
                  </a:moveTo>
                  <a:cubicBezTo>
                    <a:pt x="170" y="0"/>
                    <a:pt x="112" y="24"/>
                    <a:pt x="68" y="68"/>
                  </a:cubicBezTo>
                  <a:cubicBezTo>
                    <a:pt x="24" y="111"/>
                    <a:pt x="0" y="169"/>
                    <a:pt x="0" y="231"/>
                  </a:cubicBezTo>
                  <a:cubicBezTo>
                    <a:pt x="0" y="293"/>
                    <a:pt x="24" y="351"/>
                    <a:pt x="68" y="395"/>
                  </a:cubicBezTo>
                  <a:cubicBezTo>
                    <a:pt x="112" y="439"/>
                    <a:pt x="170" y="463"/>
                    <a:pt x="232" y="463"/>
                  </a:cubicBezTo>
                  <a:cubicBezTo>
                    <a:pt x="294" y="463"/>
                    <a:pt x="352" y="439"/>
                    <a:pt x="395" y="395"/>
                  </a:cubicBezTo>
                  <a:cubicBezTo>
                    <a:pt x="439" y="351"/>
                    <a:pt x="463" y="293"/>
                    <a:pt x="463" y="231"/>
                  </a:cubicBezTo>
                  <a:cubicBezTo>
                    <a:pt x="463" y="169"/>
                    <a:pt x="439" y="111"/>
                    <a:pt x="395" y="68"/>
                  </a:cubicBezTo>
                  <a:cubicBezTo>
                    <a:pt x="351" y="24"/>
                    <a:pt x="294" y="0"/>
                    <a:pt x="232" y="0"/>
                  </a:cubicBezTo>
                  <a:close/>
                  <a:moveTo>
                    <a:pt x="304" y="303"/>
                  </a:moveTo>
                  <a:cubicBezTo>
                    <a:pt x="284" y="323"/>
                    <a:pt x="259" y="333"/>
                    <a:pt x="232" y="333"/>
                  </a:cubicBezTo>
                  <a:cubicBezTo>
                    <a:pt x="204" y="333"/>
                    <a:pt x="179" y="322"/>
                    <a:pt x="160" y="303"/>
                  </a:cubicBezTo>
                  <a:cubicBezTo>
                    <a:pt x="140" y="284"/>
                    <a:pt x="130" y="259"/>
                    <a:pt x="130" y="231"/>
                  </a:cubicBezTo>
                  <a:cubicBezTo>
                    <a:pt x="130" y="204"/>
                    <a:pt x="141" y="179"/>
                    <a:pt x="160" y="159"/>
                  </a:cubicBezTo>
                  <a:cubicBezTo>
                    <a:pt x="179" y="140"/>
                    <a:pt x="204" y="130"/>
                    <a:pt x="232" y="130"/>
                  </a:cubicBezTo>
                  <a:cubicBezTo>
                    <a:pt x="259" y="130"/>
                    <a:pt x="284" y="140"/>
                    <a:pt x="304" y="159"/>
                  </a:cubicBezTo>
                  <a:cubicBezTo>
                    <a:pt x="323" y="179"/>
                    <a:pt x="333" y="204"/>
                    <a:pt x="333" y="231"/>
                  </a:cubicBezTo>
                  <a:cubicBezTo>
                    <a:pt x="333" y="258"/>
                    <a:pt x="323" y="284"/>
                    <a:pt x="304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5A2F2496-6861-46BC-912D-AD6E67E16EC0}"/>
              </a:ext>
            </a:extLst>
          </p:cNvPr>
          <p:cNvGrpSpPr/>
          <p:nvPr/>
        </p:nvGrpSpPr>
        <p:grpSpPr>
          <a:xfrm>
            <a:off x="2115055" y="2486784"/>
            <a:ext cx="308806" cy="386293"/>
            <a:chOff x="563563" y="2209800"/>
            <a:chExt cx="430213" cy="538163"/>
          </a:xfrm>
          <a:solidFill>
            <a:srgbClr val="1C1C1C"/>
          </a:solidFill>
        </p:grpSpPr>
        <p:sp>
          <p:nvSpPr>
            <p:cNvPr id="10" name="Freeform 208">
              <a:extLst>
                <a:ext uri="{FF2B5EF4-FFF2-40B4-BE49-F238E27FC236}">
                  <a16:creationId xmlns:a16="http://schemas.microsoft.com/office/drawing/2014/main" id="{776AC147-C301-47B6-9793-9427EA6A5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201" y="2455863"/>
              <a:ext cx="134938" cy="184150"/>
            </a:xfrm>
            <a:custGeom>
              <a:avLst/>
              <a:gdLst>
                <a:gd name="T0" fmla="*/ 537 w 655"/>
                <a:gd name="T1" fmla="*/ 530 h 897"/>
                <a:gd name="T2" fmla="*/ 392 w 655"/>
                <a:gd name="T3" fmla="*/ 675 h 897"/>
                <a:gd name="T4" fmla="*/ 392 w 655"/>
                <a:gd name="T5" fmla="*/ 65 h 897"/>
                <a:gd name="T6" fmla="*/ 327 w 655"/>
                <a:gd name="T7" fmla="*/ 0 h 897"/>
                <a:gd name="T8" fmla="*/ 262 w 655"/>
                <a:gd name="T9" fmla="*/ 65 h 897"/>
                <a:gd name="T10" fmla="*/ 262 w 655"/>
                <a:gd name="T11" fmla="*/ 676 h 897"/>
                <a:gd name="T12" fmla="*/ 117 w 655"/>
                <a:gd name="T13" fmla="*/ 530 h 897"/>
                <a:gd name="T14" fmla="*/ 25 w 655"/>
                <a:gd name="T15" fmla="*/ 530 h 897"/>
                <a:gd name="T16" fmla="*/ 25 w 655"/>
                <a:gd name="T17" fmla="*/ 622 h 897"/>
                <a:gd name="T18" fmla="*/ 281 w 655"/>
                <a:gd name="T19" fmla="*/ 878 h 897"/>
                <a:gd name="T20" fmla="*/ 327 w 655"/>
                <a:gd name="T21" fmla="*/ 897 h 897"/>
                <a:gd name="T22" fmla="*/ 373 w 655"/>
                <a:gd name="T23" fmla="*/ 878 h 897"/>
                <a:gd name="T24" fmla="*/ 629 w 655"/>
                <a:gd name="T25" fmla="*/ 621 h 897"/>
                <a:gd name="T26" fmla="*/ 629 w 655"/>
                <a:gd name="T27" fmla="*/ 529 h 897"/>
                <a:gd name="T28" fmla="*/ 537 w 655"/>
                <a:gd name="T29" fmla="*/ 53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5" h="897">
                  <a:moveTo>
                    <a:pt x="537" y="530"/>
                  </a:moveTo>
                  <a:lnTo>
                    <a:pt x="392" y="675"/>
                  </a:lnTo>
                  <a:lnTo>
                    <a:pt x="392" y="65"/>
                  </a:lnTo>
                  <a:cubicBezTo>
                    <a:pt x="392" y="29"/>
                    <a:pt x="363" y="0"/>
                    <a:pt x="327" y="0"/>
                  </a:cubicBezTo>
                  <a:cubicBezTo>
                    <a:pt x="291" y="0"/>
                    <a:pt x="262" y="29"/>
                    <a:pt x="262" y="65"/>
                  </a:cubicBezTo>
                  <a:lnTo>
                    <a:pt x="262" y="676"/>
                  </a:lnTo>
                  <a:lnTo>
                    <a:pt x="117" y="530"/>
                  </a:lnTo>
                  <a:cubicBezTo>
                    <a:pt x="92" y="505"/>
                    <a:pt x="50" y="505"/>
                    <a:pt x="25" y="530"/>
                  </a:cubicBezTo>
                  <a:cubicBezTo>
                    <a:pt x="0" y="556"/>
                    <a:pt x="0" y="597"/>
                    <a:pt x="25" y="622"/>
                  </a:cubicBezTo>
                  <a:lnTo>
                    <a:pt x="281" y="878"/>
                  </a:lnTo>
                  <a:cubicBezTo>
                    <a:pt x="293" y="891"/>
                    <a:pt x="310" y="897"/>
                    <a:pt x="327" y="897"/>
                  </a:cubicBezTo>
                  <a:cubicBezTo>
                    <a:pt x="343" y="897"/>
                    <a:pt x="360" y="891"/>
                    <a:pt x="373" y="878"/>
                  </a:cubicBezTo>
                  <a:lnTo>
                    <a:pt x="629" y="621"/>
                  </a:lnTo>
                  <a:cubicBezTo>
                    <a:pt x="655" y="596"/>
                    <a:pt x="655" y="555"/>
                    <a:pt x="629" y="529"/>
                  </a:cubicBezTo>
                  <a:cubicBezTo>
                    <a:pt x="604" y="504"/>
                    <a:pt x="563" y="504"/>
                    <a:pt x="537" y="5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09">
              <a:extLst>
                <a:ext uri="{FF2B5EF4-FFF2-40B4-BE49-F238E27FC236}">
                  <a16:creationId xmlns:a16="http://schemas.microsoft.com/office/drawing/2014/main" id="{9ACC5A2B-1287-40CC-A18B-73C3F7675F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3563" y="2209800"/>
              <a:ext cx="430213" cy="538163"/>
            </a:xfrm>
            <a:custGeom>
              <a:avLst/>
              <a:gdLst>
                <a:gd name="T0" fmla="*/ 2090 w 2090"/>
                <a:gd name="T1" fmla="*/ 2267 h 2616"/>
                <a:gd name="T2" fmla="*/ 1940 w 2090"/>
                <a:gd name="T3" fmla="*/ 571 h 2616"/>
                <a:gd name="T4" fmla="*/ 1875 w 2090"/>
                <a:gd name="T5" fmla="*/ 512 h 2616"/>
                <a:gd name="T6" fmla="*/ 1557 w 2090"/>
                <a:gd name="T7" fmla="*/ 512 h 2616"/>
                <a:gd name="T8" fmla="*/ 1045 w 2090"/>
                <a:gd name="T9" fmla="*/ 0 h 2616"/>
                <a:gd name="T10" fmla="*/ 533 w 2090"/>
                <a:gd name="T11" fmla="*/ 512 h 2616"/>
                <a:gd name="T12" fmla="*/ 216 w 2090"/>
                <a:gd name="T13" fmla="*/ 512 h 2616"/>
                <a:gd name="T14" fmla="*/ 151 w 2090"/>
                <a:gd name="T15" fmla="*/ 571 h 2616"/>
                <a:gd name="T16" fmla="*/ 0 w 2090"/>
                <a:gd name="T17" fmla="*/ 2267 h 2616"/>
                <a:gd name="T18" fmla="*/ 0 w 2090"/>
                <a:gd name="T19" fmla="*/ 2273 h 2616"/>
                <a:gd name="T20" fmla="*/ 387 w 2090"/>
                <a:gd name="T21" fmla="*/ 2616 h 2616"/>
                <a:gd name="T22" fmla="*/ 1703 w 2090"/>
                <a:gd name="T23" fmla="*/ 2616 h 2616"/>
                <a:gd name="T24" fmla="*/ 2090 w 2090"/>
                <a:gd name="T25" fmla="*/ 2273 h 2616"/>
                <a:gd name="T26" fmla="*/ 2090 w 2090"/>
                <a:gd name="T27" fmla="*/ 2267 h 2616"/>
                <a:gd name="T28" fmla="*/ 1045 w 2090"/>
                <a:gd name="T29" fmla="*/ 130 h 2616"/>
                <a:gd name="T30" fmla="*/ 1428 w 2090"/>
                <a:gd name="T31" fmla="*/ 512 h 2616"/>
                <a:gd name="T32" fmla="*/ 663 w 2090"/>
                <a:gd name="T33" fmla="*/ 512 h 2616"/>
                <a:gd name="T34" fmla="*/ 1045 w 2090"/>
                <a:gd name="T35" fmla="*/ 130 h 2616"/>
                <a:gd name="T36" fmla="*/ 1703 w 2090"/>
                <a:gd name="T37" fmla="*/ 2486 h 2616"/>
                <a:gd name="T38" fmla="*/ 387 w 2090"/>
                <a:gd name="T39" fmla="*/ 2486 h 2616"/>
                <a:gd name="T40" fmla="*/ 130 w 2090"/>
                <a:gd name="T41" fmla="*/ 2276 h 2616"/>
                <a:gd name="T42" fmla="*/ 275 w 2090"/>
                <a:gd name="T43" fmla="*/ 642 h 2616"/>
                <a:gd name="T44" fmla="*/ 533 w 2090"/>
                <a:gd name="T45" fmla="*/ 642 h 2616"/>
                <a:gd name="T46" fmla="*/ 533 w 2090"/>
                <a:gd name="T47" fmla="*/ 870 h 2616"/>
                <a:gd name="T48" fmla="*/ 598 w 2090"/>
                <a:gd name="T49" fmla="*/ 935 h 2616"/>
                <a:gd name="T50" fmla="*/ 663 w 2090"/>
                <a:gd name="T51" fmla="*/ 870 h 2616"/>
                <a:gd name="T52" fmla="*/ 663 w 2090"/>
                <a:gd name="T53" fmla="*/ 642 h 2616"/>
                <a:gd name="T54" fmla="*/ 1428 w 2090"/>
                <a:gd name="T55" fmla="*/ 642 h 2616"/>
                <a:gd name="T56" fmla="*/ 1428 w 2090"/>
                <a:gd name="T57" fmla="*/ 870 h 2616"/>
                <a:gd name="T58" fmla="*/ 1493 w 2090"/>
                <a:gd name="T59" fmla="*/ 935 h 2616"/>
                <a:gd name="T60" fmla="*/ 1557 w 2090"/>
                <a:gd name="T61" fmla="*/ 870 h 2616"/>
                <a:gd name="T62" fmla="*/ 1557 w 2090"/>
                <a:gd name="T63" fmla="*/ 642 h 2616"/>
                <a:gd name="T64" fmla="*/ 1815 w 2090"/>
                <a:gd name="T65" fmla="*/ 642 h 2616"/>
                <a:gd name="T66" fmla="*/ 1960 w 2090"/>
                <a:gd name="T67" fmla="*/ 2276 h 2616"/>
                <a:gd name="T68" fmla="*/ 1703 w 2090"/>
                <a:gd name="T69" fmla="*/ 2486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90" h="2616">
                  <a:moveTo>
                    <a:pt x="2090" y="2267"/>
                  </a:moveTo>
                  <a:lnTo>
                    <a:pt x="1940" y="571"/>
                  </a:lnTo>
                  <a:cubicBezTo>
                    <a:pt x="1937" y="537"/>
                    <a:pt x="1909" y="512"/>
                    <a:pt x="1875" y="512"/>
                  </a:cubicBezTo>
                  <a:lnTo>
                    <a:pt x="1557" y="512"/>
                  </a:lnTo>
                  <a:cubicBezTo>
                    <a:pt x="1557" y="230"/>
                    <a:pt x="1327" y="0"/>
                    <a:pt x="1045" y="0"/>
                  </a:cubicBezTo>
                  <a:cubicBezTo>
                    <a:pt x="763" y="0"/>
                    <a:pt x="533" y="230"/>
                    <a:pt x="533" y="512"/>
                  </a:cubicBezTo>
                  <a:lnTo>
                    <a:pt x="216" y="512"/>
                  </a:lnTo>
                  <a:cubicBezTo>
                    <a:pt x="182" y="512"/>
                    <a:pt x="154" y="537"/>
                    <a:pt x="151" y="571"/>
                  </a:cubicBezTo>
                  <a:lnTo>
                    <a:pt x="0" y="2267"/>
                  </a:lnTo>
                  <a:cubicBezTo>
                    <a:pt x="0" y="2270"/>
                    <a:pt x="0" y="2271"/>
                    <a:pt x="0" y="2273"/>
                  </a:cubicBezTo>
                  <a:cubicBezTo>
                    <a:pt x="0" y="2462"/>
                    <a:pt x="174" y="2616"/>
                    <a:pt x="387" y="2616"/>
                  </a:cubicBezTo>
                  <a:lnTo>
                    <a:pt x="1703" y="2616"/>
                  </a:lnTo>
                  <a:cubicBezTo>
                    <a:pt x="1917" y="2616"/>
                    <a:pt x="2090" y="2462"/>
                    <a:pt x="2090" y="2273"/>
                  </a:cubicBezTo>
                  <a:cubicBezTo>
                    <a:pt x="2090" y="2271"/>
                    <a:pt x="2090" y="2270"/>
                    <a:pt x="2090" y="2267"/>
                  </a:cubicBezTo>
                  <a:close/>
                  <a:moveTo>
                    <a:pt x="1045" y="130"/>
                  </a:moveTo>
                  <a:cubicBezTo>
                    <a:pt x="1256" y="130"/>
                    <a:pt x="1427" y="301"/>
                    <a:pt x="1428" y="512"/>
                  </a:cubicBezTo>
                  <a:lnTo>
                    <a:pt x="663" y="512"/>
                  </a:lnTo>
                  <a:cubicBezTo>
                    <a:pt x="663" y="301"/>
                    <a:pt x="835" y="130"/>
                    <a:pt x="1045" y="130"/>
                  </a:cubicBezTo>
                  <a:close/>
                  <a:moveTo>
                    <a:pt x="1703" y="2486"/>
                  </a:moveTo>
                  <a:lnTo>
                    <a:pt x="387" y="2486"/>
                  </a:lnTo>
                  <a:cubicBezTo>
                    <a:pt x="246" y="2486"/>
                    <a:pt x="132" y="2392"/>
                    <a:pt x="130" y="2276"/>
                  </a:cubicBezTo>
                  <a:lnTo>
                    <a:pt x="275" y="642"/>
                  </a:lnTo>
                  <a:lnTo>
                    <a:pt x="533" y="642"/>
                  </a:lnTo>
                  <a:lnTo>
                    <a:pt x="533" y="870"/>
                  </a:lnTo>
                  <a:cubicBezTo>
                    <a:pt x="533" y="905"/>
                    <a:pt x="562" y="935"/>
                    <a:pt x="598" y="935"/>
                  </a:cubicBezTo>
                  <a:cubicBezTo>
                    <a:pt x="634" y="935"/>
                    <a:pt x="663" y="905"/>
                    <a:pt x="663" y="870"/>
                  </a:cubicBezTo>
                  <a:lnTo>
                    <a:pt x="663" y="642"/>
                  </a:lnTo>
                  <a:lnTo>
                    <a:pt x="1428" y="642"/>
                  </a:lnTo>
                  <a:lnTo>
                    <a:pt x="1428" y="870"/>
                  </a:lnTo>
                  <a:cubicBezTo>
                    <a:pt x="1428" y="905"/>
                    <a:pt x="1457" y="935"/>
                    <a:pt x="1493" y="935"/>
                  </a:cubicBezTo>
                  <a:cubicBezTo>
                    <a:pt x="1528" y="935"/>
                    <a:pt x="1557" y="905"/>
                    <a:pt x="1557" y="870"/>
                  </a:cubicBezTo>
                  <a:lnTo>
                    <a:pt x="1557" y="642"/>
                  </a:lnTo>
                  <a:lnTo>
                    <a:pt x="1815" y="642"/>
                  </a:lnTo>
                  <a:lnTo>
                    <a:pt x="1960" y="2276"/>
                  </a:lnTo>
                  <a:cubicBezTo>
                    <a:pt x="1959" y="2392"/>
                    <a:pt x="1844" y="2486"/>
                    <a:pt x="1703" y="2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7E76F44F-FA2C-40E6-BEC1-AF6DD6B8E4F4}"/>
              </a:ext>
            </a:extLst>
          </p:cNvPr>
          <p:cNvGrpSpPr/>
          <p:nvPr/>
        </p:nvGrpSpPr>
        <p:grpSpPr>
          <a:xfrm>
            <a:off x="2074603" y="995932"/>
            <a:ext cx="389711" cy="339573"/>
            <a:chOff x="530226" y="39688"/>
            <a:chExt cx="542925" cy="473075"/>
          </a:xfrm>
          <a:solidFill>
            <a:srgbClr val="1C1C1C"/>
          </a:solidFill>
        </p:grpSpPr>
        <p:sp>
          <p:nvSpPr>
            <p:cNvPr id="71" name="Freeform 15">
              <a:extLst>
                <a:ext uri="{FF2B5EF4-FFF2-40B4-BE49-F238E27FC236}">
                  <a16:creationId xmlns:a16="http://schemas.microsoft.com/office/drawing/2014/main" id="{01207430-5BA5-4C3B-9CBF-5423DD0F28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0226" y="39688"/>
              <a:ext cx="542925" cy="473075"/>
            </a:xfrm>
            <a:custGeom>
              <a:avLst/>
              <a:gdLst>
                <a:gd name="T0" fmla="*/ 2622 w 2635"/>
                <a:gd name="T1" fmla="*/ 1488 h 2302"/>
                <a:gd name="T2" fmla="*/ 2530 w 2635"/>
                <a:gd name="T3" fmla="*/ 1441 h 2302"/>
                <a:gd name="T4" fmla="*/ 1373 w 2635"/>
                <a:gd name="T5" fmla="*/ 1825 h 2302"/>
                <a:gd name="T6" fmla="*/ 1108 w 2635"/>
                <a:gd name="T7" fmla="*/ 1677 h 2302"/>
                <a:gd name="T8" fmla="*/ 1095 w 2635"/>
                <a:gd name="T9" fmla="*/ 1677 h 2302"/>
                <a:gd name="T10" fmla="*/ 1078 w 2635"/>
                <a:gd name="T11" fmla="*/ 1678 h 2302"/>
                <a:gd name="T12" fmla="*/ 618 w 2635"/>
                <a:gd name="T13" fmla="*/ 295 h 2302"/>
                <a:gd name="T14" fmla="*/ 582 w 2635"/>
                <a:gd name="T15" fmla="*/ 253 h 2302"/>
                <a:gd name="T16" fmla="*/ 115 w 2635"/>
                <a:gd name="T17" fmla="*/ 18 h 2302"/>
                <a:gd name="T18" fmla="*/ 17 w 2635"/>
                <a:gd name="T19" fmla="*/ 50 h 2302"/>
                <a:gd name="T20" fmla="*/ 50 w 2635"/>
                <a:gd name="T21" fmla="*/ 148 h 2302"/>
                <a:gd name="T22" fmla="*/ 490 w 2635"/>
                <a:gd name="T23" fmla="*/ 369 h 2302"/>
                <a:gd name="T24" fmla="*/ 940 w 2635"/>
                <a:gd name="T25" fmla="*/ 1726 h 2302"/>
                <a:gd name="T26" fmla="*/ 878 w 2635"/>
                <a:gd name="T27" fmla="*/ 1779 h 2302"/>
                <a:gd name="T28" fmla="*/ 795 w 2635"/>
                <a:gd name="T29" fmla="*/ 2003 h 2302"/>
                <a:gd name="T30" fmla="*/ 1107 w 2635"/>
                <a:gd name="T31" fmla="*/ 2302 h 2302"/>
                <a:gd name="T32" fmla="*/ 1120 w 2635"/>
                <a:gd name="T33" fmla="*/ 2302 h 2302"/>
                <a:gd name="T34" fmla="*/ 1419 w 2635"/>
                <a:gd name="T35" fmla="*/ 1977 h 2302"/>
                <a:gd name="T36" fmla="*/ 1418 w 2635"/>
                <a:gd name="T37" fmla="*/ 1964 h 2302"/>
                <a:gd name="T38" fmla="*/ 2576 w 2635"/>
                <a:gd name="T39" fmla="*/ 1580 h 2302"/>
                <a:gd name="T40" fmla="*/ 2622 w 2635"/>
                <a:gd name="T41" fmla="*/ 1488 h 2302"/>
                <a:gd name="T42" fmla="*/ 1114 w 2635"/>
                <a:gd name="T43" fmla="*/ 2156 h 2302"/>
                <a:gd name="T44" fmla="*/ 941 w 2635"/>
                <a:gd name="T45" fmla="*/ 1997 h 2302"/>
                <a:gd name="T46" fmla="*/ 985 w 2635"/>
                <a:gd name="T47" fmla="*/ 1877 h 2302"/>
                <a:gd name="T48" fmla="*/ 1101 w 2635"/>
                <a:gd name="T49" fmla="*/ 1824 h 2302"/>
                <a:gd name="T50" fmla="*/ 1108 w 2635"/>
                <a:gd name="T51" fmla="*/ 1824 h 2302"/>
                <a:gd name="T52" fmla="*/ 1274 w 2635"/>
                <a:gd name="T53" fmla="*/ 1984 h 2302"/>
                <a:gd name="T54" fmla="*/ 1114 w 2635"/>
                <a:gd name="T55" fmla="*/ 2156 h 2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35" h="2302">
                  <a:moveTo>
                    <a:pt x="2622" y="1488"/>
                  </a:moveTo>
                  <a:cubicBezTo>
                    <a:pt x="2610" y="1450"/>
                    <a:pt x="2568" y="1429"/>
                    <a:pt x="2530" y="1441"/>
                  </a:cubicBezTo>
                  <a:lnTo>
                    <a:pt x="1373" y="1825"/>
                  </a:lnTo>
                  <a:cubicBezTo>
                    <a:pt x="1318" y="1736"/>
                    <a:pt x="1220" y="1677"/>
                    <a:pt x="1108" y="1677"/>
                  </a:cubicBezTo>
                  <a:cubicBezTo>
                    <a:pt x="1103" y="1677"/>
                    <a:pt x="1099" y="1677"/>
                    <a:pt x="1095" y="1677"/>
                  </a:cubicBezTo>
                  <a:cubicBezTo>
                    <a:pt x="1089" y="1677"/>
                    <a:pt x="1083" y="1678"/>
                    <a:pt x="1078" y="1678"/>
                  </a:cubicBezTo>
                  <a:lnTo>
                    <a:pt x="618" y="295"/>
                  </a:lnTo>
                  <a:cubicBezTo>
                    <a:pt x="613" y="276"/>
                    <a:pt x="599" y="261"/>
                    <a:pt x="582" y="253"/>
                  </a:cubicBezTo>
                  <a:lnTo>
                    <a:pt x="115" y="18"/>
                  </a:lnTo>
                  <a:cubicBezTo>
                    <a:pt x="79" y="0"/>
                    <a:pt x="35" y="14"/>
                    <a:pt x="17" y="50"/>
                  </a:cubicBezTo>
                  <a:cubicBezTo>
                    <a:pt x="0" y="86"/>
                    <a:pt x="14" y="130"/>
                    <a:pt x="50" y="148"/>
                  </a:cubicBezTo>
                  <a:lnTo>
                    <a:pt x="490" y="369"/>
                  </a:lnTo>
                  <a:lnTo>
                    <a:pt x="940" y="1726"/>
                  </a:lnTo>
                  <a:cubicBezTo>
                    <a:pt x="917" y="1741"/>
                    <a:pt x="896" y="1758"/>
                    <a:pt x="878" y="1779"/>
                  </a:cubicBezTo>
                  <a:cubicBezTo>
                    <a:pt x="821" y="1840"/>
                    <a:pt x="792" y="1920"/>
                    <a:pt x="795" y="2003"/>
                  </a:cubicBezTo>
                  <a:cubicBezTo>
                    <a:pt x="802" y="2171"/>
                    <a:pt x="939" y="2302"/>
                    <a:pt x="1107" y="2302"/>
                  </a:cubicBezTo>
                  <a:cubicBezTo>
                    <a:pt x="1111" y="2302"/>
                    <a:pt x="1116" y="2302"/>
                    <a:pt x="1120" y="2302"/>
                  </a:cubicBezTo>
                  <a:cubicBezTo>
                    <a:pt x="1292" y="2295"/>
                    <a:pt x="1426" y="2150"/>
                    <a:pt x="1419" y="1977"/>
                  </a:cubicBezTo>
                  <a:cubicBezTo>
                    <a:pt x="1419" y="1973"/>
                    <a:pt x="1418" y="1968"/>
                    <a:pt x="1418" y="1964"/>
                  </a:cubicBezTo>
                  <a:lnTo>
                    <a:pt x="2576" y="1580"/>
                  </a:lnTo>
                  <a:cubicBezTo>
                    <a:pt x="2614" y="1567"/>
                    <a:pt x="2635" y="1526"/>
                    <a:pt x="2622" y="1488"/>
                  </a:cubicBezTo>
                  <a:close/>
                  <a:moveTo>
                    <a:pt x="1114" y="2156"/>
                  </a:moveTo>
                  <a:cubicBezTo>
                    <a:pt x="1021" y="2160"/>
                    <a:pt x="944" y="2088"/>
                    <a:pt x="941" y="1997"/>
                  </a:cubicBezTo>
                  <a:cubicBezTo>
                    <a:pt x="939" y="1952"/>
                    <a:pt x="955" y="1910"/>
                    <a:pt x="985" y="1877"/>
                  </a:cubicBezTo>
                  <a:cubicBezTo>
                    <a:pt x="1015" y="1844"/>
                    <a:pt x="1056" y="1825"/>
                    <a:pt x="1101" y="1824"/>
                  </a:cubicBezTo>
                  <a:cubicBezTo>
                    <a:pt x="1103" y="1824"/>
                    <a:pt x="1105" y="1824"/>
                    <a:pt x="1108" y="1824"/>
                  </a:cubicBezTo>
                  <a:cubicBezTo>
                    <a:pt x="1197" y="1824"/>
                    <a:pt x="1270" y="1894"/>
                    <a:pt x="1274" y="1984"/>
                  </a:cubicBezTo>
                  <a:cubicBezTo>
                    <a:pt x="1277" y="2075"/>
                    <a:pt x="1206" y="2152"/>
                    <a:pt x="1114" y="2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6">
              <a:extLst>
                <a:ext uri="{FF2B5EF4-FFF2-40B4-BE49-F238E27FC236}">
                  <a16:creationId xmlns:a16="http://schemas.microsoft.com/office/drawing/2014/main" id="{4AFBE18E-0111-47BD-98EA-177E0BB7F4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8026" y="46038"/>
              <a:ext cx="336550" cy="334963"/>
            </a:xfrm>
            <a:custGeom>
              <a:avLst/>
              <a:gdLst>
                <a:gd name="T0" fmla="*/ 380 w 1642"/>
                <a:gd name="T1" fmla="*/ 1577 h 1627"/>
                <a:gd name="T2" fmla="*/ 449 w 1642"/>
                <a:gd name="T3" fmla="*/ 1627 h 1627"/>
                <a:gd name="T4" fmla="*/ 472 w 1642"/>
                <a:gd name="T5" fmla="*/ 1623 h 1627"/>
                <a:gd name="T6" fmla="*/ 1590 w 1642"/>
                <a:gd name="T7" fmla="*/ 1253 h 1627"/>
                <a:gd name="T8" fmla="*/ 1632 w 1642"/>
                <a:gd name="T9" fmla="*/ 1216 h 1627"/>
                <a:gd name="T10" fmla="*/ 1636 w 1642"/>
                <a:gd name="T11" fmla="*/ 1161 h 1627"/>
                <a:gd name="T12" fmla="*/ 1269 w 1642"/>
                <a:gd name="T13" fmla="*/ 52 h 1627"/>
                <a:gd name="T14" fmla="*/ 1233 w 1642"/>
                <a:gd name="T15" fmla="*/ 10 h 1627"/>
                <a:gd name="T16" fmla="*/ 1177 w 1642"/>
                <a:gd name="T17" fmla="*/ 6 h 1627"/>
                <a:gd name="T18" fmla="*/ 618 w 1642"/>
                <a:gd name="T19" fmla="*/ 192 h 1627"/>
                <a:gd name="T20" fmla="*/ 618 w 1642"/>
                <a:gd name="T21" fmla="*/ 192 h 1627"/>
                <a:gd name="T22" fmla="*/ 618 w 1642"/>
                <a:gd name="T23" fmla="*/ 192 h 1627"/>
                <a:gd name="T24" fmla="*/ 59 w 1642"/>
                <a:gd name="T25" fmla="*/ 377 h 1627"/>
                <a:gd name="T26" fmla="*/ 13 w 1642"/>
                <a:gd name="T27" fmla="*/ 469 h 1627"/>
                <a:gd name="T28" fmla="*/ 380 w 1642"/>
                <a:gd name="T29" fmla="*/ 1577 h 1627"/>
                <a:gd name="T30" fmla="*/ 595 w 1642"/>
                <a:gd name="T31" fmla="*/ 352 h 1627"/>
                <a:gd name="T32" fmla="*/ 684 w 1642"/>
                <a:gd name="T33" fmla="*/ 621 h 1627"/>
                <a:gd name="T34" fmla="*/ 753 w 1642"/>
                <a:gd name="T35" fmla="*/ 671 h 1627"/>
                <a:gd name="T36" fmla="*/ 775 w 1642"/>
                <a:gd name="T37" fmla="*/ 667 h 1627"/>
                <a:gd name="T38" fmla="*/ 822 w 1642"/>
                <a:gd name="T39" fmla="*/ 575 h 1627"/>
                <a:gd name="T40" fmla="*/ 733 w 1642"/>
                <a:gd name="T41" fmla="*/ 306 h 1627"/>
                <a:gd name="T42" fmla="*/ 1154 w 1642"/>
                <a:gd name="T43" fmla="*/ 167 h 1627"/>
                <a:gd name="T44" fmla="*/ 1476 w 1642"/>
                <a:gd name="T45" fmla="*/ 1137 h 1627"/>
                <a:gd name="T46" fmla="*/ 495 w 1642"/>
                <a:gd name="T47" fmla="*/ 1462 h 1627"/>
                <a:gd name="T48" fmla="*/ 174 w 1642"/>
                <a:gd name="T49" fmla="*/ 492 h 1627"/>
                <a:gd name="T50" fmla="*/ 595 w 1642"/>
                <a:gd name="T51" fmla="*/ 352 h 1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2" h="1627">
                  <a:moveTo>
                    <a:pt x="380" y="1577"/>
                  </a:moveTo>
                  <a:cubicBezTo>
                    <a:pt x="390" y="1608"/>
                    <a:pt x="419" y="1627"/>
                    <a:pt x="449" y="1627"/>
                  </a:cubicBezTo>
                  <a:cubicBezTo>
                    <a:pt x="457" y="1627"/>
                    <a:pt x="464" y="1626"/>
                    <a:pt x="472" y="1623"/>
                  </a:cubicBezTo>
                  <a:lnTo>
                    <a:pt x="1590" y="1253"/>
                  </a:lnTo>
                  <a:cubicBezTo>
                    <a:pt x="1608" y="1247"/>
                    <a:pt x="1623" y="1233"/>
                    <a:pt x="1632" y="1216"/>
                  </a:cubicBezTo>
                  <a:cubicBezTo>
                    <a:pt x="1640" y="1199"/>
                    <a:pt x="1642" y="1179"/>
                    <a:pt x="1636" y="1161"/>
                  </a:cubicBezTo>
                  <a:lnTo>
                    <a:pt x="1269" y="52"/>
                  </a:lnTo>
                  <a:cubicBezTo>
                    <a:pt x="1263" y="34"/>
                    <a:pt x="1250" y="19"/>
                    <a:pt x="1233" y="10"/>
                  </a:cubicBezTo>
                  <a:cubicBezTo>
                    <a:pt x="1215" y="1"/>
                    <a:pt x="1196" y="0"/>
                    <a:pt x="1177" y="6"/>
                  </a:cubicBezTo>
                  <a:lnTo>
                    <a:pt x="618" y="192"/>
                  </a:lnTo>
                  <a:lnTo>
                    <a:pt x="618" y="192"/>
                  </a:lnTo>
                  <a:lnTo>
                    <a:pt x="618" y="192"/>
                  </a:lnTo>
                  <a:lnTo>
                    <a:pt x="59" y="377"/>
                  </a:lnTo>
                  <a:cubicBezTo>
                    <a:pt x="21" y="389"/>
                    <a:pt x="0" y="431"/>
                    <a:pt x="13" y="469"/>
                  </a:cubicBezTo>
                  <a:lnTo>
                    <a:pt x="380" y="1577"/>
                  </a:lnTo>
                  <a:close/>
                  <a:moveTo>
                    <a:pt x="595" y="352"/>
                  </a:moveTo>
                  <a:lnTo>
                    <a:pt x="684" y="621"/>
                  </a:lnTo>
                  <a:cubicBezTo>
                    <a:pt x="694" y="652"/>
                    <a:pt x="723" y="671"/>
                    <a:pt x="753" y="671"/>
                  </a:cubicBezTo>
                  <a:cubicBezTo>
                    <a:pt x="760" y="671"/>
                    <a:pt x="768" y="670"/>
                    <a:pt x="775" y="667"/>
                  </a:cubicBezTo>
                  <a:cubicBezTo>
                    <a:pt x="814" y="655"/>
                    <a:pt x="834" y="613"/>
                    <a:pt x="822" y="575"/>
                  </a:cubicBezTo>
                  <a:lnTo>
                    <a:pt x="733" y="306"/>
                  </a:lnTo>
                  <a:lnTo>
                    <a:pt x="1154" y="167"/>
                  </a:lnTo>
                  <a:lnTo>
                    <a:pt x="1476" y="1137"/>
                  </a:lnTo>
                  <a:lnTo>
                    <a:pt x="495" y="1462"/>
                  </a:lnTo>
                  <a:lnTo>
                    <a:pt x="174" y="492"/>
                  </a:lnTo>
                  <a:lnTo>
                    <a:pt x="595" y="3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3" name="Group 322">
            <a:extLst>
              <a:ext uri="{FF2B5EF4-FFF2-40B4-BE49-F238E27FC236}">
                <a16:creationId xmlns:a16="http://schemas.microsoft.com/office/drawing/2014/main" id="{CC9279B2-7E84-44A4-9DDF-0F7664CB8720}"/>
              </a:ext>
            </a:extLst>
          </p:cNvPr>
          <p:cNvGrpSpPr/>
          <p:nvPr/>
        </p:nvGrpSpPr>
        <p:grpSpPr>
          <a:xfrm>
            <a:off x="2092265" y="5498119"/>
            <a:ext cx="354387" cy="386293"/>
            <a:chOff x="461963" y="6311900"/>
            <a:chExt cx="493713" cy="538163"/>
          </a:xfrm>
          <a:solidFill>
            <a:srgbClr val="1C1C1C"/>
          </a:solidFill>
        </p:grpSpPr>
        <p:sp>
          <p:nvSpPr>
            <p:cNvPr id="33" name="Freeform 231">
              <a:extLst>
                <a:ext uri="{FF2B5EF4-FFF2-40B4-BE49-F238E27FC236}">
                  <a16:creationId xmlns:a16="http://schemas.microsoft.com/office/drawing/2014/main" id="{469F4332-199F-4AAC-B07D-162B7C4FF5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526" y="6311900"/>
              <a:ext cx="212725" cy="250825"/>
            </a:xfrm>
            <a:custGeom>
              <a:avLst/>
              <a:gdLst>
                <a:gd name="T0" fmla="*/ 64 w 1029"/>
                <a:gd name="T1" fmla="*/ 1217 h 1217"/>
                <a:gd name="T2" fmla="*/ 965 w 1029"/>
                <a:gd name="T3" fmla="*/ 1217 h 1217"/>
                <a:gd name="T4" fmla="*/ 1029 w 1029"/>
                <a:gd name="T5" fmla="*/ 1153 h 1217"/>
                <a:gd name="T6" fmla="*/ 1029 w 1029"/>
                <a:gd name="T7" fmla="*/ 572 h 1217"/>
                <a:gd name="T8" fmla="*/ 965 w 1029"/>
                <a:gd name="T9" fmla="*/ 509 h 1217"/>
                <a:gd name="T10" fmla="*/ 863 w 1029"/>
                <a:gd name="T11" fmla="*/ 509 h 1217"/>
                <a:gd name="T12" fmla="*/ 863 w 1029"/>
                <a:gd name="T13" fmla="*/ 349 h 1217"/>
                <a:gd name="T14" fmla="*/ 515 w 1029"/>
                <a:gd name="T15" fmla="*/ 0 h 1217"/>
                <a:gd name="T16" fmla="*/ 166 w 1029"/>
                <a:gd name="T17" fmla="*/ 349 h 1217"/>
                <a:gd name="T18" fmla="*/ 230 w 1029"/>
                <a:gd name="T19" fmla="*/ 412 h 1217"/>
                <a:gd name="T20" fmla="*/ 293 w 1029"/>
                <a:gd name="T21" fmla="*/ 349 h 1217"/>
                <a:gd name="T22" fmla="*/ 515 w 1029"/>
                <a:gd name="T23" fmla="*/ 127 h 1217"/>
                <a:gd name="T24" fmla="*/ 736 w 1029"/>
                <a:gd name="T25" fmla="*/ 349 h 1217"/>
                <a:gd name="T26" fmla="*/ 736 w 1029"/>
                <a:gd name="T27" fmla="*/ 509 h 1217"/>
                <a:gd name="T28" fmla="*/ 64 w 1029"/>
                <a:gd name="T29" fmla="*/ 509 h 1217"/>
                <a:gd name="T30" fmla="*/ 0 w 1029"/>
                <a:gd name="T31" fmla="*/ 572 h 1217"/>
                <a:gd name="T32" fmla="*/ 0 w 1029"/>
                <a:gd name="T33" fmla="*/ 1153 h 1217"/>
                <a:gd name="T34" fmla="*/ 64 w 1029"/>
                <a:gd name="T35" fmla="*/ 1217 h 1217"/>
                <a:gd name="T36" fmla="*/ 128 w 1029"/>
                <a:gd name="T37" fmla="*/ 636 h 1217"/>
                <a:gd name="T38" fmla="*/ 901 w 1029"/>
                <a:gd name="T39" fmla="*/ 636 h 1217"/>
                <a:gd name="T40" fmla="*/ 901 w 1029"/>
                <a:gd name="T41" fmla="*/ 1090 h 1217"/>
                <a:gd name="T42" fmla="*/ 128 w 1029"/>
                <a:gd name="T43" fmla="*/ 1090 h 1217"/>
                <a:gd name="T44" fmla="*/ 128 w 1029"/>
                <a:gd name="T45" fmla="*/ 636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9" h="1217">
                  <a:moveTo>
                    <a:pt x="64" y="1217"/>
                  </a:moveTo>
                  <a:lnTo>
                    <a:pt x="965" y="1217"/>
                  </a:lnTo>
                  <a:cubicBezTo>
                    <a:pt x="1000" y="1217"/>
                    <a:pt x="1029" y="1189"/>
                    <a:pt x="1029" y="1153"/>
                  </a:cubicBezTo>
                  <a:lnTo>
                    <a:pt x="1029" y="572"/>
                  </a:lnTo>
                  <a:cubicBezTo>
                    <a:pt x="1029" y="537"/>
                    <a:pt x="1000" y="509"/>
                    <a:pt x="965" y="509"/>
                  </a:cubicBezTo>
                  <a:lnTo>
                    <a:pt x="863" y="509"/>
                  </a:lnTo>
                  <a:lnTo>
                    <a:pt x="863" y="349"/>
                  </a:lnTo>
                  <a:cubicBezTo>
                    <a:pt x="863" y="156"/>
                    <a:pt x="707" y="0"/>
                    <a:pt x="515" y="0"/>
                  </a:cubicBezTo>
                  <a:cubicBezTo>
                    <a:pt x="322" y="0"/>
                    <a:pt x="166" y="156"/>
                    <a:pt x="166" y="349"/>
                  </a:cubicBezTo>
                  <a:cubicBezTo>
                    <a:pt x="166" y="384"/>
                    <a:pt x="195" y="412"/>
                    <a:pt x="230" y="412"/>
                  </a:cubicBezTo>
                  <a:cubicBezTo>
                    <a:pt x="265" y="412"/>
                    <a:pt x="293" y="384"/>
                    <a:pt x="293" y="349"/>
                  </a:cubicBezTo>
                  <a:cubicBezTo>
                    <a:pt x="293" y="226"/>
                    <a:pt x="393" y="127"/>
                    <a:pt x="515" y="127"/>
                  </a:cubicBezTo>
                  <a:cubicBezTo>
                    <a:pt x="636" y="127"/>
                    <a:pt x="736" y="227"/>
                    <a:pt x="736" y="349"/>
                  </a:cubicBezTo>
                  <a:lnTo>
                    <a:pt x="736" y="509"/>
                  </a:lnTo>
                  <a:lnTo>
                    <a:pt x="64" y="509"/>
                  </a:lnTo>
                  <a:cubicBezTo>
                    <a:pt x="29" y="509"/>
                    <a:pt x="0" y="537"/>
                    <a:pt x="0" y="572"/>
                  </a:cubicBezTo>
                  <a:lnTo>
                    <a:pt x="0" y="1153"/>
                  </a:lnTo>
                  <a:cubicBezTo>
                    <a:pt x="0" y="1189"/>
                    <a:pt x="29" y="1217"/>
                    <a:pt x="64" y="1217"/>
                  </a:cubicBezTo>
                  <a:close/>
                  <a:moveTo>
                    <a:pt x="128" y="636"/>
                  </a:moveTo>
                  <a:lnTo>
                    <a:pt x="901" y="636"/>
                  </a:lnTo>
                  <a:lnTo>
                    <a:pt x="901" y="1090"/>
                  </a:lnTo>
                  <a:lnTo>
                    <a:pt x="128" y="1090"/>
                  </a:lnTo>
                  <a:lnTo>
                    <a:pt x="128" y="6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32">
              <a:extLst>
                <a:ext uri="{FF2B5EF4-FFF2-40B4-BE49-F238E27FC236}">
                  <a16:creationId xmlns:a16="http://schemas.microsoft.com/office/drawing/2014/main" id="{699F77E7-5668-47F9-A15D-AD4D72ABDF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963" y="6318250"/>
              <a:ext cx="493713" cy="531813"/>
            </a:xfrm>
            <a:custGeom>
              <a:avLst/>
              <a:gdLst>
                <a:gd name="T0" fmla="*/ 2118 w 2404"/>
                <a:gd name="T1" fmla="*/ 1701 h 2587"/>
                <a:gd name="T2" fmla="*/ 2404 w 2404"/>
                <a:gd name="T3" fmla="*/ 813 h 2587"/>
                <a:gd name="T4" fmla="*/ 2276 w 2404"/>
                <a:gd name="T5" fmla="*/ 813 h 2587"/>
                <a:gd name="T6" fmla="*/ 2118 w 2404"/>
                <a:gd name="T7" fmla="*/ 1573 h 2587"/>
                <a:gd name="T8" fmla="*/ 530 w 2404"/>
                <a:gd name="T9" fmla="*/ 1415 h 2587"/>
                <a:gd name="T10" fmla="*/ 530 w 2404"/>
                <a:gd name="T11" fmla="*/ 664 h 2587"/>
                <a:gd name="T12" fmla="*/ 530 w 2404"/>
                <a:gd name="T13" fmla="*/ 238 h 2587"/>
                <a:gd name="T14" fmla="*/ 529 w 2404"/>
                <a:gd name="T15" fmla="*/ 230 h 2587"/>
                <a:gd name="T16" fmla="*/ 528 w 2404"/>
                <a:gd name="T17" fmla="*/ 222 h 2587"/>
                <a:gd name="T18" fmla="*/ 526 w 2404"/>
                <a:gd name="T19" fmla="*/ 216 h 2587"/>
                <a:gd name="T20" fmla="*/ 523 w 2404"/>
                <a:gd name="T21" fmla="*/ 210 h 2587"/>
                <a:gd name="T22" fmla="*/ 521 w 2404"/>
                <a:gd name="T23" fmla="*/ 205 h 2587"/>
                <a:gd name="T24" fmla="*/ 518 w 2404"/>
                <a:gd name="T25" fmla="*/ 201 h 2587"/>
                <a:gd name="T26" fmla="*/ 514 w 2404"/>
                <a:gd name="T27" fmla="*/ 196 h 2587"/>
                <a:gd name="T28" fmla="*/ 511 w 2404"/>
                <a:gd name="T29" fmla="*/ 191 h 2587"/>
                <a:gd name="T30" fmla="*/ 506 w 2404"/>
                <a:gd name="T31" fmla="*/ 187 h 2587"/>
                <a:gd name="T32" fmla="*/ 499 w 2404"/>
                <a:gd name="T33" fmla="*/ 182 h 2587"/>
                <a:gd name="T34" fmla="*/ 492 w 2404"/>
                <a:gd name="T35" fmla="*/ 178 h 2587"/>
                <a:gd name="T36" fmla="*/ 14 w 2404"/>
                <a:gd name="T37" fmla="*/ 47 h 2587"/>
                <a:gd name="T38" fmla="*/ 402 w 2404"/>
                <a:gd name="T39" fmla="*/ 280 h 2587"/>
                <a:gd name="T40" fmla="*/ 402 w 2404"/>
                <a:gd name="T41" fmla="*/ 664 h 2587"/>
                <a:gd name="T42" fmla="*/ 402 w 2404"/>
                <a:gd name="T43" fmla="*/ 1415 h 2587"/>
                <a:gd name="T44" fmla="*/ 664 w 2404"/>
                <a:gd name="T45" fmla="*/ 2148 h 2587"/>
                <a:gd name="T46" fmla="*/ 899 w 2404"/>
                <a:gd name="T47" fmla="*/ 2587 h 2587"/>
                <a:gd name="T48" fmla="*/ 1136 w 2404"/>
                <a:gd name="T49" fmla="*/ 2149 h 2587"/>
                <a:gd name="T50" fmla="*/ 1766 w 2404"/>
                <a:gd name="T51" fmla="*/ 2304 h 2587"/>
                <a:gd name="T52" fmla="*/ 2332 w 2404"/>
                <a:gd name="T53" fmla="*/ 2304 h 2587"/>
                <a:gd name="T54" fmla="*/ 688 w 2404"/>
                <a:gd name="T55" fmla="*/ 2021 h 2587"/>
                <a:gd name="T56" fmla="*/ 530 w 2404"/>
                <a:gd name="T57" fmla="*/ 1653 h 2587"/>
                <a:gd name="T58" fmla="*/ 1055 w 2404"/>
                <a:gd name="T59" fmla="*/ 2304 h 2587"/>
                <a:gd name="T60" fmla="*/ 744 w 2404"/>
                <a:gd name="T61" fmla="*/ 2304 h 2587"/>
                <a:gd name="T62" fmla="*/ 1055 w 2404"/>
                <a:gd name="T63" fmla="*/ 2304 h 2587"/>
                <a:gd name="T64" fmla="*/ 2049 w 2404"/>
                <a:gd name="T65" fmla="*/ 2459 h 2587"/>
                <a:gd name="T66" fmla="*/ 2049 w 2404"/>
                <a:gd name="T67" fmla="*/ 2149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04" h="2587">
                  <a:moveTo>
                    <a:pt x="688" y="1701"/>
                  </a:moveTo>
                  <a:lnTo>
                    <a:pt x="2118" y="1701"/>
                  </a:lnTo>
                  <a:cubicBezTo>
                    <a:pt x="2276" y="1701"/>
                    <a:pt x="2404" y="1572"/>
                    <a:pt x="2404" y="1415"/>
                  </a:cubicBezTo>
                  <a:lnTo>
                    <a:pt x="2404" y="813"/>
                  </a:lnTo>
                  <a:cubicBezTo>
                    <a:pt x="2404" y="778"/>
                    <a:pt x="2375" y="749"/>
                    <a:pt x="2340" y="749"/>
                  </a:cubicBezTo>
                  <a:cubicBezTo>
                    <a:pt x="2305" y="749"/>
                    <a:pt x="2276" y="778"/>
                    <a:pt x="2276" y="813"/>
                  </a:cubicBezTo>
                  <a:lnTo>
                    <a:pt x="2276" y="1415"/>
                  </a:lnTo>
                  <a:cubicBezTo>
                    <a:pt x="2276" y="1502"/>
                    <a:pt x="2205" y="1573"/>
                    <a:pt x="2118" y="1573"/>
                  </a:cubicBezTo>
                  <a:lnTo>
                    <a:pt x="688" y="1573"/>
                  </a:lnTo>
                  <a:cubicBezTo>
                    <a:pt x="601" y="1573"/>
                    <a:pt x="530" y="1502"/>
                    <a:pt x="530" y="1415"/>
                  </a:cubicBezTo>
                  <a:lnTo>
                    <a:pt x="530" y="1060"/>
                  </a:lnTo>
                  <a:lnTo>
                    <a:pt x="530" y="664"/>
                  </a:lnTo>
                  <a:lnTo>
                    <a:pt x="530" y="612"/>
                  </a:lnTo>
                  <a:lnTo>
                    <a:pt x="530" y="238"/>
                  </a:lnTo>
                  <a:cubicBezTo>
                    <a:pt x="530" y="236"/>
                    <a:pt x="530" y="234"/>
                    <a:pt x="529" y="231"/>
                  </a:cubicBezTo>
                  <a:cubicBezTo>
                    <a:pt x="529" y="231"/>
                    <a:pt x="529" y="230"/>
                    <a:pt x="529" y="230"/>
                  </a:cubicBezTo>
                  <a:cubicBezTo>
                    <a:pt x="529" y="228"/>
                    <a:pt x="529" y="227"/>
                    <a:pt x="529" y="226"/>
                  </a:cubicBezTo>
                  <a:cubicBezTo>
                    <a:pt x="529" y="224"/>
                    <a:pt x="528" y="223"/>
                    <a:pt x="528" y="222"/>
                  </a:cubicBezTo>
                  <a:cubicBezTo>
                    <a:pt x="528" y="221"/>
                    <a:pt x="527" y="220"/>
                    <a:pt x="527" y="220"/>
                  </a:cubicBezTo>
                  <a:cubicBezTo>
                    <a:pt x="527" y="218"/>
                    <a:pt x="526" y="217"/>
                    <a:pt x="526" y="216"/>
                  </a:cubicBezTo>
                  <a:cubicBezTo>
                    <a:pt x="526" y="215"/>
                    <a:pt x="525" y="215"/>
                    <a:pt x="525" y="214"/>
                  </a:cubicBezTo>
                  <a:cubicBezTo>
                    <a:pt x="525" y="213"/>
                    <a:pt x="524" y="212"/>
                    <a:pt x="523" y="210"/>
                  </a:cubicBezTo>
                  <a:cubicBezTo>
                    <a:pt x="523" y="210"/>
                    <a:pt x="523" y="209"/>
                    <a:pt x="522" y="208"/>
                  </a:cubicBezTo>
                  <a:cubicBezTo>
                    <a:pt x="522" y="207"/>
                    <a:pt x="521" y="206"/>
                    <a:pt x="521" y="205"/>
                  </a:cubicBezTo>
                  <a:cubicBezTo>
                    <a:pt x="520" y="204"/>
                    <a:pt x="520" y="204"/>
                    <a:pt x="519" y="203"/>
                  </a:cubicBezTo>
                  <a:cubicBezTo>
                    <a:pt x="519" y="202"/>
                    <a:pt x="518" y="201"/>
                    <a:pt x="518" y="201"/>
                  </a:cubicBezTo>
                  <a:cubicBezTo>
                    <a:pt x="517" y="199"/>
                    <a:pt x="516" y="198"/>
                    <a:pt x="516" y="197"/>
                  </a:cubicBezTo>
                  <a:cubicBezTo>
                    <a:pt x="515" y="197"/>
                    <a:pt x="514" y="196"/>
                    <a:pt x="514" y="196"/>
                  </a:cubicBezTo>
                  <a:cubicBezTo>
                    <a:pt x="513" y="195"/>
                    <a:pt x="513" y="194"/>
                    <a:pt x="512" y="193"/>
                  </a:cubicBezTo>
                  <a:cubicBezTo>
                    <a:pt x="511" y="192"/>
                    <a:pt x="511" y="192"/>
                    <a:pt x="511" y="191"/>
                  </a:cubicBezTo>
                  <a:cubicBezTo>
                    <a:pt x="510" y="190"/>
                    <a:pt x="509" y="189"/>
                    <a:pt x="508" y="188"/>
                  </a:cubicBezTo>
                  <a:cubicBezTo>
                    <a:pt x="507" y="188"/>
                    <a:pt x="506" y="187"/>
                    <a:pt x="506" y="187"/>
                  </a:cubicBezTo>
                  <a:cubicBezTo>
                    <a:pt x="505" y="186"/>
                    <a:pt x="504" y="186"/>
                    <a:pt x="503" y="185"/>
                  </a:cubicBezTo>
                  <a:cubicBezTo>
                    <a:pt x="502" y="184"/>
                    <a:pt x="501" y="183"/>
                    <a:pt x="499" y="182"/>
                  </a:cubicBezTo>
                  <a:cubicBezTo>
                    <a:pt x="498" y="182"/>
                    <a:pt x="498" y="182"/>
                    <a:pt x="497" y="181"/>
                  </a:cubicBezTo>
                  <a:cubicBezTo>
                    <a:pt x="495" y="180"/>
                    <a:pt x="493" y="179"/>
                    <a:pt x="492" y="178"/>
                  </a:cubicBezTo>
                  <a:lnTo>
                    <a:pt x="98" y="13"/>
                  </a:lnTo>
                  <a:cubicBezTo>
                    <a:pt x="65" y="0"/>
                    <a:pt x="28" y="15"/>
                    <a:pt x="14" y="47"/>
                  </a:cubicBezTo>
                  <a:cubicBezTo>
                    <a:pt x="0" y="80"/>
                    <a:pt x="16" y="117"/>
                    <a:pt x="48" y="131"/>
                  </a:cubicBezTo>
                  <a:lnTo>
                    <a:pt x="402" y="280"/>
                  </a:lnTo>
                  <a:lnTo>
                    <a:pt x="402" y="612"/>
                  </a:lnTo>
                  <a:lnTo>
                    <a:pt x="402" y="664"/>
                  </a:lnTo>
                  <a:lnTo>
                    <a:pt x="402" y="1060"/>
                  </a:lnTo>
                  <a:lnTo>
                    <a:pt x="402" y="1415"/>
                  </a:lnTo>
                  <a:lnTo>
                    <a:pt x="402" y="1863"/>
                  </a:lnTo>
                  <a:cubicBezTo>
                    <a:pt x="402" y="2013"/>
                    <a:pt x="517" y="2136"/>
                    <a:pt x="664" y="2148"/>
                  </a:cubicBezTo>
                  <a:cubicBezTo>
                    <a:pt x="634" y="2193"/>
                    <a:pt x="617" y="2246"/>
                    <a:pt x="617" y="2304"/>
                  </a:cubicBezTo>
                  <a:cubicBezTo>
                    <a:pt x="617" y="2460"/>
                    <a:pt x="744" y="2587"/>
                    <a:pt x="899" y="2587"/>
                  </a:cubicBezTo>
                  <a:cubicBezTo>
                    <a:pt x="1055" y="2587"/>
                    <a:pt x="1182" y="2460"/>
                    <a:pt x="1182" y="2304"/>
                  </a:cubicBezTo>
                  <a:cubicBezTo>
                    <a:pt x="1182" y="2247"/>
                    <a:pt x="1165" y="2194"/>
                    <a:pt x="1136" y="2149"/>
                  </a:cubicBezTo>
                  <a:lnTo>
                    <a:pt x="1813" y="2149"/>
                  </a:lnTo>
                  <a:cubicBezTo>
                    <a:pt x="1783" y="2194"/>
                    <a:pt x="1766" y="2247"/>
                    <a:pt x="1766" y="2304"/>
                  </a:cubicBezTo>
                  <a:cubicBezTo>
                    <a:pt x="1766" y="2460"/>
                    <a:pt x="1893" y="2587"/>
                    <a:pt x="2049" y="2587"/>
                  </a:cubicBezTo>
                  <a:cubicBezTo>
                    <a:pt x="2205" y="2587"/>
                    <a:pt x="2332" y="2460"/>
                    <a:pt x="2332" y="2304"/>
                  </a:cubicBezTo>
                  <a:cubicBezTo>
                    <a:pt x="2332" y="2148"/>
                    <a:pt x="2205" y="2021"/>
                    <a:pt x="2049" y="2021"/>
                  </a:cubicBezTo>
                  <a:lnTo>
                    <a:pt x="688" y="2021"/>
                  </a:lnTo>
                  <a:cubicBezTo>
                    <a:pt x="601" y="2021"/>
                    <a:pt x="530" y="1950"/>
                    <a:pt x="530" y="1863"/>
                  </a:cubicBezTo>
                  <a:lnTo>
                    <a:pt x="530" y="1653"/>
                  </a:lnTo>
                  <a:cubicBezTo>
                    <a:pt x="575" y="1683"/>
                    <a:pt x="630" y="1701"/>
                    <a:pt x="688" y="1701"/>
                  </a:cubicBezTo>
                  <a:close/>
                  <a:moveTo>
                    <a:pt x="1055" y="2304"/>
                  </a:moveTo>
                  <a:cubicBezTo>
                    <a:pt x="1055" y="2390"/>
                    <a:pt x="985" y="2459"/>
                    <a:pt x="899" y="2459"/>
                  </a:cubicBezTo>
                  <a:cubicBezTo>
                    <a:pt x="814" y="2459"/>
                    <a:pt x="744" y="2390"/>
                    <a:pt x="744" y="2304"/>
                  </a:cubicBezTo>
                  <a:cubicBezTo>
                    <a:pt x="744" y="2219"/>
                    <a:pt x="814" y="2149"/>
                    <a:pt x="899" y="2149"/>
                  </a:cubicBezTo>
                  <a:cubicBezTo>
                    <a:pt x="985" y="2149"/>
                    <a:pt x="1055" y="2219"/>
                    <a:pt x="1055" y="2304"/>
                  </a:cubicBezTo>
                  <a:close/>
                  <a:moveTo>
                    <a:pt x="2204" y="2304"/>
                  </a:moveTo>
                  <a:cubicBezTo>
                    <a:pt x="2204" y="2390"/>
                    <a:pt x="2134" y="2459"/>
                    <a:pt x="2049" y="2459"/>
                  </a:cubicBezTo>
                  <a:cubicBezTo>
                    <a:pt x="1963" y="2459"/>
                    <a:pt x="1893" y="2390"/>
                    <a:pt x="1893" y="2304"/>
                  </a:cubicBezTo>
                  <a:cubicBezTo>
                    <a:pt x="1893" y="2219"/>
                    <a:pt x="1963" y="2149"/>
                    <a:pt x="2049" y="2149"/>
                  </a:cubicBezTo>
                  <a:cubicBezTo>
                    <a:pt x="2134" y="2149"/>
                    <a:pt x="2204" y="2219"/>
                    <a:pt x="2204" y="23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C9ADB50C-6649-4B2A-8B24-446B23C8248D}"/>
              </a:ext>
            </a:extLst>
          </p:cNvPr>
          <p:cNvGrpSpPr/>
          <p:nvPr/>
        </p:nvGrpSpPr>
        <p:grpSpPr>
          <a:xfrm>
            <a:off x="2083719" y="1734521"/>
            <a:ext cx="371479" cy="386293"/>
            <a:chOff x="542926" y="1062038"/>
            <a:chExt cx="517525" cy="538163"/>
          </a:xfrm>
          <a:solidFill>
            <a:srgbClr val="1C1C1C"/>
          </a:solidFill>
        </p:grpSpPr>
        <p:sp>
          <p:nvSpPr>
            <p:cNvPr id="96" name="Freeform 40">
              <a:extLst>
                <a:ext uri="{FF2B5EF4-FFF2-40B4-BE49-F238E27FC236}">
                  <a16:creationId xmlns:a16="http://schemas.microsoft.com/office/drawing/2014/main" id="{5F3B2E2A-0DC3-454E-91F9-DF33556526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2926" y="1062038"/>
              <a:ext cx="517525" cy="538163"/>
            </a:xfrm>
            <a:custGeom>
              <a:avLst/>
              <a:gdLst>
                <a:gd name="T0" fmla="*/ 2495 w 2510"/>
                <a:gd name="T1" fmla="*/ 677 h 2616"/>
                <a:gd name="T2" fmla="*/ 1982 w 2510"/>
                <a:gd name="T3" fmla="*/ 26 h 2616"/>
                <a:gd name="T4" fmla="*/ 1929 w 2510"/>
                <a:gd name="T5" fmla="*/ 0 h 2616"/>
                <a:gd name="T6" fmla="*/ 581 w 2510"/>
                <a:gd name="T7" fmla="*/ 0 h 2616"/>
                <a:gd name="T8" fmla="*/ 528 w 2510"/>
                <a:gd name="T9" fmla="*/ 26 h 2616"/>
                <a:gd name="T10" fmla="*/ 15 w 2510"/>
                <a:gd name="T11" fmla="*/ 677 h 2616"/>
                <a:gd name="T12" fmla="*/ 0 w 2510"/>
                <a:gd name="T13" fmla="*/ 718 h 2616"/>
                <a:gd name="T14" fmla="*/ 0 w 2510"/>
                <a:gd name="T15" fmla="*/ 2549 h 2616"/>
                <a:gd name="T16" fmla="*/ 67 w 2510"/>
                <a:gd name="T17" fmla="*/ 2616 h 2616"/>
                <a:gd name="T18" fmla="*/ 2442 w 2510"/>
                <a:gd name="T19" fmla="*/ 2616 h 2616"/>
                <a:gd name="T20" fmla="*/ 2509 w 2510"/>
                <a:gd name="T21" fmla="*/ 2549 h 2616"/>
                <a:gd name="T22" fmla="*/ 2509 w 2510"/>
                <a:gd name="T23" fmla="*/ 718 h 2616"/>
                <a:gd name="T24" fmla="*/ 2495 w 2510"/>
                <a:gd name="T25" fmla="*/ 677 h 2616"/>
                <a:gd name="T26" fmla="*/ 2313 w 2510"/>
                <a:gd name="T27" fmla="*/ 662 h 2616"/>
                <a:gd name="T28" fmla="*/ 1322 w 2510"/>
                <a:gd name="T29" fmla="*/ 662 h 2616"/>
                <a:gd name="T30" fmla="*/ 1322 w 2510"/>
                <a:gd name="T31" fmla="*/ 134 h 2616"/>
                <a:gd name="T32" fmla="*/ 1897 w 2510"/>
                <a:gd name="T33" fmla="*/ 134 h 2616"/>
                <a:gd name="T34" fmla="*/ 2313 w 2510"/>
                <a:gd name="T35" fmla="*/ 662 h 2616"/>
                <a:gd name="T36" fmla="*/ 613 w 2510"/>
                <a:gd name="T37" fmla="*/ 134 h 2616"/>
                <a:gd name="T38" fmla="*/ 1188 w 2510"/>
                <a:gd name="T39" fmla="*/ 134 h 2616"/>
                <a:gd name="T40" fmla="*/ 1188 w 2510"/>
                <a:gd name="T41" fmla="*/ 662 h 2616"/>
                <a:gd name="T42" fmla="*/ 197 w 2510"/>
                <a:gd name="T43" fmla="*/ 662 h 2616"/>
                <a:gd name="T44" fmla="*/ 613 w 2510"/>
                <a:gd name="T45" fmla="*/ 134 h 2616"/>
                <a:gd name="T46" fmla="*/ 134 w 2510"/>
                <a:gd name="T47" fmla="*/ 2482 h 2616"/>
                <a:gd name="T48" fmla="*/ 134 w 2510"/>
                <a:gd name="T49" fmla="*/ 797 h 2616"/>
                <a:gd name="T50" fmla="*/ 2375 w 2510"/>
                <a:gd name="T51" fmla="*/ 797 h 2616"/>
                <a:gd name="T52" fmla="*/ 2375 w 2510"/>
                <a:gd name="T53" fmla="*/ 2482 h 2616"/>
                <a:gd name="T54" fmla="*/ 134 w 2510"/>
                <a:gd name="T55" fmla="*/ 2482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10" h="2616">
                  <a:moveTo>
                    <a:pt x="2495" y="677"/>
                  </a:moveTo>
                  <a:lnTo>
                    <a:pt x="1982" y="26"/>
                  </a:lnTo>
                  <a:cubicBezTo>
                    <a:pt x="1969" y="9"/>
                    <a:pt x="1950" y="0"/>
                    <a:pt x="1929" y="0"/>
                  </a:cubicBezTo>
                  <a:lnTo>
                    <a:pt x="581" y="0"/>
                  </a:lnTo>
                  <a:cubicBezTo>
                    <a:pt x="560" y="0"/>
                    <a:pt x="540" y="9"/>
                    <a:pt x="528" y="26"/>
                  </a:cubicBezTo>
                  <a:lnTo>
                    <a:pt x="15" y="677"/>
                  </a:lnTo>
                  <a:cubicBezTo>
                    <a:pt x="5" y="689"/>
                    <a:pt x="0" y="703"/>
                    <a:pt x="0" y="718"/>
                  </a:cubicBezTo>
                  <a:lnTo>
                    <a:pt x="0" y="2549"/>
                  </a:lnTo>
                  <a:cubicBezTo>
                    <a:pt x="0" y="2586"/>
                    <a:pt x="30" y="2616"/>
                    <a:pt x="67" y="2616"/>
                  </a:cubicBezTo>
                  <a:lnTo>
                    <a:pt x="2442" y="2616"/>
                  </a:lnTo>
                  <a:cubicBezTo>
                    <a:pt x="2479" y="2616"/>
                    <a:pt x="2509" y="2586"/>
                    <a:pt x="2509" y="2549"/>
                  </a:cubicBezTo>
                  <a:lnTo>
                    <a:pt x="2509" y="718"/>
                  </a:lnTo>
                  <a:cubicBezTo>
                    <a:pt x="2510" y="703"/>
                    <a:pt x="2505" y="689"/>
                    <a:pt x="2495" y="677"/>
                  </a:cubicBezTo>
                  <a:close/>
                  <a:moveTo>
                    <a:pt x="2313" y="662"/>
                  </a:moveTo>
                  <a:lnTo>
                    <a:pt x="1322" y="662"/>
                  </a:lnTo>
                  <a:lnTo>
                    <a:pt x="1322" y="134"/>
                  </a:lnTo>
                  <a:lnTo>
                    <a:pt x="1897" y="134"/>
                  </a:lnTo>
                  <a:lnTo>
                    <a:pt x="2313" y="662"/>
                  </a:lnTo>
                  <a:close/>
                  <a:moveTo>
                    <a:pt x="613" y="134"/>
                  </a:moveTo>
                  <a:lnTo>
                    <a:pt x="1188" y="134"/>
                  </a:lnTo>
                  <a:lnTo>
                    <a:pt x="1188" y="662"/>
                  </a:lnTo>
                  <a:lnTo>
                    <a:pt x="197" y="662"/>
                  </a:lnTo>
                  <a:lnTo>
                    <a:pt x="613" y="134"/>
                  </a:lnTo>
                  <a:close/>
                  <a:moveTo>
                    <a:pt x="134" y="2482"/>
                  </a:moveTo>
                  <a:lnTo>
                    <a:pt x="134" y="797"/>
                  </a:lnTo>
                  <a:lnTo>
                    <a:pt x="2375" y="797"/>
                  </a:lnTo>
                  <a:lnTo>
                    <a:pt x="2375" y="2482"/>
                  </a:lnTo>
                  <a:lnTo>
                    <a:pt x="134" y="24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1">
              <a:extLst>
                <a:ext uri="{FF2B5EF4-FFF2-40B4-BE49-F238E27FC236}">
                  <a16:creationId xmlns:a16="http://schemas.microsoft.com/office/drawing/2014/main" id="{31324673-584B-48CD-A9CA-0DFD53B8A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26" y="1292226"/>
              <a:ext cx="160338" cy="217488"/>
            </a:xfrm>
            <a:custGeom>
              <a:avLst/>
              <a:gdLst>
                <a:gd name="T0" fmla="*/ 444 w 785"/>
                <a:gd name="T1" fmla="*/ 19 h 1062"/>
                <a:gd name="T2" fmla="*/ 444 w 785"/>
                <a:gd name="T3" fmla="*/ 19 h 1062"/>
                <a:gd name="T4" fmla="*/ 439 w 785"/>
                <a:gd name="T5" fmla="*/ 15 h 1062"/>
                <a:gd name="T6" fmla="*/ 436 w 785"/>
                <a:gd name="T7" fmla="*/ 13 h 1062"/>
                <a:gd name="T8" fmla="*/ 433 w 785"/>
                <a:gd name="T9" fmla="*/ 11 h 1062"/>
                <a:gd name="T10" fmla="*/ 430 w 785"/>
                <a:gd name="T11" fmla="*/ 9 h 1062"/>
                <a:gd name="T12" fmla="*/ 427 w 785"/>
                <a:gd name="T13" fmla="*/ 7 h 1062"/>
                <a:gd name="T14" fmla="*/ 424 w 785"/>
                <a:gd name="T15" fmla="*/ 6 h 1062"/>
                <a:gd name="T16" fmla="*/ 421 w 785"/>
                <a:gd name="T17" fmla="*/ 5 h 1062"/>
                <a:gd name="T18" fmla="*/ 418 w 785"/>
                <a:gd name="T19" fmla="*/ 3 h 1062"/>
                <a:gd name="T20" fmla="*/ 415 w 785"/>
                <a:gd name="T21" fmla="*/ 2 h 1062"/>
                <a:gd name="T22" fmla="*/ 412 w 785"/>
                <a:gd name="T23" fmla="*/ 2 h 1062"/>
                <a:gd name="T24" fmla="*/ 408 w 785"/>
                <a:gd name="T25" fmla="*/ 1 h 1062"/>
                <a:gd name="T26" fmla="*/ 404 w 785"/>
                <a:gd name="T27" fmla="*/ 1 h 1062"/>
                <a:gd name="T28" fmla="*/ 402 w 785"/>
                <a:gd name="T29" fmla="*/ 0 h 1062"/>
                <a:gd name="T30" fmla="*/ 388 w 785"/>
                <a:gd name="T31" fmla="*/ 0 h 1062"/>
                <a:gd name="T32" fmla="*/ 385 w 785"/>
                <a:gd name="T33" fmla="*/ 1 h 1062"/>
                <a:gd name="T34" fmla="*/ 381 w 785"/>
                <a:gd name="T35" fmla="*/ 1 h 1062"/>
                <a:gd name="T36" fmla="*/ 378 w 785"/>
                <a:gd name="T37" fmla="*/ 2 h 1062"/>
                <a:gd name="T38" fmla="*/ 375 w 785"/>
                <a:gd name="T39" fmla="*/ 2 h 1062"/>
                <a:gd name="T40" fmla="*/ 372 w 785"/>
                <a:gd name="T41" fmla="*/ 3 h 1062"/>
                <a:gd name="T42" fmla="*/ 369 w 785"/>
                <a:gd name="T43" fmla="*/ 5 h 1062"/>
                <a:gd name="T44" fmla="*/ 366 w 785"/>
                <a:gd name="T45" fmla="*/ 6 h 1062"/>
                <a:gd name="T46" fmla="*/ 362 w 785"/>
                <a:gd name="T47" fmla="*/ 7 h 1062"/>
                <a:gd name="T48" fmla="*/ 360 w 785"/>
                <a:gd name="T49" fmla="*/ 9 h 1062"/>
                <a:gd name="T50" fmla="*/ 356 w 785"/>
                <a:gd name="T51" fmla="*/ 11 h 1062"/>
                <a:gd name="T52" fmla="*/ 353 w 785"/>
                <a:gd name="T53" fmla="*/ 13 h 1062"/>
                <a:gd name="T54" fmla="*/ 351 w 785"/>
                <a:gd name="T55" fmla="*/ 15 h 1062"/>
                <a:gd name="T56" fmla="*/ 346 w 785"/>
                <a:gd name="T57" fmla="*/ 19 h 1062"/>
                <a:gd name="T58" fmla="*/ 346 w 785"/>
                <a:gd name="T59" fmla="*/ 19 h 1062"/>
                <a:gd name="T60" fmla="*/ 26 w 785"/>
                <a:gd name="T61" fmla="*/ 338 h 1062"/>
                <a:gd name="T62" fmla="*/ 26 w 785"/>
                <a:gd name="T63" fmla="*/ 434 h 1062"/>
                <a:gd name="T64" fmla="*/ 74 w 785"/>
                <a:gd name="T65" fmla="*/ 453 h 1062"/>
                <a:gd name="T66" fmla="*/ 122 w 785"/>
                <a:gd name="T67" fmla="*/ 434 h 1062"/>
                <a:gd name="T68" fmla="*/ 326 w 785"/>
                <a:gd name="T69" fmla="*/ 229 h 1062"/>
                <a:gd name="T70" fmla="*/ 326 w 785"/>
                <a:gd name="T71" fmla="*/ 995 h 1062"/>
                <a:gd name="T72" fmla="*/ 393 w 785"/>
                <a:gd name="T73" fmla="*/ 1062 h 1062"/>
                <a:gd name="T74" fmla="*/ 460 w 785"/>
                <a:gd name="T75" fmla="*/ 995 h 1062"/>
                <a:gd name="T76" fmla="*/ 460 w 785"/>
                <a:gd name="T77" fmla="*/ 229 h 1062"/>
                <a:gd name="T78" fmla="*/ 664 w 785"/>
                <a:gd name="T79" fmla="*/ 432 h 1062"/>
                <a:gd name="T80" fmla="*/ 759 w 785"/>
                <a:gd name="T81" fmla="*/ 432 h 1062"/>
                <a:gd name="T82" fmla="*/ 759 w 785"/>
                <a:gd name="T83" fmla="*/ 337 h 1062"/>
                <a:gd name="T84" fmla="*/ 444 w 785"/>
                <a:gd name="T85" fmla="*/ 19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85" h="1062">
                  <a:moveTo>
                    <a:pt x="444" y="19"/>
                  </a:moveTo>
                  <a:lnTo>
                    <a:pt x="444" y="19"/>
                  </a:lnTo>
                  <a:cubicBezTo>
                    <a:pt x="442" y="17"/>
                    <a:pt x="441" y="16"/>
                    <a:pt x="439" y="15"/>
                  </a:cubicBezTo>
                  <a:cubicBezTo>
                    <a:pt x="438" y="14"/>
                    <a:pt x="437" y="14"/>
                    <a:pt x="436" y="13"/>
                  </a:cubicBezTo>
                  <a:cubicBezTo>
                    <a:pt x="435" y="12"/>
                    <a:pt x="435" y="12"/>
                    <a:pt x="433" y="11"/>
                  </a:cubicBezTo>
                  <a:cubicBezTo>
                    <a:pt x="432" y="10"/>
                    <a:pt x="431" y="10"/>
                    <a:pt x="430" y="9"/>
                  </a:cubicBezTo>
                  <a:cubicBezTo>
                    <a:pt x="429" y="9"/>
                    <a:pt x="428" y="8"/>
                    <a:pt x="427" y="7"/>
                  </a:cubicBezTo>
                  <a:cubicBezTo>
                    <a:pt x="426" y="7"/>
                    <a:pt x="425" y="6"/>
                    <a:pt x="424" y="6"/>
                  </a:cubicBezTo>
                  <a:cubicBezTo>
                    <a:pt x="423" y="5"/>
                    <a:pt x="422" y="5"/>
                    <a:pt x="421" y="5"/>
                  </a:cubicBezTo>
                  <a:cubicBezTo>
                    <a:pt x="420" y="4"/>
                    <a:pt x="419" y="4"/>
                    <a:pt x="418" y="3"/>
                  </a:cubicBezTo>
                  <a:cubicBezTo>
                    <a:pt x="417" y="3"/>
                    <a:pt x="416" y="3"/>
                    <a:pt x="415" y="2"/>
                  </a:cubicBezTo>
                  <a:cubicBezTo>
                    <a:pt x="414" y="2"/>
                    <a:pt x="413" y="2"/>
                    <a:pt x="412" y="2"/>
                  </a:cubicBezTo>
                  <a:cubicBezTo>
                    <a:pt x="411" y="2"/>
                    <a:pt x="409" y="1"/>
                    <a:pt x="408" y="1"/>
                  </a:cubicBezTo>
                  <a:cubicBezTo>
                    <a:pt x="407" y="1"/>
                    <a:pt x="406" y="1"/>
                    <a:pt x="404" y="1"/>
                  </a:cubicBezTo>
                  <a:cubicBezTo>
                    <a:pt x="403" y="1"/>
                    <a:pt x="403" y="0"/>
                    <a:pt x="402" y="0"/>
                  </a:cubicBezTo>
                  <a:cubicBezTo>
                    <a:pt x="397" y="0"/>
                    <a:pt x="393" y="0"/>
                    <a:pt x="388" y="0"/>
                  </a:cubicBezTo>
                  <a:cubicBezTo>
                    <a:pt x="387" y="0"/>
                    <a:pt x="386" y="0"/>
                    <a:pt x="385" y="1"/>
                  </a:cubicBezTo>
                  <a:cubicBezTo>
                    <a:pt x="384" y="1"/>
                    <a:pt x="383" y="1"/>
                    <a:pt x="381" y="1"/>
                  </a:cubicBezTo>
                  <a:cubicBezTo>
                    <a:pt x="380" y="1"/>
                    <a:pt x="379" y="2"/>
                    <a:pt x="378" y="2"/>
                  </a:cubicBezTo>
                  <a:cubicBezTo>
                    <a:pt x="377" y="2"/>
                    <a:pt x="376" y="2"/>
                    <a:pt x="375" y="2"/>
                  </a:cubicBezTo>
                  <a:cubicBezTo>
                    <a:pt x="374" y="3"/>
                    <a:pt x="372" y="3"/>
                    <a:pt x="372" y="3"/>
                  </a:cubicBezTo>
                  <a:cubicBezTo>
                    <a:pt x="371" y="4"/>
                    <a:pt x="370" y="4"/>
                    <a:pt x="369" y="5"/>
                  </a:cubicBezTo>
                  <a:cubicBezTo>
                    <a:pt x="367" y="5"/>
                    <a:pt x="367" y="6"/>
                    <a:pt x="366" y="6"/>
                  </a:cubicBezTo>
                  <a:cubicBezTo>
                    <a:pt x="365" y="6"/>
                    <a:pt x="363" y="7"/>
                    <a:pt x="362" y="7"/>
                  </a:cubicBezTo>
                  <a:cubicBezTo>
                    <a:pt x="361" y="8"/>
                    <a:pt x="361" y="9"/>
                    <a:pt x="360" y="9"/>
                  </a:cubicBezTo>
                  <a:cubicBezTo>
                    <a:pt x="358" y="10"/>
                    <a:pt x="357" y="10"/>
                    <a:pt x="356" y="11"/>
                  </a:cubicBezTo>
                  <a:cubicBezTo>
                    <a:pt x="355" y="11"/>
                    <a:pt x="355" y="12"/>
                    <a:pt x="353" y="13"/>
                  </a:cubicBezTo>
                  <a:cubicBezTo>
                    <a:pt x="352" y="14"/>
                    <a:pt x="352" y="14"/>
                    <a:pt x="351" y="15"/>
                  </a:cubicBezTo>
                  <a:cubicBezTo>
                    <a:pt x="349" y="16"/>
                    <a:pt x="347" y="17"/>
                    <a:pt x="346" y="19"/>
                  </a:cubicBezTo>
                  <a:cubicBezTo>
                    <a:pt x="346" y="19"/>
                    <a:pt x="346" y="19"/>
                    <a:pt x="346" y="19"/>
                  </a:cubicBezTo>
                  <a:lnTo>
                    <a:pt x="26" y="338"/>
                  </a:lnTo>
                  <a:cubicBezTo>
                    <a:pt x="0" y="365"/>
                    <a:pt x="0" y="407"/>
                    <a:pt x="26" y="434"/>
                  </a:cubicBezTo>
                  <a:cubicBezTo>
                    <a:pt x="39" y="446"/>
                    <a:pt x="57" y="453"/>
                    <a:pt x="74" y="453"/>
                  </a:cubicBezTo>
                  <a:cubicBezTo>
                    <a:pt x="91" y="453"/>
                    <a:pt x="108" y="446"/>
                    <a:pt x="122" y="434"/>
                  </a:cubicBezTo>
                  <a:lnTo>
                    <a:pt x="326" y="229"/>
                  </a:lnTo>
                  <a:lnTo>
                    <a:pt x="326" y="995"/>
                  </a:lnTo>
                  <a:cubicBezTo>
                    <a:pt x="326" y="1032"/>
                    <a:pt x="356" y="1062"/>
                    <a:pt x="393" y="1062"/>
                  </a:cubicBezTo>
                  <a:cubicBezTo>
                    <a:pt x="430" y="1062"/>
                    <a:pt x="460" y="1032"/>
                    <a:pt x="460" y="995"/>
                  </a:cubicBezTo>
                  <a:lnTo>
                    <a:pt x="460" y="229"/>
                  </a:lnTo>
                  <a:lnTo>
                    <a:pt x="664" y="432"/>
                  </a:lnTo>
                  <a:cubicBezTo>
                    <a:pt x="690" y="459"/>
                    <a:pt x="732" y="459"/>
                    <a:pt x="759" y="432"/>
                  </a:cubicBezTo>
                  <a:cubicBezTo>
                    <a:pt x="785" y="406"/>
                    <a:pt x="785" y="364"/>
                    <a:pt x="759" y="337"/>
                  </a:cubicBezTo>
                  <a:lnTo>
                    <a:pt x="44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B808B418-92A0-4F62-B186-71829B263BB9}"/>
              </a:ext>
            </a:extLst>
          </p:cNvPr>
          <p:cNvGrpSpPr/>
          <p:nvPr/>
        </p:nvGrpSpPr>
        <p:grpSpPr>
          <a:xfrm>
            <a:off x="2076312" y="4759529"/>
            <a:ext cx="386293" cy="354387"/>
            <a:chOff x="493714" y="5257801"/>
            <a:chExt cx="538163" cy="493713"/>
          </a:xfrm>
          <a:solidFill>
            <a:srgbClr val="1C1C1C"/>
          </a:solidFill>
        </p:grpSpPr>
        <p:sp>
          <p:nvSpPr>
            <p:cNvPr id="137" name="Freeform 81">
              <a:extLst>
                <a:ext uri="{FF2B5EF4-FFF2-40B4-BE49-F238E27FC236}">
                  <a16:creationId xmlns:a16="http://schemas.microsoft.com/office/drawing/2014/main" id="{46EECAB2-ADE2-4625-B113-D591EE23D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714" y="5257801"/>
              <a:ext cx="538163" cy="493713"/>
            </a:xfrm>
            <a:custGeom>
              <a:avLst/>
              <a:gdLst>
                <a:gd name="T0" fmla="*/ 2271 w 2623"/>
                <a:gd name="T1" fmla="*/ 351 h 2399"/>
                <a:gd name="T2" fmla="*/ 1423 w 2623"/>
                <a:gd name="T3" fmla="*/ 0 h 2399"/>
                <a:gd name="T4" fmla="*/ 564 w 2623"/>
                <a:gd name="T5" fmla="*/ 362 h 2399"/>
                <a:gd name="T6" fmla="*/ 565 w 2623"/>
                <a:gd name="T7" fmla="*/ 453 h 2399"/>
                <a:gd name="T8" fmla="*/ 656 w 2623"/>
                <a:gd name="T9" fmla="*/ 452 h 2399"/>
                <a:gd name="T10" fmla="*/ 1423 w 2623"/>
                <a:gd name="T11" fmla="*/ 129 h 2399"/>
                <a:gd name="T12" fmla="*/ 2494 w 2623"/>
                <a:gd name="T13" fmla="*/ 1199 h 2399"/>
                <a:gd name="T14" fmla="*/ 1423 w 2623"/>
                <a:gd name="T15" fmla="*/ 2270 h 2399"/>
                <a:gd name="T16" fmla="*/ 353 w 2623"/>
                <a:gd name="T17" fmla="*/ 1199 h 2399"/>
                <a:gd name="T18" fmla="*/ 353 w 2623"/>
                <a:gd name="T19" fmla="*/ 1186 h 2399"/>
                <a:gd name="T20" fmla="*/ 459 w 2623"/>
                <a:gd name="T21" fmla="*/ 1293 h 2399"/>
                <a:gd name="T22" fmla="*/ 505 w 2623"/>
                <a:gd name="T23" fmla="*/ 1311 h 2399"/>
                <a:gd name="T24" fmla="*/ 550 w 2623"/>
                <a:gd name="T25" fmla="*/ 1293 h 2399"/>
                <a:gd name="T26" fmla="*/ 550 w 2623"/>
                <a:gd name="T27" fmla="*/ 1201 h 2399"/>
                <a:gd name="T28" fmla="*/ 334 w 2623"/>
                <a:gd name="T29" fmla="*/ 984 h 2399"/>
                <a:gd name="T30" fmla="*/ 242 w 2623"/>
                <a:gd name="T31" fmla="*/ 984 h 2399"/>
                <a:gd name="T32" fmla="*/ 26 w 2623"/>
                <a:gd name="T33" fmla="*/ 1201 h 2399"/>
                <a:gd name="T34" fmla="*/ 26 w 2623"/>
                <a:gd name="T35" fmla="*/ 1293 h 2399"/>
                <a:gd name="T36" fmla="*/ 117 w 2623"/>
                <a:gd name="T37" fmla="*/ 1293 h 2399"/>
                <a:gd name="T38" fmla="*/ 224 w 2623"/>
                <a:gd name="T39" fmla="*/ 1186 h 2399"/>
                <a:gd name="T40" fmla="*/ 224 w 2623"/>
                <a:gd name="T41" fmla="*/ 1199 h 2399"/>
                <a:gd name="T42" fmla="*/ 575 w 2623"/>
                <a:gd name="T43" fmla="*/ 2048 h 2399"/>
                <a:gd name="T44" fmla="*/ 1423 w 2623"/>
                <a:gd name="T45" fmla="*/ 2399 h 2399"/>
                <a:gd name="T46" fmla="*/ 2272 w 2623"/>
                <a:gd name="T47" fmla="*/ 2048 h 2399"/>
                <a:gd name="T48" fmla="*/ 2623 w 2623"/>
                <a:gd name="T49" fmla="*/ 1199 h 2399"/>
                <a:gd name="T50" fmla="*/ 2271 w 2623"/>
                <a:gd name="T51" fmla="*/ 351 h 2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23" h="2399">
                  <a:moveTo>
                    <a:pt x="2271" y="351"/>
                  </a:moveTo>
                  <a:cubicBezTo>
                    <a:pt x="2045" y="125"/>
                    <a:pt x="1743" y="0"/>
                    <a:pt x="1423" y="0"/>
                  </a:cubicBezTo>
                  <a:cubicBezTo>
                    <a:pt x="1097" y="0"/>
                    <a:pt x="792" y="128"/>
                    <a:pt x="564" y="362"/>
                  </a:cubicBezTo>
                  <a:cubicBezTo>
                    <a:pt x="539" y="387"/>
                    <a:pt x="540" y="428"/>
                    <a:pt x="565" y="453"/>
                  </a:cubicBezTo>
                  <a:cubicBezTo>
                    <a:pt x="590" y="478"/>
                    <a:pt x="631" y="478"/>
                    <a:pt x="656" y="452"/>
                  </a:cubicBezTo>
                  <a:cubicBezTo>
                    <a:pt x="860" y="244"/>
                    <a:pt x="1132" y="129"/>
                    <a:pt x="1423" y="129"/>
                  </a:cubicBezTo>
                  <a:cubicBezTo>
                    <a:pt x="2013" y="129"/>
                    <a:pt x="2494" y="609"/>
                    <a:pt x="2494" y="1199"/>
                  </a:cubicBezTo>
                  <a:cubicBezTo>
                    <a:pt x="2494" y="1790"/>
                    <a:pt x="2013" y="2270"/>
                    <a:pt x="1423" y="2270"/>
                  </a:cubicBezTo>
                  <a:cubicBezTo>
                    <a:pt x="832" y="2270"/>
                    <a:pt x="353" y="1790"/>
                    <a:pt x="353" y="1199"/>
                  </a:cubicBezTo>
                  <a:lnTo>
                    <a:pt x="353" y="1186"/>
                  </a:lnTo>
                  <a:lnTo>
                    <a:pt x="459" y="1293"/>
                  </a:lnTo>
                  <a:cubicBezTo>
                    <a:pt x="471" y="1305"/>
                    <a:pt x="488" y="1311"/>
                    <a:pt x="505" y="1311"/>
                  </a:cubicBezTo>
                  <a:cubicBezTo>
                    <a:pt x="521" y="1311"/>
                    <a:pt x="537" y="1305"/>
                    <a:pt x="550" y="1293"/>
                  </a:cubicBezTo>
                  <a:cubicBezTo>
                    <a:pt x="576" y="1267"/>
                    <a:pt x="576" y="1226"/>
                    <a:pt x="550" y="1201"/>
                  </a:cubicBezTo>
                  <a:lnTo>
                    <a:pt x="334" y="984"/>
                  </a:lnTo>
                  <a:cubicBezTo>
                    <a:pt x="309" y="959"/>
                    <a:pt x="268" y="959"/>
                    <a:pt x="242" y="984"/>
                  </a:cubicBezTo>
                  <a:lnTo>
                    <a:pt x="26" y="1201"/>
                  </a:lnTo>
                  <a:cubicBezTo>
                    <a:pt x="0" y="1226"/>
                    <a:pt x="0" y="1267"/>
                    <a:pt x="26" y="1293"/>
                  </a:cubicBezTo>
                  <a:cubicBezTo>
                    <a:pt x="51" y="1318"/>
                    <a:pt x="92" y="1318"/>
                    <a:pt x="117" y="1293"/>
                  </a:cubicBezTo>
                  <a:lnTo>
                    <a:pt x="224" y="1186"/>
                  </a:lnTo>
                  <a:lnTo>
                    <a:pt x="224" y="1199"/>
                  </a:lnTo>
                  <a:cubicBezTo>
                    <a:pt x="224" y="1520"/>
                    <a:pt x="349" y="1821"/>
                    <a:pt x="575" y="2048"/>
                  </a:cubicBezTo>
                  <a:cubicBezTo>
                    <a:pt x="802" y="2274"/>
                    <a:pt x="1103" y="2399"/>
                    <a:pt x="1423" y="2399"/>
                  </a:cubicBezTo>
                  <a:cubicBezTo>
                    <a:pt x="1744" y="2399"/>
                    <a:pt x="2045" y="2274"/>
                    <a:pt x="2272" y="2048"/>
                  </a:cubicBezTo>
                  <a:cubicBezTo>
                    <a:pt x="2498" y="1821"/>
                    <a:pt x="2623" y="1520"/>
                    <a:pt x="2623" y="1199"/>
                  </a:cubicBezTo>
                  <a:cubicBezTo>
                    <a:pt x="2623" y="879"/>
                    <a:pt x="2498" y="578"/>
                    <a:pt x="2271" y="3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82">
              <a:extLst>
                <a:ext uri="{FF2B5EF4-FFF2-40B4-BE49-F238E27FC236}">
                  <a16:creationId xmlns:a16="http://schemas.microsoft.com/office/drawing/2014/main" id="{D1141EB6-D70D-4F90-9CBB-1F9367C12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264" y="5349876"/>
              <a:ext cx="165100" cy="309563"/>
            </a:xfrm>
            <a:custGeom>
              <a:avLst/>
              <a:gdLst>
                <a:gd name="T0" fmla="*/ 402 w 803"/>
                <a:gd name="T1" fmla="*/ 0 h 1500"/>
                <a:gd name="T2" fmla="*/ 337 w 803"/>
                <a:gd name="T3" fmla="*/ 65 h 1500"/>
                <a:gd name="T4" fmla="*/ 337 w 803"/>
                <a:gd name="T5" fmla="*/ 221 h 1500"/>
                <a:gd name="T6" fmla="*/ 296 w 803"/>
                <a:gd name="T7" fmla="*/ 221 h 1500"/>
                <a:gd name="T8" fmla="*/ 0 w 803"/>
                <a:gd name="T9" fmla="*/ 517 h 1500"/>
                <a:gd name="T10" fmla="*/ 296 w 803"/>
                <a:gd name="T11" fmla="*/ 813 h 1500"/>
                <a:gd name="T12" fmla="*/ 507 w 803"/>
                <a:gd name="T13" fmla="*/ 813 h 1500"/>
                <a:gd name="T14" fmla="*/ 674 w 803"/>
                <a:gd name="T15" fmla="*/ 980 h 1500"/>
                <a:gd name="T16" fmla="*/ 507 w 803"/>
                <a:gd name="T17" fmla="*/ 1147 h 1500"/>
                <a:gd name="T18" fmla="*/ 128 w 803"/>
                <a:gd name="T19" fmla="*/ 1147 h 1500"/>
                <a:gd name="T20" fmla="*/ 63 w 803"/>
                <a:gd name="T21" fmla="*/ 1212 h 1500"/>
                <a:gd name="T22" fmla="*/ 128 w 803"/>
                <a:gd name="T23" fmla="*/ 1276 h 1500"/>
                <a:gd name="T24" fmla="*/ 337 w 803"/>
                <a:gd name="T25" fmla="*/ 1276 h 1500"/>
                <a:gd name="T26" fmla="*/ 337 w 803"/>
                <a:gd name="T27" fmla="*/ 1435 h 1500"/>
                <a:gd name="T28" fmla="*/ 402 w 803"/>
                <a:gd name="T29" fmla="*/ 1500 h 1500"/>
                <a:gd name="T30" fmla="*/ 466 w 803"/>
                <a:gd name="T31" fmla="*/ 1435 h 1500"/>
                <a:gd name="T32" fmla="*/ 466 w 803"/>
                <a:gd name="T33" fmla="*/ 1276 h 1500"/>
                <a:gd name="T34" fmla="*/ 510 w 803"/>
                <a:gd name="T35" fmla="*/ 1276 h 1500"/>
                <a:gd name="T36" fmla="*/ 511 w 803"/>
                <a:gd name="T37" fmla="*/ 1276 h 1500"/>
                <a:gd name="T38" fmla="*/ 803 w 803"/>
                <a:gd name="T39" fmla="*/ 980 h 1500"/>
                <a:gd name="T40" fmla="*/ 507 w 803"/>
                <a:gd name="T41" fmla="*/ 684 h 1500"/>
                <a:gd name="T42" fmla="*/ 296 w 803"/>
                <a:gd name="T43" fmla="*/ 684 h 1500"/>
                <a:gd name="T44" fmla="*/ 130 w 803"/>
                <a:gd name="T45" fmla="*/ 517 h 1500"/>
                <a:gd name="T46" fmla="*/ 296 w 803"/>
                <a:gd name="T47" fmla="*/ 351 h 1500"/>
                <a:gd name="T48" fmla="*/ 669 w 803"/>
                <a:gd name="T49" fmla="*/ 351 h 1500"/>
                <a:gd name="T50" fmla="*/ 733 w 803"/>
                <a:gd name="T51" fmla="*/ 286 h 1500"/>
                <a:gd name="T52" fmla="*/ 669 w 803"/>
                <a:gd name="T53" fmla="*/ 221 h 1500"/>
                <a:gd name="T54" fmla="*/ 466 w 803"/>
                <a:gd name="T55" fmla="*/ 221 h 1500"/>
                <a:gd name="T56" fmla="*/ 466 w 803"/>
                <a:gd name="T57" fmla="*/ 65 h 1500"/>
                <a:gd name="T58" fmla="*/ 402 w 803"/>
                <a:gd name="T59" fmla="*/ 0 h 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3" h="1500">
                  <a:moveTo>
                    <a:pt x="402" y="0"/>
                  </a:moveTo>
                  <a:cubicBezTo>
                    <a:pt x="366" y="0"/>
                    <a:pt x="337" y="29"/>
                    <a:pt x="337" y="65"/>
                  </a:cubicBezTo>
                  <a:lnTo>
                    <a:pt x="337" y="221"/>
                  </a:lnTo>
                  <a:lnTo>
                    <a:pt x="296" y="221"/>
                  </a:lnTo>
                  <a:cubicBezTo>
                    <a:pt x="133" y="221"/>
                    <a:pt x="0" y="354"/>
                    <a:pt x="0" y="517"/>
                  </a:cubicBezTo>
                  <a:cubicBezTo>
                    <a:pt x="0" y="681"/>
                    <a:pt x="133" y="813"/>
                    <a:pt x="296" y="813"/>
                  </a:cubicBezTo>
                  <a:lnTo>
                    <a:pt x="507" y="813"/>
                  </a:lnTo>
                  <a:cubicBezTo>
                    <a:pt x="599" y="813"/>
                    <a:pt x="674" y="888"/>
                    <a:pt x="674" y="980"/>
                  </a:cubicBezTo>
                  <a:cubicBezTo>
                    <a:pt x="674" y="1072"/>
                    <a:pt x="599" y="1147"/>
                    <a:pt x="507" y="1147"/>
                  </a:cubicBezTo>
                  <a:lnTo>
                    <a:pt x="128" y="1147"/>
                  </a:lnTo>
                  <a:cubicBezTo>
                    <a:pt x="92" y="1147"/>
                    <a:pt x="63" y="1176"/>
                    <a:pt x="63" y="1212"/>
                  </a:cubicBezTo>
                  <a:cubicBezTo>
                    <a:pt x="63" y="1247"/>
                    <a:pt x="92" y="1276"/>
                    <a:pt x="128" y="1276"/>
                  </a:cubicBezTo>
                  <a:lnTo>
                    <a:pt x="337" y="1276"/>
                  </a:lnTo>
                  <a:lnTo>
                    <a:pt x="337" y="1435"/>
                  </a:lnTo>
                  <a:cubicBezTo>
                    <a:pt x="337" y="1471"/>
                    <a:pt x="366" y="1500"/>
                    <a:pt x="402" y="1500"/>
                  </a:cubicBezTo>
                  <a:cubicBezTo>
                    <a:pt x="437" y="1500"/>
                    <a:pt x="466" y="1471"/>
                    <a:pt x="466" y="1435"/>
                  </a:cubicBezTo>
                  <a:lnTo>
                    <a:pt x="466" y="1276"/>
                  </a:lnTo>
                  <a:lnTo>
                    <a:pt x="510" y="1276"/>
                  </a:lnTo>
                  <a:cubicBezTo>
                    <a:pt x="510" y="1276"/>
                    <a:pt x="511" y="1276"/>
                    <a:pt x="511" y="1276"/>
                  </a:cubicBezTo>
                  <a:cubicBezTo>
                    <a:pt x="673" y="1274"/>
                    <a:pt x="803" y="1142"/>
                    <a:pt x="803" y="980"/>
                  </a:cubicBezTo>
                  <a:cubicBezTo>
                    <a:pt x="803" y="817"/>
                    <a:pt x="670" y="684"/>
                    <a:pt x="507" y="684"/>
                  </a:cubicBezTo>
                  <a:lnTo>
                    <a:pt x="296" y="684"/>
                  </a:lnTo>
                  <a:cubicBezTo>
                    <a:pt x="204" y="684"/>
                    <a:pt x="130" y="609"/>
                    <a:pt x="130" y="517"/>
                  </a:cubicBezTo>
                  <a:cubicBezTo>
                    <a:pt x="130" y="425"/>
                    <a:pt x="204" y="351"/>
                    <a:pt x="296" y="351"/>
                  </a:cubicBezTo>
                  <a:lnTo>
                    <a:pt x="669" y="351"/>
                  </a:lnTo>
                  <a:cubicBezTo>
                    <a:pt x="704" y="351"/>
                    <a:pt x="733" y="321"/>
                    <a:pt x="733" y="286"/>
                  </a:cubicBezTo>
                  <a:cubicBezTo>
                    <a:pt x="733" y="250"/>
                    <a:pt x="704" y="221"/>
                    <a:pt x="669" y="221"/>
                  </a:cubicBezTo>
                  <a:lnTo>
                    <a:pt x="466" y="221"/>
                  </a:lnTo>
                  <a:lnTo>
                    <a:pt x="466" y="65"/>
                  </a:lnTo>
                  <a:cubicBezTo>
                    <a:pt x="466" y="29"/>
                    <a:pt x="438" y="0"/>
                    <a:pt x="4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E8522DAE-08F7-49A3-859B-CD7446AFF62E}"/>
              </a:ext>
            </a:extLst>
          </p:cNvPr>
          <p:cNvGrpSpPr/>
          <p:nvPr/>
        </p:nvGrpSpPr>
        <p:grpSpPr>
          <a:xfrm>
            <a:off x="2780060" y="3991312"/>
            <a:ext cx="370340" cy="386293"/>
            <a:chOff x="1508126" y="4141788"/>
            <a:chExt cx="515938" cy="538163"/>
          </a:xfrm>
          <a:solidFill>
            <a:srgbClr val="1C1C1C"/>
          </a:solidFill>
        </p:grpSpPr>
        <p:sp>
          <p:nvSpPr>
            <p:cNvPr id="200" name="Freeform 144">
              <a:extLst>
                <a:ext uri="{FF2B5EF4-FFF2-40B4-BE49-F238E27FC236}">
                  <a16:creationId xmlns:a16="http://schemas.microsoft.com/office/drawing/2014/main" id="{85DB7440-C59A-4A24-AAE6-02858CDDC4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08126" y="4141788"/>
              <a:ext cx="515938" cy="538163"/>
            </a:xfrm>
            <a:custGeom>
              <a:avLst/>
              <a:gdLst>
                <a:gd name="T0" fmla="*/ 2495 w 2510"/>
                <a:gd name="T1" fmla="*/ 677 h 2616"/>
                <a:gd name="T2" fmla="*/ 1982 w 2510"/>
                <a:gd name="T3" fmla="*/ 26 h 2616"/>
                <a:gd name="T4" fmla="*/ 1929 w 2510"/>
                <a:gd name="T5" fmla="*/ 0 h 2616"/>
                <a:gd name="T6" fmla="*/ 581 w 2510"/>
                <a:gd name="T7" fmla="*/ 0 h 2616"/>
                <a:gd name="T8" fmla="*/ 528 w 2510"/>
                <a:gd name="T9" fmla="*/ 26 h 2616"/>
                <a:gd name="T10" fmla="*/ 15 w 2510"/>
                <a:gd name="T11" fmla="*/ 677 h 2616"/>
                <a:gd name="T12" fmla="*/ 0 w 2510"/>
                <a:gd name="T13" fmla="*/ 718 h 2616"/>
                <a:gd name="T14" fmla="*/ 0 w 2510"/>
                <a:gd name="T15" fmla="*/ 2549 h 2616"/>
                <a:gd name="T16" fmla="*/ 67 w 2510"/>
                <a:gd name="T17" fmla="*/ 2616 h 2616"/>
                <a:gd name="T18" fmla="*/ 2442 w 2510"/>
                <a:gd name="T19" fmla="*/ 2616 h 2616"/>
                <a:gd name="T20" fmla="*/ 2509 w 2510"/>
                <a:gd name="T21" fmla="*/ 2549 h 2616"/>
                <a:gd name="T22" fmla="*/ 2509 w 2510"/>
                <a:gd name="T23" fmla="*/ 718 h 2616"/>
                <a:gd name="T24" fmla="*/ 2495 w 2510"/>
                <a:gd name="T25" fmla="*/ 677 h 2616"/>
                <a:gd name="T26" fmla="*/ 2313 w 2510"/>
                <a:gd name="T27" fmla="*/ 662 h 2616"/>
                <a:gd name="T28" fmla="*/ 1322 w 2510"/>
                <a:gd name="T29" fmla="*/ 662 h 2616"/>
                <a:gd name="T30" fmla="*/ 1322 w 2510"/>
                <a:gd name="T31" fmla="*/ 134 h 2616"/>
                <a:gd name="T32" fmla="*/ 1897 w 2510"/>
                <a:gd name="T33" fmla="*/ 134 h 2616"/>
                <a:gd name="T34" fmla="*/ 2313 w 2510"/>
                <a:gd name="T35" fmla="*/ 662 h 2616"/>
                <a:gd name="T36" fmla="*/ 613 w 2510"/>
                <a:gd name="T37" fmla="*/ 134 h 2616"/>
                <a:gd name="T38" fmla="*/ 1188 w 2510"/>
                <a:gd name="T39" fmla="*/ 134 h 2616"/>
                <a:gd name="T40" fmla="*/ 1188 w 2510"/>
                <a:gd name="T41" fmla="*/ 662 h 2616"/>
                <a:gd name="T42" fmla="*/ 197 w 2510"/>
                <a:gd name="T43" fmla="*/ 662 h 2616"/>
                <a:gd name="T44" fmla="*/ 613 w 2510"/>
                <a:gd name="T45" fmla="*/ 134 h 2616"/>
                <a:gd name="T46" fmla="*/ 134 w 2510"/>
                <a:gd name="T47" fmla="*/ 2482 h 2616"/>
                <a:gd name="T48" fmla="*/ 134 w 2510"/>
                <a:gd name="T49" fmla="*/ 797 h 2616"/>
                <a:gd name="T50" fmla="*/ 2375 w 2510"/>
                <a:gd name="T51" fmla="*/ 797 h 2616"/>
                <a:gd name="T52" fmla="*/ 2375 w 2510"/>
                <a:gd name="T53" fmla="*/ 2482 h 2616"/>
                <a:gd name="T54" fmla="*/ 134 w 2510"/>
                <a:gd name="T55" fmla="*/ 2482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10" h="2616">
                  <a:moveTo>
                    <a:pt x="2495" y="677"/>
                  </a:moveTo>
                  <a:lnTo>
                    <a:pt x="1982" y="26"/>
                  </a:lnTo>
                  <a:cubicBezTo>
                    <a:pt x="1969" y="9"/>
                    <a:pt x="1950" y="0"/>
                    <a:pt x="1929" y="0"/>
                  </a:cubicBezTo>
                  <a:lnTo>
                    <a:pt x="581" y="0"/>
                  </a:lnTo>
                  <a:cubicBezTo>
                    <a:pt x="560" y="0"/>
                    <a:pt x="541" y="9"/>
                    <a:pt x="528" y="26"/>
                  </a:cubicBezTo>
                  <a:lnTo>
                    <a:pt x="15" y="677"/>
                  </a:lnTo>
                  <a:cubicBezTo>
                    <a:pt x="5" y="689"/>
                    <a:pt x="0" y="703"/>
                    <a:pt x="0" y="718"/>
                  </a:cubicBezTo>
                  <a:lnTo>
                    <a:pt x="0" y="2549"/>
                  </a:lnTo>
                  <a:cubicBezTo>
                    <a:pt x="0" y="2586"/>
                    <a:pt x="30" y="2616"/>
                    <a:pt x="67" y="2616"/>
                  </a:cubicBezTo>
                  <a:lnTo>
                    <a:pt x="2442" y="2616"/>
                  </a:lnTo>
                  <a:cubicBezTo>
                    <a:pt x="2479" y="2616"/>
                    <a:pt x="2509" y="2586"/>
                    <a:pt x="2509" y="2549"/>
                  </a:cubicBezTo>
                  <a:lnTo>
                    <a:pt x="2509" y="718"/>
                  </a:lnTo>
                  <a:cubicBezTo>
                    <a:pt x="2510" y="703"/>
                    <a:pt x="2505" y="689"/>
                    <a:pt x="2495" y="677"/>
                  </a:cubicBezTo>
                  <a:close/>
                  <a:moveTo>
                    <a:pt x="2313" y="662"/>
                  </a:moveTo>
                  <a:lnTo>
                    <a:pt x="1322" y="662"/>
                  </a:lnTo>
                  <a:lnTo>
                    <a:pt x="1322" y="134"/>
                  </a:lnTo>
                  <a:lnTo>
                    <a:pt x="1897" y="134"/>
                  </a:lnTo>
                  <a:lnTo>
                    <a:pt x="2313" y="662"/>
                  </a:lnTo>
                  <a:close/>
                  <a:moveTo>
                    <a:pt x="613" y="134"/>
                  </a:moveTo>
                  <a:lnTo>
                    <a:pt x="1188" y="134"/>
                  </a:lnTo>
                  <a:lnTo>
                    <a:pt x="1188" y="662"/>
                  </a:lnTo>
                  <a:lnTo>
                    <a:pt x="197" y="662"/>
                  </a:lnTo>
                  <a:lnTo>
                    <a:pt x="613" y="134"/>
                  </a:lnTo>
                  <a:close/>
                  <a:moveTo>
                    <a:pt x="134" y="2482"/>
                  </a:moveTo>
                  <a:lnTo>
                    <a:pt x="134" y="797"/>
                  </a:lnTo>
                  <a:lnTo>
                    <a:pt x="2375" y="797"/>
                  </a:lnTo>
                  <a:lnTo>
                    <a:pt x="2375" y="2482"/>
                  </a:lnTo>
                  <a:lnTo>
                    <a:pt x="134" y="24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45">
              <a:extLst>
                <a:ext uri="{FF2B5EF4-FFF2-40B4-BE49-F238E27FC236}">
                  <a16:creationId xmlns:a16="http://schemas.microsoft.com/office/drawing/2014/main" id="{86622FC7-4B67-4425-9ACB-1751D7A87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814" y="4411663"/>
              <a:ext cx="180975" cy="131763"/>
            </a:xfrm>
            <a:custGeom>
              <a:avLst/>
              <a:gdLst>
                <a:gd name="T0" fmla="*/ 758 w 879"/>
                <a:gd name="T1" fmla="*/ 27 h 639"/>
                <a:gd name="T2" fmla="*/ 308 w 879"/>
                <a:gd name="T3" fmla="*/ 477 h 639"/>
                <a:gd name="T4" fmla="*/ 121 w 879"/>
                <a:gd name="T5" fmla="*/ 290 h 639"/>
                <a:gd name="T6" fmla="*/ 26 w 879"/>
                <a:gd name="T7" fmla="*/ 290 h 639"/>
                <a:gd name="T8" fmla="*/ 26 w 879"/>
                <a:gd name="T9" fmla="*/ 385 h 639"/>
                <a:gd name="T10" fmla="*/ 261 w 879"/>
                <a:gd name="T11" fmla="*/ 620 h 639"/>
                <a:gd name="T12" fmla="*/ 308 w 879"/>
                <a:gd name="T13" fmla="*/ 639 h 639"/>
                <a:gd name="T14" fmla="*/ 356 w 879"/>
                <a:gd name="T15" fmla="*/ 620 h 639"/>
                <a:gd name="T16" fmla="*/ 853 w 879"/>
                <a:gd name="T17" fmla="*/ 122 h 639"/>
                <a:gd name="T18" fmla="*/ 853 w 879"/>
                <a:gd name="T19" fmla="*/ 27 h 639"/>
                <a:gd name="T20" fmla="*/ 758 w 879"/>
                <a:gd name="T21" fmla="*/ 27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9" h="639">
                  <a:moveTo>
                    <a:pt x="758" y="27"/>
                  </a:moveTo>
                  <a:lnTo>
                    <a:pt x="308" y="477"/>
                  </a:lnTo>
                  <a:lnTo>
                    <a:pt x="121" y="290"/>
                  </a:lnTo>
                  <a:cubicBezTo>
                    <a:pt x="95" y="263"/>
                    <a:pt x="52" y="263"/>
                    <a:pt x="26" y="290"/>
                  </a:cubicBezTo>
                  <a:cubicBezTo>
                    <a:pt x="0" y="316"/>
                    <a:pt x="0" y="359"/>
                    <a:pt x="26" y="385"/>
                  </a:cubicBezTo>
                  <a:lnTo>
                    <a:pt x="261" y="620"/>
                  </a:lnTo>
                  <a:cubicBezTo>
                    <a:pt x="274" y="632"/>
                    <a:pt x="291" y="639"/>
                    <a:pt x="308" y="639"/>
                  </a:cubicBezTo>
                  <a:cubicBezTo>
                    <a:pt x="326" y="639"/>
                    <a:pt x="342" y="632"/>
                    <a:pt x="356" y="620"/>
                  </a:cubicBezTo>
                  <a:lnTo>
                    <a:pt x="853" y="122"/>
                  </a:lnTo>
                  <a:cubicBezTo>
                    <a:pt x="879" y="96"/>
                    <a:pt x="879" y="54"/>
                    <a:pt x="853" y="27"/>
                  </a:cubicBezTo>
                  <a:cubicBezTo>
                    <a:pt x="827" y="0"/>
                    <a:pt x="785" y="0"/>
                    <a:pt x="758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2" name="Group 301">
            <a:extLst>
              <a:ext uri="{FF2B5EF4-FFF2-40B4-BE49-F238E27FC236}">
                <a16:creationId xmlns:a16="http://schemas.microsoft.com/office/drawing/2014/main" id="{01C9AF3B-11FF-4886-86B6-63472E4B5BFF}"/>
              </a:ext>
            </a:extLst>
          </p:cNvPr>
          <p:cNvGrpSpPr/>
          <p:nvPr/>
        </p:nvGrpSpPr>
        <p:grpSpPr>
          <a:xfrm>
            <a:off x="2772084" y="3270955"/>
            <a:ext cx="386293" cy="321341"/>
            <a:chOff x="1463676" y="3201988"/>
            <a:chExt cx="538163" cy="447675"/>
          </a:xfrm>
          <a:solidFill>
            <a:srgbClr val="1C1C1C"/>
          </a:solidFill>
        </p:grpSpPr>
        <p:sp>
          <p:nvSpPr>
            <p:cNvPr id="238" name="Freeform 182">
              <a:extLst>
                <a:ext uri="{FF2B5EF4-FFF2-40B4-BE49-F238E27FC236}">
                  <a16:creationId xmlns:a16="http://schemas.microsoft.com/office/drawing/2014/main" id="{F2CAA255-EF15-4A3A-A75C-D521FFE67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3676" y="3201988"/>
              <a:ext cx="471488" cy="447675"/>
            </a:xfrm>
            <a:custGeom>
              <a:avLst/>
              <a:gdLst>
                <a:gd name="T0" fmla="*/ 1444 w 2296"/>
                <a:gd name="T1" fmla="*/ 2046 h 2174"/>
                <a:gd name="T2" fmla="*/ 1422 w 2296"/>
                <a:gd name="T3" fmla="*/ 1917 h 2174"/>
                <a:gd name="T4" fmla="*/ 1224 w 2296"/>
                <a:gd name="T5" fmla="*/ 1912 h 2174"/>
                <a:gd name="T6" fmla="*/ 1058 w 2296"/>
                <a:gd name="T7" fmla="*/ 1922 h 2174"/>
                <a:gd name="T8" fmla="*/ 1037 w 2296"/>
                <a:gd name="T9" fmla="*/ 2045 h 2174"/>
                <a:gd name="T10" fmla="*/ 699 w 2296"/>
                <a:gd name="T11" fmla="*/ 1965 h 2174"/>
                <a:gd name="T12" fmla="*/ 559 w 2296"/>
                <a:gd name="T13" fmla="*/ 1676 h 2174"/>
                <a:gd name="T14" fmla="*/ 545 w 2296"/>
                <a:gd name="T15" fmla="*/ 1664 h 2174"/>
                <a:gd name="T16" fmla="*/ 543 w 2296"/>
                <a:gd name="T17" fmla="*/ 1662 h 2174"/>
                <a:gd name="T18" fmla="*/ 245 w 2296"/>
                <a:gd name="T19" fmla="*/ 1255 h 2174"/>
                <a:gd name="T20" fmla="*/ 129 w 2296"/>
                <a:gd name="T21" fmla="*/ 1213 h 2174"/>
                <a:gd name="T22" fmla="*/ 171 w 2296"/>
                <a:gd name="T23" fmla="*/ 909 h 2174"/>
                <a:gd name="T24" fmla="*/ 311 w 2296"/>
                <a:gd name="T25" fmla="*/ 864 h 2174"/>
                <a:gd name="T26" fmla="*/ 601 w 2296"/>
                <a:gd name="T27" fmla="*/ 439 h 2174"/>
                <a:gd name="T28" fmla="*/ 826 w 2296"/>
                <a:gd name="T29" fmla="*/ 291 h 2174"/>
                <a:gd name="T30" fmla="*/ 1224 w 2296"/>
                <a:gd name="T31" fmla="*/ 267 h 2174"/>
                <a:gd name="T32" fmla="*/ 2152 w 2296"/>
                <a:gd name="T33" fmla="*/ 916 h 2174"/>
                <a:gd name="T34" fmla="*/ 2238 w 2296"/>
                <a:gd name="T35" fmla="*/ 1021 h 2174"/>
                <a:gd name="T36" fmla="*/ 2277 w 2296"/>
                <a:gd name="T37" fmla="*/ 884 h 2174"/>
                <a:gd name="T38" fmla="*/ 1224 w 2296"/>
                <a:gd name="T39" fmla="*/ 138 h 2174"/>
                <a:gd name="T40" fmla="*/ 562 w 2296"/>
                <a:gd name="T41" fmla="*/ 6 h 2174"/>
                <a:gd name="T42" fmla="*/ 437 w 2296"/>
                <a:gd name="T43" fmla="*/ 201 h 2174"/>
                <a:gd name="T44" fmla="*/ 204 w 2296"/>
                <a:gd name="T45" fmla="*/ 780 h 2174"/>
                <a:gd name="T46" fmla="*/ 0 w 2296"/>
                <a:gd name="T47" fmla="*/ 950 h 2174"/>
                <a:gd name="T48" fmla="*/ 171 w 2296"/>
                <a:gd name="T49" fmla="*/ 1384 h 2174"/>
                <a:gd name="T50" fmla="*/ 456 w 2296"/>
                <a:gd name="T51" fmla="*/ 1757 h 2174"/>
                <a:gd name="T52" fmla="*/ 459 w 2296"/>
                <a:gd name="T53" fmla="*/ 1760 h 2174"/>
                <a:gd name="T54" fmla="*/ 474 w 2296"/>
                <a:gd name="T55" fmla="*/ 1772 h 2174"/>
                <a:gd name="T56" fmla="*/ 571 w 2296"/>
                <a:gd name="T57" fmla="*/ 2052 h 2174"/>
                <a:gd name="T58" fmla="*/ 1044 w 2296"/>
                <a:gd name="T59" fmla="*/ 2174 h 2174"/>
                <a:gd name="T60" fmla="*/ 1166 w 2296"/>
                <a:gd name="T61" fmla="*/ 2039 h 2174"/>
                <a:gd name="T62" fmla="*/ 1316 w 2296"/>
                <a:gd name="T63" fmla="*/ 2052 h 2174"/>
                <a:gd name="T64" fmla="*/ 1548 w 2296"/>
                <a:gd name="T65" fmla="*/ 2174 h 2174"/>
                <a:gd name="T66" fmla="*/ 1548 w 2296"/>
                <a:gd name="T67" fmla="*/ 2046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96" h="2174">
                  <a:moveTo>
                    <a:pt x="1548" y="2046"/>
                  </a:moveTo>
                  <a:lnTo>
                    <a:pt x="1444" y="2046"/>
                  </a:lnTo>
                  <a:lnTo>
                    <a:pt x="1444" y="1966"/>
                  </a:lnTo>
                  <a:cubicBezTo>
                    <a:pt x="1444" y="1947"/>
                    <a:pt x="1436" y="1929"/>
                    <a:pt x="1422" y="1917"/>
                  </a:cubicBezTo>
                  <a:cubicBezTo>
                    <a:pt x="1408" y="1905"/>
                    <a:pt x="1389" y="1900"/>
                    <a:pt x="1371" y="1902"/>
                  </a:cubicBezTo>
                  <a:cubicBezTo>
                    <a:pt x="1323" y="1908"/>
                    <a:pt x="1273" y="1912"/>
                    <a:pt x="1224" y="1912"/>
                  </a:cubicBezTo>
                  <a:cubicBezTo>
                    <a:pt x="1186" y="1912"/>
                    <a:pt x="1146" y="1909"/>
                    <a:pt x="1108" y="1906"/>
                  </a:cubicBezTo>
                  <a:cubicBezTo>
                    <a:pt x="1090" y="1903"/>
                    <a:pt x="1072" y="1909"/>
                    <a:pt x="1058" y="1922"/>
                  </a:cubicBezTo>
                  <a:cubicBezTo>
                    <a:pt x="1045" y="1934"/>
                    <a:pt x="1037" y="1951"/>
                    <a:pt x="1037" y="1970"/>
                  </a:cubicBezTo>
                  <a:lnTo>
                    <a:pt x="1037" y="2045"/>
                  </a:lnTo>
                  <a:lnTo>
                    <a:pt x="699" y="2045"/>
                  </a:lnTo>
                  <a:lnTo>
                    <a:pt x="699" y="1965"/>
                  </a:lnTo>
                  <a:cubicBezTo>
                    <a:pt x="699" y="1965"/>
                    <a:pt x="699" y="1964"/>
                    <a:pt x="699" y="1964"/>
                  </a:cubicBezTo>
                  <a:cubicBezTo>
                    <a:pt x="698" y="1925"/>
                    <a:pt x="685" y="1790"/>
                    <a:pt x="559" y="1676"/>
                  </a:cubicBezTo>
                  <a:cubicBezTo>
                    <a:pt x="559" y="1676"/>
                    <a:pt x="558" y="1675"/>
                    <a:pt x="558" y="1675"/>
                  </a:cubicBezTo>
                  <a:cubicBezTo>
                    <a:pt x="554" y="1671"/>
                    <a:pt x="549" y="1668"/>
                    <a:pt x="545" y="1664"/>
                  </a:cubicBezTo>
                  <a:lnTo>
                    <a:pt x="544" y="1663"/>
                  </a:lnTo>
                  <a:cubicBezTo>
                    <a:pt x="544" y="1663"/>
                    <a:pt x="544" y="1663"/>
                    <a:pt x="543" y="1662"/>
                  </a:cubicBezTo>
                  <a:cubicBezTo>
                    <a:pt x="430" y="1562"/>
                    <a:pt x="348" y="1437"/>
                    <a:pt x="307" y="1301"/>
                  </a:cubicBezTo>
                  <a:cubicBezTo>
                    <a:pt x="299" y="1274"/>
                    <a:pt x="273" y="1255"/>
                    <a:pt x="245" y="1255"/>
                  </a:cubicBezTo>
                  <a:lnTo>
                    <a:pt x="171" y="1255"/>
                  </a:lnTo>
                  <a:cubicBezTo>
                    <a:pt x="148" y="1255"/>
                    <a:pt x="129" y="1236"/>
                    <a:pt x="129" y="1213"/>
                  </a:cubicBezTo>
                  <a:lnTo>
                    <a:pt x="129" y="951"/>
                  </a:lnTo>
                  <a:cubicBezTo>
                    <a:pt x="129" y="928"/>
                    <a:pt x="148" y="909"/>
                    <a:pt x="171" y="909"/>
                  </a:cubicBezTo>
                  <a:lnTo>
                    <a:pt x="248" y="909"/>
                  </a:lnTo>
                  <a:cubicBezTo>
                    <a:pt x="276" y="910"/>
                    <a:pt x="302" y="892"/>
                    <a:pt x="311" y="864"/>
                  </a:cubicBezTo>
                  <a:cubicBezTo>
                    <a:pt x="358" y="720"/>
                    <a:pt x="450" y="590"/>
                    <a:pt x="577" y="488"/>
                  </a:cubicBezTo>
                  <a:cubicBezTo>
                    <a:pt x="592" y="476"/>
                    <a:pt x="600" y="458"/>
                    <a:pt x="601" y="439"/>
                  </a:cubicBezTo>
                  <a:cubicBezTo>
                    <a:pt x="629" y="341"/>
                    <a:pt x="611" y="236"/>
                    <a:pt x="548" y="134"/>
                  </a:cubicBezTo>
                  <a:cubicBezTo>
                    <a:pt x="704" y="154"/>
                    <a:pt x="785" y="231"/>
                    <a:pt x="826" y="291"/>
                  </a:cubicBezTo>
                  <a:cubicBezTo>
                    <a:pt x="842" y="315"/>
                    <a:pt x="872" y="325"/>
                    <a:pt x="899" y="316"/>
                  </a:cubicBezTo>
                  <a:cubicBezTo>
                    <a:pt x="1003" y="283"/>
                    <a:pt x="1113" y="267"/>
                    <a:pt x="1224" y="267"/>
                  </a:cubicBezTo>
                  <a:cubicBezTo>
                    <a:pt x="1636" y="267"/>
                    <a:pt x="1999" y="495"/>
                    <a:pt x="2127" y="834"/>
                  </a:cubicBezTo>
                  <a:cubicBezTo>
                    <a:pt x="2137" y="861"/>
                    <a:pt x="2146" y="888"/>
                    <a:pt x="2152" y="916"/>
                  </a:cubicBezTo>
                  <a:cubicBezTo>
                    <a:pt x="2156" y="933"/>
                    <a:pt x="2160" y="951"/>
                    <a:pt x="2163" y="968"/>
                  </a:cubicBezTo>
                  <a:cubicBezTo>
                    <a:pt x="2169" y="1003"/>
                    <a:pt x="2203" y="1027"/>
                    <a:pt x="2238" y="1021"/>
                  </a:cubicBezTo>
                  <a:cubicBezTo>
                    <a:pt x="2273" y="1015"/>
                    <a:pt x="2296" y="982"/>
                    <a:pt x="2290" y="947"/>
                  </a:cubicBezTo>
                  <a:cubicBezTo>
                    <a:pt x="2287" y="926"/>
                    <a:pt x="2282" y="905"/>
                    <a:pt x="2277" y="884"/>
                  </a:cubicBezTo>
                  <a:cubicBezTo>
                    <a:pt x="2269" y="852"/>
                    <a:pt x="2259" y="820"/>
                    <a:pt x="2247" y="788"/>
                  </a:cubicBezTo>
                  <a:cubicBezTo>
                    <a:pt x="2101" y="399"/>
                    <a:pt x="1689" y="138"/>
                    <a:pt x="1224" y="138"/>
                  </a:cubicBezTo>
                  <a:cubicBezTo>
                    <a:pt x="1115" y="138"/>
                    <a:pt x="1008" y="152"/>
                    <a:pt x="904" y="180"/>
                  </a:cubicBezTo>
                  <a:cubicBezTo>
                    <a:pt x="842" y="106"/>
                    <a:pt x="736" y="28"/>
                    <a:pt x="562" y="6"/>
                  </a:cubicBezTo>
                  <a:cubicBezTo>
                    <a:pt x="512" y="0"/>
                    <a:pt x="464" y="22"/>
                    <a:pt x="437" y="64"/>
                  </a:cubicBezTo>
                  <a:cubicBezTo>
                    <a:pt x="411" y="106"/>
                    <a:pt x="411" y="159"/>
                    <a:pt x="437" y="201"/>
                  </a:cubicBezTo>
                  <a:cubicBezTo>
                    <a:pt x="481" y="272"/>
                    <a:pt x="495" y="339"/>
                    <a:pt x="477" y="402"/>
                  </a:cubicBezTo>
                  <a:cubicBezTo>
                    <a:pt x="353" y="508"/>
                    <a:pt x="260" y="637"/>
                    <a:pt x="204" y="780"/>
                  </a:cubicBezTo>
                  <a:lnTo>
                    <a:pt x="171" y="780"/>
                  </a:lnTo>
                  <a:cubicBezTo>
                    <a:pt x="77" y="780"/>
                    <a:pt x="0" y="856"/>
                    <a:pt x="0" y="950"/>
                  </a:cubicBezTo>
                  <a:lnTo>
                    <a:pt x="0" y="1213"/>
                  </a:lnTo>
                  <a:cubicBezTo>
                    <a:pt x="0" y="1307"/>
                    <a:pt x="77" y="1384"/>
                    <a:pt x="171" y="1384"/>
                  </a:cubicBezTo>
                  <a:lnTo>
                    <a:pt x="198" y="1384"/>
                  </a:lnTo>
                  <a:cubicBezTo>
                    <a:pt x="250" y="1523"/>
                    <a:pt x="338" y="1651"/>
                    <a:pt x="456" y="1757"/>
                  </a:cubicBezTo>
                  <a:cubicBezTo>
                    <a:pt x="457" y="1758"/>
                    <a:pt x="458" y="1759"/>
                    <a:pt x="459" y="1760"/>
                  </a:cubicBezTo>
                  <a:lnTo>
                    <a:pt x="459" y="1760"/>
                  </a:lnTo>
                  <a:cubicBezTo>
                    <a:pt x="460" y="1760"/>
                    <a:pt x="460" y="1760"/>
                    <a:pt x="461" y="1761"/>
                  </a:cubicBezTo>
                  <a:cubicBezTo>
                    <a:pt x="465" y="1765"/>
                    <a:pt x="469" y="1769"/>
                    <a:pt x="474" y="1772"/>
                  </a:cubicBezTo>
                  <a:cubicBezTo>
                    <a:pt x="563" y="1853"/>
                    <a:pt x="570" y="1946"/>
                    <a:pt x="571" y="1966"/>
                  </a:cubicBezTo>
                  <a:lnTo>
                    <a:pt x="571" y="2052"/>
                  </a:lnTo>
                  <a:cubicBezTo>
                    <a:pt x="571" y="2120"/>
                    <a:pt x="626" y="2174"/>
                    <a:pt x="693" y="2174"/>
                  </a:cubicBezTo>
                  <a:lnTo>
                    <a:pt x="1044" y="2174"/>
                  </a:lnTo>
                  <a:cubicBezTo>
                    <a:pt x="1111" y="2174"/>
                    <a:pt x="1166" y="2120"/>
                    <a:pt x="1166" y="2052"/>
                  </a:cubicBezTo>
                  <a:lnTo>
                    <a:pt x="1166" y="2039"/>
                  </a:lnTo>
                  <a:cubicBezTo>
                    <a:pt x="1216" y="2041"/>
                    <a:pt x="1266" y="2041"/>
                    <a:pt x="1316" y="2037"/>
                  </a:cubicBezTo>
                  <a:lnTo>
                    <a:pt x="1316" y="2052"/>
                  </a:lnTo>
                  <a:cubicBezTo>
                    <a:pt x="1316" y="2119"/>
                    <a:pt x="1371" y="2174"/>
                    <a:pt x="1438" y="2174"/>
                  </a:cubicBezTo>
                  <a:lnTo>
                    <a:pt x="1548" y="2174"/>
                  </a:lnTo>
                  <a:cubicBezTo>
                    <a:pt x="1584" y="2174"/>
                    <a:pt x="1613" y="2145"/>
                    <a:pt x="1613" y="2109"/>
                  </a:cubicBezTo>
                  <a:cubicBezTo>
                    <a:pt x="1613" y="2074"/>
                    <a:pt x="1583" y="2046"/>
                    <a:pt x="1548" y="20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83">
              <a:extLst>
                <a:ext uri="{FF2B5EF4-FFF2-40B4-BE49-F238E27FC236}">
                  <a16:creationId xmlns:a16="http://schemas.microsoft.com/office/drawing/2014/main" id="{0C8B8313-F753-41A5-90B7-8E335EF72D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12926" y="3427413"/>
              <a:ext cx="188913" cy="222250"/>
            </a:xfrm>
            <a:custGeom>
              <a:avLst/>
              <a:gdLst>
                <a:gd name="T0" fmla="*/ 850 w 915"/>
                <a:gd name="T1" fmla="*/ 444 h 1080"/>
                <a:gd name="T2" fmla="*/ 770 w 915"/>
                <a:gd name="T3" fmla="*/ 444 h 1080"/>
                <a:gd name="T4" fmla="*/ 770 w 915"/>
                <a:gd name="T5" fmla="*/ 313 h 1080"/>
                <a:gd name="T6" fmla="*/ 457 w 915"/>
                <a:gd name="T7" fmla="*/ 0 h 1080"/>
                <a:gd name="T8" fmla="*/ 144 w 915"/>
                <a:gd name="T9" fmla="*/ 313 h 1080"/>
                <a:gd name="T10" fmla="*/ 144 w 915"/>
                <a:gd name="T11" fmla="*/ 444 h 1080"/>
                <a:gd name="T12" fmla="*/ 64 w 915"/>
                <a:gd name="T13" fmla="*/ 444 h 1080"/>
                <a:gd name="T14" fmla="*/ 0 w 915"/>
                <a:gd name="T15" fmla="*/ 509 h 1080"/>
                <a:gd name="T16" fmla="*/ 0 w 915"/>
                <a:gd name="T17" fmla="*/ 1015 h 1080"/>
                <a:gd name="T18" fmla="*/ 64 w 915"/>
                <a:gd name="T19" fmla="*/ 1080 h 1080"/>
                <a:gd name="T20" fmla="*/ 850 w 915"/>
                <a:gd name="T21" fmla="*/ 1080 h 1080"/>
                <a:gd name="T22" fmla="*/ 914 w 915"/>
                <a:gd name="T23" fmla="*/ 1015 h 1080"/>
                <a:gd name="T24" fmla="*/ 914 w 915"/>
                <a:gd name="T25" fmla="*/ 509 h 1080"/>
                <a:gd name="T26" fmla="*/ 850 w 915"/>
                <a:gd name="T27" fmla="*/ 444 h 1080"/>
                <a:gd name="T28" fmla="*/ 273 w 915"/>
                <a:gd name="T29" fmla="*/ 313 h 1080"/>
                <a:gd name="T30" fmla="*/ 457 w 915"/>
                <a:gd name="T31" fmla="*/ 129 h 1080"/>
                <a:gd name="T32" fmla="*/ 641 w 915"/>
                <a:gd name="T33" fmla="*/ 313 h 1080"/>
                <a:gd name="T34" fmla="*/ 641 w 915"/>
                <a:gd name="T35" fmla="*/ 444 h 1080"/>
                <a:gd name="T36" fmla="*/ 273 w 915"/>
                <a:gd name="T37" fmla="*/ 444 h 1080"/>
                <a:gd name="T38" fmla="*/ 273 w 915"/>
                <a:gd name="T39" fmla="*/ 313 h 1080"/>
                <a:gd name="T40" fmla="*/ 786 w 915"/>
                <a:gd name="T41" fmla="*/ 951 h 1080"/>
                <a:gd name="T42" fmla="*/ 129 w 915"/>
                <a:gd name="T43" fmla="*/ 951 h 1080"/>
                <a:gd name="T44" fmla="*/ 129 w 915"/>
                <a:gd name="T45" fmla="*/ 573 h 1080"/>
                <a:gd name="T46" fmla="*/ 785 w 915"/>
                <a:gd name="T47" fmla="*/ 573 h 1080"/>
                <a:gd name="T48" fmla="*/ 785 w 915"/>
                <a:gd name="T49" fmla="*/ 951 h 1080"/>
                <a:gd name="T50" fmla="*/ 786 w 915"/>
                <a:gd name="T51" fmla="*/ 951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15" h="1080">
                  <a:moveTo>
                    <a:pt x="850" y="444"/>
                  </a:moveTo>
                  <a:lnTo>
                    <a:pt x="770" y="444"/>
                  </a:lnTo>
                  <a:lnTo>
                    <a:pt x="770" y="313"/>
                  </a:lnTo>
                  <a:cubicBezTo>
                    <a:pt x="770" y="141"/>
                    <a:pt x="630" y="0"/>
                    <a:pt x="457" y="0"/>
                  </a:cubicBezTo>
                  <a:cubicBezTo>
                    <a:pt x="284" y="0"/>
                    <a:pt x="144" y="140"/>
                    <a:pt x="144" y="313"/>
                  </a:cubicBezTo>
                  <a:lnTo>
                    <a:pt x="144" y="444"/>
                  </a:lnTo>
                  <a:lnTo>
                    <a:pt x="64" y="444"/>
                  </a:lnTo>
                  <a:cubicBezTo>
                    <a:pt x="29" y="444"/>
                    <a:pt x="0" y="473"/>
                    <a:pt x="0" y="509"/>
                  </a:cubicBezTo>
                  <a:lnTo>
                    <a:pt x="0" y="1015"/>
                  </a:lnTo>
                  <a:cubicBezTo>
                    <a:pt x="0" y="1051"/>
                    <a:pt x="29" y="1080"/>
                    <a:pt x="64" y="1080"/>
                  </a:cubicBezTo>
                  <a:lnTo>
                    <a:pt x="850" y="1080"/>
                  </a:lnTo>
                  <a:cubicBezTo>
                    <a:pt x="885" y="1080"/>
                    <a:pt x="914" y="1051"/>
                    <a:pt x="914" y="1015"/>
                  </a:cubicBezTo>
                  <a:lnTo>
                    <a:pt x="914" y="509"/>
                  </a:lnTo>
                  <a:cubicBezTo>
                    <a:pt x="915" y="473"/>
                    <a:pt x="886" y="444"/>
                    <a:pt x="850" y="444"/>
                  </a:cubicBezTo>
                  <a:close/>
                  <a:moveTo>
                    <a:pt x="273" y="313"/>
                  </a:moveTo>
                  <a:cubicBezTo>
                    <a:pt x="273" y="212"/>
                    <a:pt x="356" y="129"/>
                    <a:pt x="457" y="129"/>
                  </a:cubicBezTo>
                  <a:cubicBezTo>
                    <a:pt x="559" y="129"/>
                    <a:pt x="641" y="212"/>
                    <a:pt x="641" y="313"/>
                  </a:cubicBezTo>
                  <a:lnTo>
                    <a:pt x="641" y="444"/>
                  </a:lnTo>
                  <a:lnTo>
                    <a:pt x="273" y="444"/>
                  </a:lnTo>
                  <a:lnTo>
                    <a:pt x="273" y="313"/>
                  </a:lnTo>
                  <a:close/>
                  <a:moveTo>
                    <a:pt x="786" y="951"/>
                  </a:moveTo>
                  <a:lnTo>
                    <a:pt x="129" y="951"/>
                  </a:lnTo>
                  <a:lnTo>
                    <a:pt x="129" y="573"/>
                  </a:lnTo>
                  <a:lnTo>
                    <a:pt x="785" y="573"/>
                  </a:lnTo>
                  <a:lnTo>
                    <a:pt x="785" y="951"/>
                  </a:lnTo>
                  <a:lnTo>
                    <a:pt x="786" y="9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7DD1444F-DA40-4A01-B33D-CE9DD27EADC8}"/>
              </a:ext>
            </a:extLst>
          </p:cNvPr>
          <p:cNvGrpSpPr/>
          <p:nvPr/>
        </p:nvGrpSpPr>
        <p:grpSpPr>
          <a:xfrm>
            <a:off x="2769805" y="2486785"/>
            <a:ext cx="390851" cy="386293"/>
            <a:chOff x="1474789" y="2209801"/>
            <a:chExt cx="544513" cy="538163"/>
          </a:xfrm>
          <a:solidFill>
            <a:srgbClr val="1C1C1C"/>
          </a:solidFill>
        </p:grpSpPr>
        <p:sp>
          <p:nvSpPr>
            <p:cNvPr id="79" name="Freeform 23">
              <a:extLst>
                <a:ext uri="{FF2B5EF4-FFF2-40B4-BE49-F238E27FC236}">
                  <a16:creationId xmlns:a16="http://schemas.microsoft.com/office/drawing/2014/main" id="{8110B9A7-0F9B-4259-AB86-AC83BEEBE1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74789" y="2209801"/>
              <a:ext cx="544513" cy="538163"/>
            </a:xfrm>
            <a:custGeom>
              <a:avLst/>
              <a:gdLst>
                <a:gd name="T0" fmla="*/ 2574 w 2650"/>
                <a:gd name="T1" fmla="*/ 1276 h 2616"/>
                <a:gd name="T2" fmla="*/ 2490 w 2650"/>
                <a:gd name="T3" fmla="*/ 860 h 2616"/>
                <a:gd name="T4" fmla="*/ 2333 w 2650"/>
                <a:gd name="T5" fmla="*/ 491 h 2616"/>
                <a:gd name="T6" fmla="*/ 2142 w 2650"/>
                <a:gd name="T7" fmla="*/ 300 h 2616"/>
                <a:gd name="T8" fmla="*/ 1773 w 2650"/>
                <a:gd name="T9" fmla="*/ 142 h 2616"/>
                <a:gd name="T10" fmla="*/ 1460 w 2650"/>
                <a:gd name="T11" fmla="*/ 17 h 2616"/>
                <a:gd name="T12" fmla="*/ 1189 w 2650"/>
                <a:gd name="T13" fmla="*/ 17 h 2616"/>
                <a:gd name="T14" fmla="*/ 876 w 2650"/>
                <a:gd name="T15" fmla="*/ 142 h 2616"/>
                <a:gd name="T16" fmla="*/ 507 w 2650"/>
                <a:gd name="T17" fmla="*/ 300 h 2616"/>
                <a:gd name="T18" fmla="*/ 316 w 2650"/>
                <a:gd name="T19" fmla="*/ 490 h 2616"/>
                <a:gd name="T20" fmla="*/ 159 w 2650"/>
                <a:gd name="T21" fmla="*/ 859 h 2616"/>
                <a:gd name="T22" fmla="*/ 75 w 2650"/>
                <a:gd name="T23" fmla="*/ 1276 h 2616"/>
                <a:gd name="T24" fmla="*/ 79 w 2650"/>
                <a:gd name="T25" fmla="*/ 1678 h 2616"/>
                <a:gd name="T26" fmla="*/ 184 w 2650"/>
                <a:gd name="T27" fmla="*/ 1927 h 2616"/>
                <a:gd name="T28" fmla="*/ 465 w 2650"/>
                <a:gd name="T29" fmla="*/ 2213 h 2616"/>
                <a:gd name="T30" fmla="*/ 818 w 2650"/>
                <a:gd name="T31" fmla="*/ 2449 h 2616"/>
                <a:gd name="T32" fmla="*/ 1108 w 2650"/>
                <a:gd name="T33" fmla="*/ 2616 h 2616"/>
                <a:gd name="T34" fmla="*/ 1357 w 2650"/>
                <a:gd name="T35" fmla="*/ 2557 h 2616"/>
                <a:gd name="T36" fmla="*/ 1695 w 2650"/>
                <a:gd name="T37" fmla="*/ 2553 h 2616"/>
                <a:gd name="T38" fmla="*/ 1944 w 2650"/>
                <a:gd name="T39" fmla="*/ 2449 h 2616"/>
                <a:gd name="T40" fmla="*/ 2230 w 2650"/>
                <a:gd name="T41" fmla="*/ 2168 h 2616"/>
                <a:gd name="T42" fmla="*/ 2466 w 2650"/>
                <a:gd name="T43" fmla="*/ 1815 h 2616"/>
                <a:gd name="T44" fmla="*/ 2616 w 2650"/>
                <a:gd name="T45" fmla="*/ 1443 h 2616"/>
                <a:gd name="T46" fmla="*/ 2334 w 2650"/>
                <a:gd name="T47" fmla="*/ 1815 h 2616"/>
                <a:gd name="T48" fmla="*/ 2179 w 2650"/>
                <a:gd name="T49" fmla="*/ 2046 h 2616"/>
                <a:gd name="T50" fmla="*/ 1944 w 2650"/>
                <a:gd name="T51" fmla="*/ 2317 h 2616"/>
                <a:gd name="T52" fmla="*/ 1601 w 2650"/>
                <a:gd name="T53" fmla="*/ 2459 h 2616"/>
                <a:gd name="T54" fmla="*/ 1408 w 2650"/>
                <a:gd name="T55" fmla="*/ 2435 h 2616"/>
                <a:gd name="T56" fmla="*/ 1140 w 2650"/>
                <a:gd name="T57" fmla="*/ 2477 h 2616"/>
                <a:gd name="T58" fmla="*/ 971 w 2650"/>
                <a:gd name="T59" fmla="*/ 2380 h 2616"/>
                <a:gd name="T60" fmla="*/ 630 w 2650"/>
                <a:gd name="T61" fmla="*/ 2266 h 2616"/>
                <a:gd name="T62" fmla="*/ 368 w 2650"/>
                <a:gd name="T63" fmla="*/ 2003 h 2616"/>
                <a:gd name="T64" fmla="*/ 254 w 2650"/>
                <a:gd name="T65" fmla="*/ 1663 h 2616"/>
                <a:gd name="T66" fmla="*/ 200 w 2650"/>
                <a:gd name="T67" fmla="*/ 1391 h 2616"/>
                <a:gd name="T68" fmla="*/ 175 w 2650"/>
                <a:gd name="T69" fmla="*/ 1033 h 2616"/>
                <a:gd name="T70" fmla="*/ 317 w 2650"/>
                <a:gd name="T71" fmla="*/ 690 h 2616"/>
                <a:gd name="T72" fmla="*/ 589 w 2650"/>
                <a:gd name="T73" fmla="*/ 454 h 2616"/>
                <a:gd name="T74" fmla="*/ 819 w 2650"/>
                <a:gd name="T75" fmla="*/ 300 h 2616"/>
                <a:gd name="T76" fmla="*/ 1109 w 2650"/>
                <a:gd name="T77" fmla="*/ 134 h 2616"/>
                <a:gd name="T78" fmla="*/ 1326 w 2650"/>
                <a:gd name="T79" fmla="*/ 199 h 2616"/>
                <a:gd name="T80" fmla="*/ 1543 w 2650"/>
                <a:gd name="T81" fmla="*/ 134 h 2616"/>
                <a:gd name="T82" fmla="*/ 1833 w 2650"/>
                <a:gd name="T83" fmla="*/ 300 h 2616"/>
                <a:gd name="T84" fmla="*/ 2062 w 2650"/>
                <a:gd name="T85" fmla="*/ 454 h 2616"/>
                <a:gd name="T86" fmla="*/ 2333 w 2650"/>
                <a:gd name="T87" fmla="*/ 690 h 2616"/>
                <a:gd name="T88" fmla="*/ 2475 w 2650"/>
                <a:gd name="T89" fmla="*/ 1033 h 2616"/>
                <a:gd name="T90" fmla="*/ 2450 w 2650"/>
                <a:gd name="T91" fmla="*/ 1391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50" h="2616">
                  <a:moveTo>
                    <a:pt x="2616" y="1443"/>
                  </a:moveTo>
                  <a:lnTo>
                    <a:pt x="2574" y="1340"/>
                  </a:lnTo>
                  <a:cubicBezTo>
                    <a:pt x="2565" y="1319"/>
                    <a:pt x="2565" y="1297"/>
                    <a:pt x="2574" y="1276"/>
                  </a:cubicBezTo>
                  <a:lnTo>
                    <a:pt x="2616" y="1173"/>
                  </a:lnTo>
                  <a:cubicBezTo>
                    <a:pt x="2650" y="1092"/>
                    <a:pt x="2631" y="1000"/>
                    <a:pt x="2570" y="938"/>
                  </a:cubicBezTo>
                  <a:lnTo>
                    <a:pt x="2490" y="860"/>
                  </a:lnTo>
                  <a:cubicBezTo>
                    <a:pt x="2475" y="844"/>
                    <a:pt x="2466" y="823"/>
                    <a:pt x="2466" y="801"/>
                  </a:cubicBezTo>
                  <a:lnTo>
                    <a:pt x="2466" y="690"/>
                  </a:lnTo>
                  <a:cubicBezTo>
                    <a:pt x="2466" y="603"/>
                    <a:pt x="2414" y="524"/>
                    <a:pt x="2333" y="491"/>
                  </a:cubicBezTo>
                  <a:lnTo>
                    <a:pt x="2229" y="448"/>
                  </a:lnTo>
                  <a:cubicBezTo>
                    <a:pt x="2209" y="440"/>
                    <a:pt x="2193" y="424"/>
                    <a:pt x="2185" y="404"/>
                  </a:cubicBezTo>
                  <a:lnTo>
                    <a:pt x="2142" y="300"/>
                  </a:lnTo>
                  <a:cubicBezTo>
                    <a:pt x="2109" y="219"/>
                    <a:pt x="2031" y="167"/>
                    <a:pt x="1943" y="167"/>
                  </a:cubicBezTo>
                  <a:lnTo>
                    <a:pt x="1832" y="167"/>
                  </a:lnTo>
                  <a:cubicBezTo>
                    <a:pt x="1810" y="167"/>
                    <a:pt x="1789" y="158"/>
                    <a:pt x="1773" y="142"/>
                  </a:cubicBezTo>
                  <a:lnTo>
                    <a:pt x="1694" y="63"/>
                  </a:lnTo>
                  <a:cubicBezTo>
                    <a:pt x="1653" y="23"/>
                    <a:pt x="1599" y="0"/>
                    <a:pt x="1542" y="0"/>
                  </a:cubicBezTo>
                  <a:cubicBezTo>
                    <a:pt x="1514" y="0"/>
                    <a:pt x="1485" y="6"/>
                    <a:pt x="1460" y="17"/>
                  </a:cubicBezTo>
                  <a:lnTo>
                    <a:pt x="1356" y="60"/>
                  </a:lnTo>
                  <a:cubicBezTo>
                    <a:pt x="1336" y="68"/>
                    <a:pt x="1313" y="68"/>
                    <a:pt x="1293" y="60"/>
                  </a:cubicBezTo>
                  <a:lnTo>
                    <a:pt x="1189" y="17"/>
                  </a:lnTo>
                  <a:cubicBezTo>
                    <a:pt x="1163" y="6"/>
                    <a:pt x="1135" y="0"/>
                    <a:pt x="1107" y="0"/>
                  </a:cubicBezTo>
                  <a:cubicBezTo>
                    <a:pt x="1050" y="0"/>
                    <a:pt x="996" y="23"/>
                    <a:pt x="955" y="63"/>
                  </a:cubicBezTo>
                  <a:lnTo>
                    <a:pt x="876" y="142"/>
                  </a:lnTo>
                  <a:cubicBezTo>
                    <a:pt x="860" y="158"/>
                    <a:pt x="839" y="167"/>
                    <a:pt x="817" y="167"/>
                  </a:cubicBezTo>
                  <a:lnTo>
                    <a:pt x="706" y="167"/>
                  </a:lnTo>
                  <a:cubicBezTo>
                    <a:pt x="618" y="167"/>
                    <a:pt x="540" y="219"/>
                    <a:pt x="507" y="300"/>
                  </a:cubicBezTo>
                  <a:lnTo>
                    <a:pt x="464" y="403"/>
                  </a:lnTo>
                  <a:cubicBezTo>
                    <a:pt x="456" y="424"/>
                    <a:pt x="440" y="440"/>
                    <a:pt x="420" y="448"/>
                  </a:cubicBezTo>
                  <a:lnTo>
                    <a:pt x="316" y="490"/>
                  </a:lnTo>
                  <a:cubicBezTo>
                    <a:pt x="236" y="524"/>
                    <a:pt x="183" y="602"/>
                    <a:pt x="183" y="689"/>
                  </a:cubicBezTo>
                  <a:lnTo>
                    <a:pt x="183" y="801"/>
                  </a:lnTo>
                  <a:cubicBezTo>
                    <a:pt x="183" y="823"/>
                    <a:pt x="174" y="844"/>
                    <a:pt x="159" y="859"/>
                  </a:cubicBezTo>
                  <a:lnTo>
                    <a:pt x="80" y="938"/>
                  </a:lnTo>
                  <a:cubicBezTo>
                    <a:pt x="18" y="1000"/>
                    <a:pt x="0" y="1092"/>
                    <a:pt x="33" y="1173"/>
                  </a:cubicBezTo>
                  <a:lnTo>
                    <a:pt x="75" y="1276"/>
                  </a:lnTo>
                  <a:cubicBezTo>
                    <a:pt x="84" y="1297"/>
                    <a:pt x="84" y="1319"/>
                    <a:pt x="75" y="1340"/>
                  </a:cubicBezTo>
                  <a:lnTo>
                    <a:pt x="33" y="1443"/>
                  </a:lnTo>
                  <a:cubicBezTo>
                    <a:pt x="0" y="1524"/>
                    <a:pt x="18" y="1616"/>
                    <a:pt x="79" y="1678"/>
                  </a:cubicBezTo>
                  <a:lnTo>
                    <a:pt x="159" y="1757"/>
                  </a:lnTo>
                  <a:cubicBezTo>
                    <a:pt x="175" y="1772"/>
                    <a:pt x="184" y="1793"/>
                    <a:pt x="184" y="1815"/>
                  </a:cubicBezTo>
                  <a:lnTo>
                    <a:pt x="184" y="1927"/>
                  </a:lnTo>
                  <a:cubicBezTo>
                    <a:pt x="184" y="2014"/>
                    <a:pt x="236" y="2093"/>
                    <a:pt x="317" y="2126"/>
                  </a:cubicBezTo>
                  <a:lnTo>
                    <a:pt x="420" y="2168"/>
                  </a:lnTo>
                  <a:cubicBezTo>
                    <a:pt x="440" y="2177"/>
                    <a:pt x="457" y="2193"/>
                    <a:pt x="465" y="2213"/>
                  </a:cubicBezTo>
                  <a:lnTo>
                    <a:pt x="507" y="2316"/>
                  </a:lnTo>
                  <a:cubicBezTo>
                    <a:pt x="541" y="2397"/>
                    <a:pt x="619" y="2449"/>
                    <a:pt x="706" y="2449"/>
                  </a:cubicBezTo>
                  <a:lnTo>
                    <a:pt x="818" y="2449"/>
                  </a:lnTo>
                  <a:cubicBezTo>
                    <a:pt x="840" y="2449"/>
                    <a:pt x="861" y="2458"/>
                    <a:pt x="876" y="2474"/>
                  </a:cubicBezTo>
                  <a:lnTo>
                    <a:pt x="955" y="2553"/>
                  </a:lnTo>
                  <a:cubicBezTo>
                    <a:pt x="996" y="2594"/>
                    <a:pt x="1050" y="2616"/>
                    <a:pt x="1108" y="2616"/>
                  </a:cubicBezTo>
                  <a:cubicBezTo>
                    <a:pt x="1136" y="2616"/>
                    <a:pt x="1164" y="2610"/>
                    <a:pt x="1190" y="2599"/>
                  </a:cubicBezTo>
                  <a:lnTo>
                    <a:pt x="1293" y="2557"/>
                  </a:lnTo>
                  <a:cubicBezTo>
                    <a:pt x="1314" y="2548"/>
                    <a:pt x="1336" y="2548"/>
                    <a:pt x="1357" y="2557"/>
                  </a:cubicBezTo>
                  <a:lnTo>
                    <a:pt x="1460" y="2599"/>
                  </a:lnTo>
                  <a:cubicBezTo>
                    <a:pt x="1487" y="2610"/>
                    <a:pt x="1514" y="2616"/>
                    <a:pt x="1542" y="2616"/>
                  </a:cubicBezTo>
                  <a:cubicBezTo>
                    <a:pt x="1600" y="2616"/>
                    <a:pt x="1654" y="2593"/>
                    <a:pt x="1695" y="2553"/>
                  </a:cubicBezTo>
                  <a:lnTo>
                    <a:pt x="1774" y="2474"/>
                  </a:lnTo>
                  <a:cubicBezTo>
                    <a:pt x="1789" y="2458"/>
                    <a:pt x="1810" y="2449"/>
                    <a:pt x="1832" y="2449"/>
                  </a:cubicBezTo>
                  <a:lnTo>
                    <a:pt x="1944" y="2449"/>
                  </a:lnTo>
                  <a:cubicBezTo>
                    <a:pt x="2031" y="2449"/>
                    <a:pt x="2110" y="2397"/>
                    <a:pt x="2143" y="2316"/>
                  </a:cubicBezTo>
                  <a:lnTo>
                    <a:pt x="2185" y="2213"/>
                  </a:lnTo>
                  <a:cubicBezTo>
                    <a:pt x="2194" y="2193"/>
                    <a:pt x="2210" y="2177"/>
                    <a:pt x="2230" y="2168"/>
                  </a:cubicBezTo>
                  <a:lnTo>
                    <a:pt x="2333" y="2126"/>
                  </a:lnTo>
                  <a:cubicBezTo>
                    <a:pt x="2414" y="2092"/>
                    <a:pt x="2466" y="2014"/>
                    <a:pt x="2466" y="1927"/>
                  </a:cubicBezTo>
                  <a:lnTo>
                    <a:pt x="2466" y="1815"/>
                  </a:lnTo>
                  <a:cubicBezTo>
                    <a:pt x="2466" y="1793"/>
                    <a:pt x="2475" y="1772"/>
                    <a:pt x="2491" y="1757"/>
                  </a:cubicBezTo>
                  <a:lnTo>
                    <a:pt x="2570" y="1678"/>
                  </a:lnTo>
                  <a:cubicBezTo>
                    <a:pt x="2631" y="1616"/>
                    <a:pt x="2649" y="1524"/>
                    <a:pt x="2616" y="1443"/>
                  </a:cubicBezTo>
                  <a:close/>
                  <a:moveTo>
                    <a:pt x="2476" y="1584"/>
                  </a:moveTo>
                  <a:lnTo>
                    <a:pt x="2397" y="1663"/>
                  </a:lnTo>
                  <a:cubicBezTo>
                    <a:pt x="2356" y="1704"/>
                    <a:pt x="2334" y="1757"/>
                    <a:pt x="2334" y="1815"/>
                  </a:cubicBezTo>
                  <a:lnTo>
                    <a:pt x="2334" y="1927"/>
                  </a:lnTo>
                  <a:cubicBezTo>
                    <a:pt x="2334" y="1961"/>
                    <a:pt x="2314" y="1991"/>
                    <a:pt x="2282" y="2003"/>
                  </a:cubicBezTo>
                  <a:lnTo>
                    <a:pt x="2179" y="2046"/>
                  </a:lnTo>
                  <a:cubicBezTo>
                    <a:pt x="2126" y="2068"/>
                    <a:pt x="2085" y="2109"/>
                    <a:pt x="2063" y="2162"/>
                  </a:cubicBezTo>
                  <a:lnTo>
                    <a:pt x="2020" y="2266"/>
                  </a:lnTo>
                  <a:cubicBezTo>
                    <a:pt x="2007" y="2296"/>
                    <a:pt x="1977" y="2317"/>
                    <a:pt x="1944" y="2317"/>
                  </a:cubicBezTo>
                  <a:lnTo>
                    <a:pt x="1832" y="2317"/>
                  </a:lnTo>
                  <a:cubicBezTo>
                    <a:pt x="1775" y="2317"/>
                    <a:pt x="1721" y="2340"/>
                    <a:pt x="1680" y="2380"/>
                  </a:cubicBezTo>
                  <a:lnTo>
                    <a:pt x="1601" y="2459"/>
                  </a:lnTo>
                  <a:cubicBezTo>
                    <a:pt x="1585" y="2474"/>
                    <a:pt x="1564" y="2483"/>
                    <a:pt x="1542" y="2483"/>
                  </a:cubicBezTo>
                  <a:cubicBezTo>
                    <a:pt x="1531" y="2483"/>
                    <a:pt x="1521" y="2481"/>
                    <a:pt x="1511" y="2477"/>
                  </a:cubicBezTo>
                  <a:lnTo>
                    <a:pt x="1408" y="2435"/>
                  </a:lnTo>
                  <a:cubicBezTo>
                    <a:pt x="1381" y="2424"/>
                    <a:pt x="1353" y="2418"/>
                    <a:pt x="1325" y="2418"/>
                  </a:cubicBezTo>
                  <a:cubicBezTo>
                    <a:pt x="1297" y="2418"/>
                    <a:pt x="1269" y="2424"/>
                    <a:pt x="1243" y="2435"/>
                  </a:cubicBezTo>
                  <a:lnTo>
                    <a:pt x="1140" y="2477"/>
                  </a:lnTo>
                  <a:cubicBezTo>
                    <a:pt x="1130" y="2482"/>
                    <a:pt x="1119" y="2483"/>
                    <a:pt x="1108" y="2483"/>
                  </a:cubicBezTo>
                  <a:cubicBezTo>
                    <a:pt x="1086" y="2483"/>
                    <a:pt x="1065" y="2474"/>
                    <a:pt x="1050" y="2459"/>
                  </a:cubicBezTo>
                  <a:lnTo>
                    <a:pt x="971" y="2380"/>
                  </a:lnTo>
                  <a:cubicBezTo>
                    <a:pt x="930" y="2339"/>
                    <a:pt x="876" y="2317"/>
                    <a:pt x="818" y="2317"/>
                  </a:cubicBezTo>
                  <a:lnTo>
                    <a:pt x="707" y="2317"/>
                  </a:lnTo>
                  <a:cubicBezTo>
                    <a:pt x="673" y="2317"/>
                    <a:pt x="643" y="2297"/>
                    <a:pt x="630" y="2266"/>
                  </a:cubicBezTo>
                  <a:lnTo>
                    <a:pt x="588" y="2162"/>
                  </a:lnTo>
                  <a:cubicBezTo>
                    <a:pt x="566" y="2109"/>
                    <a:pt x="524" y="2068"/>
                    <a:pt x="471" y="2046"/>
                  </a:cubicBezTo>
                  <a:lnTo>
                    <a:pt x="368" y="2003"/>
                  </a:lnTo>
                  <a:cubicBezTo>
                    <a:pt x="337" y="1991"/>
                    <a:pt x="317" y="1960"/>
                    <a:pt x="317" y="1927"/>
                  </a:cubicBezTo>
                  <a:lnTo>
                    <a:pt x="317" y="1815"/>
                  </a:lnTo>
                  <a:cubicBezTo>
                    <a:pt x="317" y="1758"/>
                    <a:pt x="294" y="1704"/>
                    <a:pt x="254" y="1663"/>
                  </a:cubicBezTo>
                  <a:lnTo>
                    <a:pt x="175" y="1584"/>
                  </a:lnTo>
                  <a:cubicBezTo>
                    <a:pt x="151" y="1560"/>
                    <a:pt x="144" y="1525"/>
                    <a:pt x="157" y="1494"/>
                  </a:cubicBezTo>
                  <a:lnTo>
                    <a:pt x="200" y="1391"/>
                  </a:lnTo>
                  <a:cubicBezTo>
                    <a:pt x="222" y="1338"/>
                    <a:pt x="222" y="1279"/>
                    <a:pt x="200" y="1226"/>
                  </a:cubicBezTo>
                  <a:lnTo>
                    <a:pt x="157" y="1123"/>
                  </a:lnTo>
                  <a:cubicBezTo>
                    <a:pt x="144" y="1092"/>
                    <a:pt x="151" y="1057"/>
                    <a:pt x="175" y="1033"/>
                  </a:cubicBezTo>
                  <a:lnTo>
                    <a:pt x="254" y="954"/>
                  </a:lnTo>
                  <a:cubicBezTo>
                    <a:pt x="295" y="913"/>
                    <a:pt x="317" y="859"/>
                    <a:pt x="317" y="801"/>
                  </a:cubicBezTo>
                  <a:lnTo>
                    <a:pt x="317" y="690"/>
                  </a:lnTo>
                  <a:cubicBezTo>
                    <a:pt x="317" y="656"/>
                    <a:pt x="337" y="626"/>
                    <a:pt x="369" y="614"/>
                  </a:cubicBezTo>
                  <a:lnTo>
                    <a:pt x="472" y="571"/>
                  </a:lnTo>
                  <a:cubicBezTo>
                    <a:pt x="525" y="549"/>
                    <a:pt x="566" y="508"/>
                    <a:pt x="589" y="454"/>
                  </a:cubicBezTo>
                  <a:lnTo>
                    <a:pt x="631" y="351"/>
                  </a:lnTo>
                  <a:cubicBezTo>
                    <a:pt x="644" y="320"/>
                    <a:pt x="674" y="300"/>
                    <a:pt x="707" y="300"/>
                  </a:cubicBezTo>
                  <a:lnTo>
                    <a:pt x="819" y="300"/>
                  </a:lnTo>
                  <a:cubicBezTo>
                    <a:pt x="876" y="300"/>
                    <a:pt x="930" y="277"/>
                    <a:pt x="971" y="237"/>
                  </a:cubicBezTo>
                  <a:lnTo>
                    <a:pt x="1050" y="158"/>
                  </a:lnTo>
                  <a:cubicBezTo>
                    <a:pt x="1066" y="142"/>
                    <a:pt x="1087" y="134"/>
                    <a:pt x="1109" y="134"/>
                  </a:cubicBezTo>
                  <a:cubicBezTo>
                    <a:pt x="1120" y="134"/>
                    <a:pt x="1130" y="136"/>
                    <a:pt x="1140" y="140"/>
                  </a:cubicBezTo>
                  <a:lnTo>
                    <a:pt x="1244" y="182"/>
                  </a:lnTo>
                  <a:cubicBezTo>
                    <a:pt x="1270" y="193"/>
                    <a:pt x="1298" y="199"/>
                    <a:pt x="1326" y="199"/>
                  </a:cubicBezTo>
                  <a:cubicBezTo>
                    <a:pt x="1354" y="199"/>
                    <a:pt x="1382" y="193"/>
                    <a:pt x="1408" y="182"/>
                  </a:cubicBezTo>
                  <a:lnTo>
                    <a:pt x="1511" y="140"/>
                  </a:lnTo>
                  <a:cubicBezTo>
                    <a:pt x="1521" y="135"/>
                    <a:pt x="1532" y="134"/>
                    <a:pt x="1543" y="134"/>
                  </a:cubicBezTo>
                  <a:cubicBezTo>
                    <a:pt x="1565" y="134"/>
                    <a:pt x="1586" y="142"/>
                    <a:pt x="1601" y="158"/>
                  </a:cubicBezTo>
                  <a:lnTo>
                    <a:pt x="1680" y="237"/>
                  </a:lnTo>
                  <a:cubicBezTo>
                    <a:pt x="1721" y="278"/>
                    <a:pt x="1775" y="300"/>
                    <a:pt x="1833" y="300"/>
                  </a:cubicBezTo>
                  <a:lnTo>
                    <a:pt x="1943" y="300"/>
                  </a:lnTo>
                  <a:cubicBezTo>
                    <a:pt x="1977" y="300"/>
                    <a:pt x="2007" y="320"/>
                    <a:pt x="2020" y="351"/>
                  </a:cubicBezTo>
                  <a:lnTo>
                    <a:pt x="2062" y="454"/>
                  </a:lnTo>
                  <a:cubicBezTo>
                    <a:pt x="2084" y="508"/>
                    <a:pt x="2126" y="549"/>
                    <a:pt x="2179" y="571"/>
                  </a:cubicBezTo>
                  <a:lnTo>
                    <a:pt x="2282" y="614"/>
                  </a:lnTo>
                  <a:cubicBezTo>
                    <a:pt x="2313" y="626"/>
                    <a:pt x="2333" y="657"/>
                    <a:pt x="2333" y="690"/>
                  </a:cubicBezTo>
                  <a:lnTo>
                    <a:pt x="2333" y="801"/>
                  </a:lnTo>
                  <a:cubicBezTo>
                    <a:pt x="2333" y="859"/>
                    <a:pt x="2356" y="913"/>
                    <a:pt x="2396" y="954"/>
                  </a:cubicBezTo>
                  <a:lnTo>
                    <a:pt x="2475" y="1033"/>
                  </a:lnTo>
                  <a:cubicBezTo>
                    <a:pt x="2499" y="1057"/>
                    <a:pt x="2506" y="1092"/>
                    <a:pt x="2493" y="1123"/>
                  </a:cubicBezTo>
                  <a:lnTo>
                    <a:pt x="2450" y="1226"/>
                  </a:lnTo>
                  <a:cubicBezTo>
                    <a:pt x="2428" y="1279"/>
                    <a:pt x="2428" y="1338"/>
                    <a:pt x="2450" y="1391"/>
                  </a:cubicBezTo>
                  <a:lnTo>
                    <a:pt x="2493" y="1494"/>
                  </a:lnTo>
                  <a:cubicBezTo>
                    <a:pt x="2507" y="1525"/>
                    <a:pt x="2500" y="1560"/>
                    <a:pt x="2476" y="15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4">
              <a:extLst>
                <a:ext uri="{FF2B5EF4-FFF2-40B4-BE49-F238E27FC236}">
                  <a16:creationId xmlns:a16="http://schemas.microsoft.com/office/drawing/2014/main" id="{C489218B-2DD6-41F5-A313-67A46A413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0051" y="2336801"/>
              <a:ext cx="153988" cy="285750"/>
            </a:xfrm>
            <a:custGeom>
              <a:avLst/>
              <a:gdLst>
                <a:gd name="T0" fmla="*/ 471 w 749"/>
                <a:gd name="T1" fmla="*/ 625 h 1385"/>
                <a:gd name="T2" fmla="*/ 279 w 749"/>
                <a:gd name="T3" fmla="*/ 625 h 1385"/>
                <a:gd name="T4" fmla="*/ 133 w 749"/>
                <a:gd name="T5" fmla="*/ 480 h 1385"/>
                <a:gd name="T6" fmla="*/ 279 w 749"/>
                <a:gd name="T7" fmla="*/ 334 h 1385"/>
                <a:gd name="T8" fmla="*/ 619 w 749"/>
                <a:gd name="T9" fmla="*/ 334 h 1385"/>
                <a:gd name="T10" fmla="*/ 685 w 749"/>
                <a:gd name="T11" fmla="*/ 268 h 1385"/>
                <a:gd name="T12" fmla="*/ 619 w 749"/>
                <a:gd name="T13" fmla="*/ 202 h 1385"/>
                <a:gd name="T14" fmla="*/ 441 w 749"/>
                <a:gd name="T15" fmla="*/ 202 h 1385"/>
                <a:gd name="T16" fmla="*/ 441 w 749"/>
                <a:gd name="T17" fmla="*/ 67 h 1385"/>
                <a:gd name="T18" fmla="*/ 375 w 749"/>
                <a:gd name="T19" fmla="*/ 0 h 1385"/>
                <a:gd name="T20" fmla="*/ 308 w 749"/>
                <a:gd name="T21" fmla="*/ 67 h 1385"/>
                <a:gd name="T22" fmla="*/ 308 w 749"/>
                <a:gd name="T23" fmla="*/ 202 h 1385"/>
                <a:gd name="T24" fmla="*/ 278 w 749"/>
                <a:gd name="T25" fmla="*/ 202 h 1385"/>
                <a:gd name="T26" fmla="*/ 0 w 749"/>
                <a:gd name="T27" fmla="*/ 480 h 1385"/>
                <a:gd name="T28" fmla="*/ 278 w 749"/>
                <a:gd name="T29" fmla="*/ 758 h 1385"/>
                <a:gd name="T30" fmla="*/ 471 w 749"/>
                <a:gd name="T31" fmla="*/ 758 h 1385"/>
                <a:gd name="T32" fmla="*/ 616 w 749"/>
                <a:gd name="T33" fmla="*/ 903 h 1385"/>
                <a:gd name="T34" fmla="*/ 471 w 749"/>
                <a:gd name="T35" fmla="*/ 1048 h 1385"/>
                <a:gd name="T36" fmla="*/ 125 w 749"/>
                <a:gd name="T37" fmla="*/ 1048 h 1385"/>
                <a:gd name="T38" fmla="*/ 58 w 749"/>
                <a:gd name="T39" fmla="*/ 1114 h 1385"/>
                <a:gd name="T40" fmla="*/ 125 w 749"/>
                <a:gd name="T41" fmla="*/ 1181 h 1385"/>
                <a:gd name="T42" fmla="*/ 308 w 749"/>
                <a:gd name="T43" fmla="*/ 1181 h 1385"/>
                <a:gd name="T44" fmla="*/ 308 w 749"/>
                <a:gd name="T45" fmla="*/ 1319 h 1385"/>
                <a:gd name="T46" fmla="*/ 375 w 749"/>
                <a:gd name="T47" fmla="*/ 1385 h 1385"/>
                <a:gd name="T48" fmla="*/ 441 w 749"/>
                <a:gd name="T49" fmla="*/ 1319 h 1385"/>
                <a:gd name="T50" fmla="*/ 441 w 749"/>
                <a:gd name="T51" fmla="*/ 1181 h 1385"/>
                <a:gd name="T52" fmla="*/ 473 w 749"/>
                <a:gd name="T53" fmla="*/ 1181 h 1385"/>
                <a:gd name="T54" fmla="*/ 475 w 749"/>
                <a:gd name="T55" fmla="*/ 1181 h 1385"/>
                <a:gd name="T56" fmla="*/ 749 w 749"/>
                <a:gd name="T57" fmla="*/ 903 h 1385"/>
                <a:gd name="T58" fmla="*/ 471 w 749"/>
                <a:gd name="T59" fmla="*/ 625 h 1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49" h="1385">
                  <a:moveTo>
                    <a:pt x="471" y="625"/>
                  </a:moveTo>
                  <a:lnTo>
                    <a:pt x="279" y="625"/>
                  </a:lnTo>
                  <a:cubicBezTo>
                    <a:pt x="199" y="625"/>
                    <a:pt x="133" y="560"/>
                    <a:pt x="133" y="480"/>
                  </a:cubicBezTo>
                  <a:cubicBezTo>
                    <a:pt x="133" y="400"/>
                    <a:pt x="199" y="334"/>
                    <a:pt x="279" y="334"/>
                  </a:cubicBezTo>
                  <a:lnTo>
                    <a:pt x="619" y="334"/>
                  </a:lnTo>
                  <a:cubicBezTo>
                    <a:pt x="655" y="334"/>
                    <a:pt x="685" y="305"/>
                    <a:pt x="685" y="268"/>
                  </a:cubicBezTo>
                  <a:cubicBezTo>
                    <a:pt x="685" y="232"/>
                    <a:pt x="655" y="202"/>
                    <a:pt x="619" y="202"/>
                  </a:cubicBezTo>
                  <a:lnTo>
                    <a:pt x="441" y="202"/>
                  </a:lnTo>
                  <a:lnTo>
                    <a:pt x="441" y="67"/>
                  </a:lnTo>
                  <a:cubicBezTo>
                    <a:pt x="441" y="30"/>
                    <a:pt x="411" y="0"/>
                    <a:pt x="375" y="0"/>
                  </a:cubicBezTo>
                  <a:cubicBezTo>
                    <a:pt x="338" y="0"/>
                    <a:pt x="308" y="30"/>
                    <a:pt x="308" y="67"/>
                  </a:cubicBezTo>
                  <a:lnTo>
                    <a:pt x="308" y="202"/>
                  </a:lnTo>
                  <a:lnTo>
                    <a:pt x="278" y="202"/>
                  </a:lnTo>
                  <a:cubicBezTo>
                    <a:pt x="125" y="202"/>
                    <a:pt x="0" y="326"/>
                    <a:pt x="0" y="480"/>
                  </a:cubicBezTo>
                  <a:cubicBezTo>
                    <a:pt x="0" y="633"/>
                    <a:pt x="125" y="758"/>
                    <a:pt x="278" y="758"/>
                  </a:cubicBezTo>
                  <a:lnTo>
                    <a:pt x="471" y="758"/>
                  </a:lnTo>
                  <a:cubicBezTo>
                    <a:pt x="551" y="758"/>
                    <a:pt x="616" y="823"/>
                    <a:pt x="616" y="903"/>
                  </a:cubicBezTo>
                  <a:cubicBezTo>
                    <a:pt x="616" y="983"/>
                    <a:pt x="551" y="1048"/>
                    <a:pt x="471" y="1048"/>
                  </a:cubicBezTo>
                  <a:lnTo>
                    <a:pt x="125" y="1048"/>
                  </a:lnTo>
                  <a:cubicBezTo>
                    <a:pt x="88" y="1048"/>
                    <a:pt x="58" y="1078"/>
                    <a:pt x="58" y="1114"/>
                  </a:cubicBezTo>
                  <a:cubicBezTo>
                    <a:pt x="58" y="1151"/>
                    <a:pt x="88" y="1181"/>
                    <a:pt x="125" y="1181"/>
                  </a:cubicBezTo>
                  <a:lnTo>
                    <a:pt x="308" y="1181"/>
                  </a:lnTo>
                  <a:lnTo>
                    <a:pt x="308" y="1319"/>
                  </a:lnTo>
                  <a:cubicBezTo>
                    <a:pt x="308" y="1355"/>
                    <a:pt x="338" y="1385"/>
                    <a:pt x="375" y="1385"/>
                  </a:cubicBezTo>
                  <a:cubicBezTo>
                    <a:pt x="411" y="1385"/>
                    <a:pt x="441" y="1355"/>
                    <a:pt x="441" y="1319"/>
                  </a:cubicBezTo>
                  <a:lnTo>
                    <a:pt x="441" y="1181"/>
                  </a:lnTo>
                  <a:lnTo>
                    <a:pt x="473" y="1181"/>
                  </a:lnTo>
                  <a:cubicBezTo>
                    <a:pt x="474" y="1181"/>
                    <a:pt x="474" y="1181"/>
                    <a:pt x="475" y="1181"/>
                  </a:cubicBezTo>
                  <a:cubicBezTo>
                    <a:pt x="626" y="1178"/>
                    <a:pt x="749" y="1055"/>
                    <a:pt x="749" y="903"/>
                  </a:cubicBezTo>
                  <a:cubicBezTo>
                    <a:pt x="749" y="749"/>
                    <a:pt x="624" y="625"/>
                    <a:pt x="471" y="6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2EA87D9D-0F02-45E1-BEBF-B12481555B11}"/>
              </a:ext>
            </a:extLst>
          </p:cNvPr>
          <p:cNvGrpSpPr/>
          <p:nvPr/>
        </p:nvGrpSpPr>
        <p:grpSpPr>
          <a:xfrm>
            <a:off x="2788607" y="973142"/>
            <a:ext cx="353247" cy="386293"/>
            <a:chOff x="1524001" y="7938"/>
            <a:chExt cx="492125" cy="538163"/>
          </a:xfrm>
          <a:solidFill>
            <a:srgbClr val="1C1C1C"/>
          </a:solidFill>
        </p:grpSpPr>
        <p:sp>
          <p:nvSpPr>
            <p:cNvPr id="61" name="Freeform 5">
              <a:extLst>
                <a:ext uri="{FF2B5EF4-FFF2-40B4-BE49-F238E27FC236}">
                  <a16:creationId xmlns:a16="http://schemas.microsoft.com/office/drawing/2014/main" id="{BB79399D-35A1-49F1-9E8A-57F4BA46C5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24001" y="7938"/>
              <a:ext cx="492125" cy="211138"/>
            </a:xfrm>
            <a:custGeom>
              <a:avLst/>
              <a:gdLst>
                <a:gd name="T0" fmla="*/ 2034 w 2392"/>
                <a:gd name="T1" fmla="*/ 171 h 1027"/>
                <a:gd name="T2" fmla="*/ 1188 w 2392"/>
                <a:gd name="T3" fmla="*/ 0 h 1027"/>
                <a:gd name="T4" fmla="*/ 131 w 2392"/>
                <a:gd name="T5" fmla="*/ 315 h 1027"/>
                <a:gd name="T6" fmla="*/ 5 w 2392"/>
                <a:gd name="T7" fmla="*/ 604 h 1027"/>
                <a:gd name="T8" fmla="*/ 7 w 2392"/>
                <a:gd name="T9" fmla="*/ 798 h 1027"/>
                <a:gd name="T10" fmla="*/ 581 w 2392"/>
                <a:gd name="T11" fmla="*/ 1022 h 1027"/>
                <a:gd name="T12" fmla="*/ 803 w 2392"/>
                <a:gd name="T13" fmla="*/ 801 h 1027"/>
                <a:gd name="T14" fmla="*/ 836 w 2392"/>
                <a:gd name="T15" fmla="*/ 594 h 1027"/>
                <a:gd name="T16" fmla="*/ 1194 w 2392"/>
                <a:gd name="T17" fmla="*/ 547 h 1027"/>
                <a:gd name="T18" fmla="*/ 1596 w 2392"/>
                <a:gd name="T19" fmla="*/ 605 h 1027"/>
                <a:gd name="T20" fmla="*/ 1595 w 2392"/>
                <a:gd name="T21" fmla="*/ 801 h 1027"/>
                <a:gd name="T22" fmla="*/ 1993 w 2392"/>
                <a:gd name="T23" fmla="*/ 1026 h 1027"/>
                <a:gd name="T24" fmla="*/ 2112 w 2392"/>
                <a:gd name="T25" fmla="*/ 1027 h 1027"/>
                <a:gd name="T26" fmla="*/ 2391 w 2392"/>
                <a:gd name="T27" fmla="*/ 806 h 1027"/>
                <a:gd name="T28" fmla="*/ 2391 w 2392"/>
                <a:gd name="T29" fmla="*/ 587 h 1027"/>
                <a:gd name="T30" fmla="*/ 2259 w 2392"/>
                <a:gd name="T31" fmla="*/ 804 h 1027"/>
                <a:gd name="T32" fmla="*/ 2169 w 2392"/>
                <a:gd name="T33" fmla="*/ 893 h 1027"/>
                <a:gd name="T34" fmla="*/ 2055 w 2392"/>
                <a:gd name="T35" fmla="*/ 894 h 1027"/>
                <a:gd name="T36" fmla="*/ 1821 w 2392"/>
                <a:gd name="T37" fmla="*/ 893 h 1027"/>
                <a:gd name="T38" fmla="*/ 1729 w 2392"/>
                <a:gd name="T39" fmla="*/ 746 h 1027"/>
                <a:gd name="T40" fmla="*/ 1731 w 2392"/>
                <a:gd name="T41" fmla="*/ 585 h 1027"/>
                <a:gd name="T42" fmla="*/ 1668 w 2392"/>
                <a:gd name="T43" fmla="*/ 489 h 1027"/>
                <a:gd name="T44" fmla="*/ 1396 w 2392"/>
                <a:gd name="T45" fmla="*/ 425 h 1027"/>
                <a:gd name="T46" fmla="*/ 857 w 2392"/>
                <a:gd name="T47" fmla="*/ 450 h 1027"/>
                <a:gd name="T48" fmla="*/ 748 w 2392"/>
                <a:gd name="T49" fmla="*/ 482 h 1027"/>
                <a:gd name="T50" fmla="*/ 672 w 2392"/>
                <a:gd name="T51" fmla="*/ 583 h 1027"/>
                <a:gd name="T52" fmla="*/ 588 w 2392"/>
                <a:gd name="T53" fmla="*/ 889 h 1027"/>
                <a:gd name="T54" fmla="*/ 583 w 2392"/>
                <a:gd name="T55" fmla="*/ 889 h 1027"/>
                <a:gd name="T56" fmla="*/ 140 w 2392"/>
                <a:gd name="T57" fmla="*/ 795 h 1027"/>
                <a:gd name="T58" fmla="*/ 140 w 2392"/>
                <a:gd name="T59" fmla="*/ 718 h 1027"/>
                <a:gd name="T60" fmla="*/ 220 w 2392"/>
                <a:gd name="T61" fmla="*/ 414 h 1027"/>
                <a:gd name="T62" fmla="*/ 1188 w 2392"/>
                <a:gd name="T63" fmla="*/ 132 h 1027"/>
                <a:gd name="T64" fmla="*/ 1978 w 2392"/>
                <a:gd name="T65" fmla="*/ 291 h 1027"/>
                <a:gd name="T66" fmla="*/ 2259 w 2392"/>
                <a:gd name="T67" fmla="*/ 587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92" h="1027">
                  <a:moveTo>
                    <a:pt x="2312" y="368"/>
                  </a:moveTo>
                  <a:cubicBezTo>
                    <a:pt x="2226" y="267"/>
                    <a:pt x="2112" y="207"/>
                    <a:pt x="2034" y="171"/>
                  </a:cubicBezTo>
                  <a:cubicBezTo>
                    <a:pt x="1843" y="84"/>
                    <a:pt x="1637" y="32"/>
                    <a:pt x="1384" y="9"/>
                  </a:cubicBezTo>
                  <a:cubicBezTo>
                    <a:pt x="1318" y="3"/>
                    <a:pt x="1252" y="0"/>
                    <a:pt x="1188" y="0"/>
                  </a:cubicBezTo>
                  <a:cubicBezTo>
                    <a:pt x="951" y="0"/>
                    <a:pt x="718" y="39"/>
                    <a:pt x="495" y="117"/>
                  </a:cubicBezTo>
                  <a:cubicBezTo>
                    <a:pt x="387" y="155"/>
                    <a:pt x="248" y="212"/>
                    <a:pt x="131" y="315"/>
                  </a:cubicBezTo>
                  <a:cubicBezTo>
                    <a:pt x="43" y="393"/>
                    <a:pt x="0" y="489"/>
                    <a:pt x="5" y="601"/>
                  </a:cubicBezTo>
                  <a:cubicBezTo>
                    <a:pt x="5" y="602"/>
                    <a:pt x="5" y="603"/>
                    <a:pt x="5" y="604"/>
                  </a:cubicBezTo>
                  <a:cubicBezTo>
                    <a:pt x="9" y="640"/>
                    <a:pt x="8" y="677"/>
                    <a:pt x="7" y="716"/>
                  </a:cubicBezTo>
                  <a:cubicBezTo>
                    <a:pt x="6" y="743"/>
                    <a:pt x="6" y="771"/>
                    <a:pt x="7" y="798"/>
                  </a:cubicBezTo>
                  <a:cubicBezTo>
                    <a:pt x="10" y="932"/>
                    <a:pt x="100" y="1022"/>
                    <a:pt x="232" y="1022"/>
                  </a:cubicBezTo>
                  <a:lnTo>
                    <a:pt x="581" y="1022"/>
                  </a:lnTo>
                  <a:cubicBezTo>
                    <a:pt x="583" y="1022"/>
                    <a:pt x="585" y="1022"/>
                    <a:pt x="586" y="1022"/>
                  </a:cubicBezTo>
                  <a:cubicBezTo>
                    <a:pt x="716" y="1022"/>
                    <a:pt x="803" y="933"/>
                    <a:pt x="803" y="801"/>
                  </a:cubicBezTo>
                  <a:lnTo>
                    <a:pt x="803" y="605"/>
                  </a:lnTo>
                  <a:cubicBezTo>
                    <a:pt x="814" y="602"/>
                    <a:pt x="825" y="598"/>
                    <a:pt x="836" y="594"/>
                  </a:cubicBezTo>
                  <a:cubicBezTo>
                    <a:pt x="853" y="589"/>
                    <a:pt x="869" y="583"/>
                    <a:pt x="884" y="580"/>
                  </a:cubicBezTo>
                  <a:cubicBezTo>
                    <a:pt x="983" y="558"/>
                    <a:pt x="1084" y="547"/>
                    <a:pt x="1194" y="547"/>
                  </a:cubicBezTo>
                  <a:cubicBezTo>
                    <a:pt x="1254" y="547"/>
                    <a:pt x="1317" y="550"/>
                    <a:pt x="1381" y="557"/>
                  </a:cubicBezTo>
                  <a:cubicBezTo>
                    <a:pt x="1468" y="567"/>
                    <a:pt x="1536" y="582"/>
                    <a:pt x="1596" y="605"/>
                  </a:cubicBezTo>
                  <a:cubicBezTo>
                    <a:pt x="1595" y="654"/>
                    <a:pt x="1595" y="701"/>
                    <a:pt x="1595" y="747"/>
                  </a:cubicBezTo>
                  <a:cubicBezTo>
                    <a:pt x="1595" y="765"/>
                    <a:pt x="1595" y="783"/>
                    <a:pt x="1595" y="801"/>
                  </a:cubicBezTo>
                  <a:cubicBezTo>
                    <a:pt x="1595" y="937"/>
                    <a:pt x="1684" y="1026"/>
                    <a:pt x="1820" y="1026"/>
                  </a:cubicBezTo>
                  <a:lnTo>
                    <a:pt x="1993" y="1026"/>
                  </a:lnTo>
                  <a:cubicBezTo>
                    <a:pt x="2013" y="1026"/>
                    <a:pt x="2033" y="1026"/>
                    <a:pt x="2052" y="1026"/>
                  </a:cubicBezTo>
                  <a:cubicBezTo>
                    <a:pt x="2072" y="1026"/>
                    <a:pt x="2092" y="1027"/>
                    <a:pt x="2112" y="1027"/>
                  </a:cubicBezTo>
                  <a:cubicBezTo>
                    <a:pt x="2134" y="1027"/>
                    <a:pt x="2153" y="1026"/>
                    <a:pt x="2171" y="1026"/>
                  </a:cubicBezTo>
                  <a:cubicBezTo>
                    <a:pt x="2300" y="1025"/>
                    <a:pt x="2389" y="937"/>
                    <a:pt x="2391" y="806"/>
                  </a:cubicBezTo>
                  <a:cubicBezTo>
                    <a:pt x="2391" y="806"/>
                    <a:pt x="2391" y="805"/>
                    <a:pt x="2391" y="805"/>
                  </a:cubicBezTo>
                  <a:lnTo>
                    <a:pt x="2391" y="587"/>
                  </a:lnTo>
                  <a:cubicBezTo>
                    <a:pt x="2392" y="505"/>
                    <a:pt x="2365" y="431"/>
                    <a:pt x="2312" y="368"/>
                  </a:cubicBezTo>
                  <a:close/>
                  <a:moveTo>
                    <a:pt x="2259" y="804"/>
                  </a:moveTo>
                  <a:cubicBezTo>
                    <a:pt x="2258" y="845"/>
                    <a:pt x="2242" y="893"/>
                    <a:pt x="2171" y="893"/>
                  </a:cubicBezTo>
                  <a:cubicBezTo>
                    <a:pt x="2170" y="893"/>
                    <a:pt x="2169" y="893"/>
                    <a:pt x="2169" y="893"/>
                  </a:cubicBezTo>
                  <a:cubicBezTo>
                    <a:pt x="2152" y="894"/>
                    <a:pt x="2134" y="894"/>
                    <a:pt x="2113" y="894"/>
                  </a:cubicBezTo>
                  <a:cubicBezTo>
                    <a:pt x="2093" y="894"/>
                    <a:pt x="2075" y="894"/>
                    <a:pt x="2055" y="894"/>
                  </a:cubicBezTo>
                  <a:cubicBezTo>
                    <a:pt x="2035" y="894"/>
                    <a:pt x="2015" y="893"/>
                    <a:pt x="1994" y="893"/>
                  </a:cubicBezTo>
                  <a:lnTo>
                    <a:pt x="1821" y="893"/>
                  </a:lnTo>
                  <a:cubicBezTo>
                    <a:pt x="1757" y="893"/>
                    <a:pt x="1729" y="864"/>
                    <a:pt x="1729" y="801"/>
                  </a:cubicBezTo>
                  <a:cubicBezTo>
                    <a:pt x="1729" y="782"/>
                    <a:pt x="1729" y="764"/>
                    <a:pt x="1729" y="746"/>
                  </a:cubicBezTo>
                  <a:cubicBezTo>
                    <a:pt x="1728" y="692"/>
                    <a:pt x="1728" y="641"/>
                    <a:pt x="1731" y="589"/>
                  </a:cubicBezTo>
                  <a:cubicBezTo>
                    <a:pt x="1731" y="588"/>
                    <a:pt x="1731" y="587"/>
                    <a:pt x="1731" y="585"/>
                  </a:cubicBezTo>
                  <a:cubicBezTo>
                    <a:pt x="1731" y="528"/>
                    <a:pt x="1698" y="504"/>
                    <a:pt x="1673" y="492"/>
                  </a:cubicBezTo>
                  <a:cubicBezTo>
                    <a:pt x="1671" y="491"/>
                    <a:pt x="1670" y="490"/>
                    <a:pt x="1668" y="489"/>
                  </a:cubicBezTo>
                  <a:cubicBezTo>
                    <a:pt x="1591" y="457"/>
                    <a:pt x="1507" y="437"/>
                    <a:pt x="1397" y="425"/>
                  </a:cubicBezTo>
                  <a:cubicBezTo>
                    <a:pt x="1397" y="425"/>
                    <a:pt x="1397" y="425"/>
                    <a:pt x="1396" y="425"/>
                  </a:cubicBezTo>
                  <a:cubicBezTo>
                    <a:pt x="1327" y="418"/>
                    <a:pt x="1260" y="414"/>
                    <a:pt x="1196" y="414"/>
                  </a:cubicBezTo>
                  <a:cubicBezTo>
                    <a:pt x="1078" y="414"/>
                    <a:pt x="964" y="426"/>
                    <a:pt x="857" y="450"/>
                  </a:cubicBezTo>
                  <a:cubicBezTo>
                    <a:pt x="835" y="455"/>
                    <a:pt x="815" y="462"/>
                    <a:pt x="796" y="468"/>
                  </a:cubicBezTo>
                  <a:cubicBezTo>
                    <a:pt x="779" y="473"/>
                    <a:pt x="763" y="479"/>
                    <a:pt x="748" y="482"/>
                  </a:cubicBezTo>
                  <a:cubicBezTo>
                    <a:pt x="746" y="483"/>
                    <a:pt x="744" y="483"/>
                    <a:pt x="742" y="484"/>
                  </a:cubicBezTo>
                  <a:cubicBezTo>
                    <a:pt x="716" y="493"/>
                    <a:pt x="672" y="517"/>
                    <a:pt x="672" y="583"/>
                  </a:cubicBezTo>
                  <a:lnTo>
                    <a:pt x="672" y="800"/>
                  </a:lnTo>
                  <a:cubicBezTo>
                    <a:pt x="672" y="840"/>
                    <a:pt x="658" y="889"/>
                    <a:pt x="588" y="889"/>
                  </a:cubicBezTo>
                  <a:cubicBezTo>
                    <a:pt x="587" y="889"/>
                    <a:pt x="586" y="889"/>
                    <a:pt x="585" y="889"/>
                  </a:cubicBezTo>
                  <a:cubicBezTo>
                    <a:pt x="584" y="889"/>
                    <a:pt x="584" y="889"/>
                    <a:pt x="583" y="889"/>
                  </a:cubicBezTo>
                  <a:lnTo>
                    <a:pt x="232" y="889"/>
                  </a:lnTo>
                  <a:cubicBezTo>
                    <a:pt x="172" y="889"/>
                    <a:pt x="141" y="857"/>
                    <a:pt x="140" y="795"/>
                  </a:cubicBezTo>
                  <a:lnTo>
                    <a:pt x="140" y="794"/>
                  </a:lnTo>
                  <a:cubicBezTo>
                    <a:pt x="140" y="769"/>
                    <a:pt x="140" y="744"/>
                    <a:pt x="140" y="718"/>
                  </a:cubicBezTo>
                  <a:cubicBezTo>
                    <a:pt x="141" y="677"/>
                    <a:pt x="142" y="636"/>
                    <a:pt x="138" y="593"/>
                  </a:cubicBezTo>
                  <a:cubicBezTo>
                    <a:pt x="135" y="521"/>
                    <a:pt x="161" y="466"/>
                    <a:pt x="220" y="414"/>
                  </a:cubicBezTo>
                  <a:cubicBezTo>
                    <a:pt x="319" y="326"/>
                    <a:pt x="443" y="275"/>
                    <a:pt x="540" y="242"/>
                  </a:cubicBezTo>
                  <a:cubicBezTo>
                    <a:pt x="748" y="169"/>
                    <a:pt x="967" y="132"/>
                    <a:pt x="1188" y="132"/>
                  </a:cubicBezTo>
                  <a:cubicBezTo>
                    <a:pt x="1249" y="132"/>
                    <a:pt x="1311" y="135"/>
                    <a:pt x="1372" y="141"/>
                  </a:cubicBezTo>
                  <a:cubicBezTo>
                    <a:pt x="1610" y="163"/>
                    <a:pt x="1802" y="211"/>
                    <a:pt x="1978" y="291"/>
                  </a:cubicBezTo>
                  <a:cubicBezTo>
                    <a:pt x="2086" y="341"/>
                    <a:pt x="2158" y="390"/>
                    <a:pt x="2211" y="453"/>
                  </a:cubicBezTo>
                  <a:cubicBezTo>
                    <a:pt x="2243" y="492"/>
                    <a:pt x="2259" y="536"/>
                    <a:pt x="2259" y="587"/>
                  </a:cubicBezTo>
                  <a:lnTo>
                    <a:pt x="2259" y="8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">
              <a:extLst>
                <a:ext uri="{FF2B5EF4-FFF2-40B4-BE49-F238E27FC236}">
                  <a16:creationId xmlns:a16="http://schemas.microsoft.com/office/drawing/2014/main" id="{663EBD84-D03B-4693-BE1F-559C488888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30376" y="247651"/>
              <a:ext cx="84138" cy="84138"/>
            </a:xfrm>
            <a:custGeom>
              <a:avLst/>
              <a:gdLst>
                <a:gd name="T0" fmla="*/ 205 w 410"/>
                <a:gd name="T1" fmla="*/ 0 h 410"/>
                <a:gd name="T2" fmla="*/ 0 w 410"/>
                <a:gd name="T3" fmla="*/ 205 h 410"/>
                <a:gd name="T4" fmla="*/ 205 w 410"/>
                <a:gd name="T5" fmla="*/ 410 h 410"/>
                <a:gd name="T6" fmla="*/ 410 w 410"/>
                <a:gd name="T7" fmla="*/ 205 h 410"/>
                <a:gd name="T8" fmla="*/ 205 w 410"/>
                <a:gd name="T9" fmla="*/ 0 h 410"/>
                <a:gd name="T10" fmla="*/ 205 w 410"/>
                <a:gd name="T11" fmla="*/ 277 h 410"/>
                <a:gd name="T12" fmla="*/ 132 w 410"/>
                <a:gd name="T13" fmla="*/ 205 h 410"/>
                <a:gd name="T14" fmla="*/ 205 w 410"/>
                <a:gd name="T15" fmla="*/ 132 h 410"/>
                <a:gd name="T16" fmla="*/ 277 w 410"/>
                <a:gd name="T17" fmla="*/ 205 h 410"/>
                <a:gd name="T18" fmla="*/ 205 w 410"/>
                <a:gd name="T19" fmla="*/ 27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0" h="410">
                  <a:moveTo>
                    <a:pt x="205" y="0"/>
                  </a:moveTo>
                  <a:cubicBezTo>
                    <a:pt x="91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7" y="410"/>
                    <a:pt x="410" y="318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lose/>
                  <a:moveTo>
                    <a:pt x="205" y="277"/>
                  </a:moveTo>
                  <a:cubicBezTo>
                    <a:pt x="165" y="277"/>
                    <a:pt x="132" y="245"/>
                    <a:pt x="132" y="205"/>
                  </a:cubicBezTo>
                  <a:cubicBezTo>
                    <a:pt x="132" y="165"/>
                    <a:pt x="165" y="132"/>
                    <a:pt x="205" y="132"/>
                  </a:cubicBezTo>
                  <a:cubicBezTo>
                    <a:pt x="245" y="132"/>
                    <a:pt x="277" y="165"/>
                    <a:pt x="277" y="205"/>
                  </a:cubicBezTo>
                  <a:cubicBezTo>
                    <a:pt x="278" y="245"/>
                    <a:pt x="245" y="277"/>
                    <a:pt x="205" y="2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">
              <a:extLst>
                <a:ext uri="{FF2B5EF4-FFF2-40B4-BE49-F238E27FC236}">
                  <a16:creationId xmlns:a16="http://schemas.microsoft.com/office/drawing/2014/main" id="{839057EB-BC1F-4C71-A9E1-B5BE1A5925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3089" y="247651"/>
              <a:ext cx="84138" cy="84138"/>
            </a:xfrm>
            <a:custGeom>
              <a:avLst/>
              <a:gdLst>
                <a:gd name="T0" fmla="*/ 205 w 410"/>
                <a:gd name="T1" fmla="*/ 0 h 410"/>
                <a:gd name="T2" fmla="*/ 0 w 410"/>
                <a:gd name="T3" fmla="*/ 205 h 410"/>
                <a:gd name="T4" fmla="*/ 205 w 410"/>
                <a:gd name="T5" fmla="*/ 410 h 410"/>
                <a:gd name="T6" fmla="*/ 410 w 410"/>
                <a:gd name="T7" fmla="*/ 205 h 410"/>
                <a:gd name="T8" fmla="*/ 205 w 410"/>
                <a:gd name="T9" fmla="*/ 0 h 410"/>
                <a:gd name="T10" fmla="*/ 205 w 410"/>
                <a:gd name="T11" fmla="*/ 277 h 410"/>
                <a:gd name="T12" fmla="*/ 132 w 410"/>
                <a:gd name="T13" fmla="*/ 205 h 410"/>
                <a:gd name="T14" fmla="*/ 205 w 410"/>
                <a:gd name="T15" fmla="*/ 132 h 410"/>
                <a:gd name="T16" fmla="*/ 277 w 410"/>
                <a:gd name="T17" fmla="*/ 205 h 410"/>
                <a:gd name="T18" fmla="*/ 205 w 410"/>
                <a:gd name="T19" fmla="*/ 27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0" h="410">
                  <a:moveTo>
                    <a:pt x="205" y="0"/>
                  </a:moveTo>
                  <a:cubicBezTo>
                    <a:pt x="91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8" y="410"/>
                    <a:pt x="410" y="318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lose/>
                  <a:moveTo>
                    <a:pt x="205" y="277"/>
                  </a:moveTo>
                  <a:cubicBezTo>
                    <a:pt x="165" y="277"/>
                    <a:pt x="132" y="245"/>
                    <a:pt x="132" y="205"/>
                  </a:cubicBezTo>
                  <a:cubicBezTo>
                    <a:pt x="132" y="165"/>
                    <a:pt x="165" y="132"/>
                    <a:pt x="205" y="132"/>
                  </a:cubicBezTo>
                  <a:cubicBezTo>
                    <a:pt x="245" y="132"/>
                    <a:pt x="277" y="165"/>
                    <a:pt x="277" y="205"/>
                  </a:cubicBezTo>
                  <a:cubicBezTo>
                    <a:pt x="277" y="245"/>
                    <a:pt x="245" y="277"/>
                    <a:pt x="205" y="2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8">
              <a:extLst>
                <a:ext uri="{FF2B5EF4-FFF2-40B4-BE49-F238E27FC236}">
                  <a16:creationId xmlns:a16="http://schemas.microsoft.com/office/drawing/2014/main" id="{808EF205-0F63-494C-A568-17BA9D9921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17664" y="247651"/>
              <a:ext cx="84138" cy="84138"/>
            </a:xfrm>
            <a:custGeom>
              <a:avLst/>
              <a:gdLst>
                <a:gd name="T0" fmla="*/ 206 w 411"/>
                <a:gd name="T1" fmla="*/ 0 h 410"/>
                <a:gd name="T2" fmla="*/ 0 w 411"/>
                <a:gd name="T3" fmla="*/ 205 h 410"/>
                <a:gd name="T4" fmla="*/ 206 w 411"/>
                <a:gd name="T5" fmla="*/ 410 h 410"/>
                <a:gd name="T6" fmla="*/ 411 w 411"/>
                <a:gd name="T7" fmla="*/ 205 h 410"/>
                <a:gd name="T8" fmla="*/ 206 w 411"/>
                <a:gd name="T9" fmla="*/ 0 h 410"/>
                <a:gd name="T10" fmla="*/ 206 w 411"/>
                <a:gd name="T11" fmla="*/ 277 h 410"/>
                <a:gd name="T12" fmla="*/ 133 w 411"/>
                <a:gd name="T13" fmla="*/ 205 h 410"/>
                <a:gd name="T14" fmla="*/ 206 w 411"/>
                <a:gd name="T15" fmla="*/ 132 h 410"/>
                <a:gd name="T16" fmla="*/ 278 w 411"/>
                <a:gd name="T17" fmla="*/ 205 h 410"/>
                <a:gd name="T18" fmla="*/ 206 w 411"/>
                <a:gd name="T19" fmla="*/ 27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1" h="410">
                  <a:moveTo>
                    <a:pt x="206" y="0"/>
                  </a:moveTo>
                  <a:cubicBezTo>
                    <a:pt x="92" y="0"/>
                    <a:pt x="0" y="92"/>
                    <a:pt x="0" y="205"/>
                  </a:cubicBezTo>
                  <a:cubicBezTo>
                    <a:pt x="0" y="318"/>
                    <a:pt x="93" y="410"/>
                    <a:pt x="206" y="410"/>
                  </a:cubicBezTo>
                  <a:cubicBezTo>
                    <a:pt x="318" y="410"/>
                    <a:pt x="411" y="318"/>
                    <a:pt x="411" y="205"/>
                  </a:cubicBezTo>
                  <a:cubicBezTo>
                    <a:pt x="411" y="92"/>
                    <a:pt x="319" y="0"/>
                    <a:pt x="206" y="0"/>
                  </a:cubicBezTo>
                  <a:close/>
                  <a:moveTo>
                    <a:pt x="206" y="277"/>
                  </a:moveTo>
                  <a:cubicBezTo>
                    <a:pt x="166" y="277"/>
                    <a:pt x="133" y="245"/>
                    <a:pt x="133" y="205"/>
                  </a:cubicBezTo>
                  <a:cubicBezTo>
                    <a:pt x="133" y="165"/>
                    <a:pt x="166" y="132"/>
                    <a:pt x="206" y="132"/>
                  </a:cubicBezTo>
                  <a:cubicBezTo>
                    <a:pt x="245" y="132"/>
                    <a:pt x="278" y="165"/>
                    <a:pt x="278" y="205"/>
                  </a:cubicBezTo>
                  <a:cubicBezTo>
                    <a:pt x="279" y="245"/>
                    <a:pt x="246" y="277"/>
                    <a:pt x="206" y="2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9">
              <a:extLst>
                <a:ext uri="{FF2B5EF4-FFF2-40B4-BE49-F238E27FC236}">
                  <a16:creationId xmlns:a16="http://schemas.microsoft.com/office/drawing/2014/main" id="{1DB70D7F-034D-41D1-9626-4385B4906A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30376" y="354013"/>
              <a:ext cx="84138" cy="84138"/>
            </a:xfrm>
            <a:custGeom>
              <a:avLst/>
              <a:gdLst>
                <a:gd name="T0" fmla="*/ 205 w 410"/>
                <a:gd name="T1" fmla="*/ 0 h 410"/>
                <a:gd name="T2" fmla="*/ 0 w 410"/>
                <a:gd name="T3" fmla="*/ 205 h 410"/>
                <a:gd name="T4" fmla="*/ 205 w 410"/>
                <a:gd name="T5" fmla="*/ 410 h 410"/>
                <a:gd name="T6" fmla="*/ 410 w 410"/>
                <a:gd name="T7" fmla="*/ 205 h 410"/>
                <a:gd name="T8" fmla="*/ 205 w 410"/>
                <a:gd name="T9" fmla="*/ 0 h 410"/>
                <a:gd name="T10" fmla="*/ 205 w 410"/>
                <a:gd name="T11" fmla="*/ 278 h 410"/>
                <a:gd name="T12" fmla="*/ 132 w 410"/>
                <a:gd name="T13" fmla="*/ 206 h 410"/>
                <a:gd name="T14" fmla="*/ 205 w 410"/>
                <a:gd name="T15" fmla="*/ 133 h 410"/>
                <a:gd name="T16" fmla="*/ 277 w 410"/>
                <a:gd name="T17" fmla="*/ 206 h 410"/>
                <a:gd name="T18" fmla="*/ 205 w 410"/>
                <a:gd name="T19" fmla="*/ 278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0" h="410">
                  <a:moveTo>
                    <a:pt x="205" y="0"/>
                  </a:moveTo>
                  <a:cubicBezTo>
                    <a:pt x="91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7" y="410"/>
                    <a:pt x="410" y="318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lose/>
                  <a:moveTo>
                    <a:pt x="205" y="278"/>
                  </a:moveTo>
                  <a:cubicBezTo>
                    <a:pt x="165" y="278"/>
                    <a:pt x="132" y="246"/>
                    <a:pt x="132" y="206"/>
                  </a:cubicBezTo>
                  <a:cubicBezTo>
                    <a:pt x="132" y="166"/>
                    <a:pt x="165" y="133"/>
                    <a:pt x="205" y="133"/>
                  </a:cubicBezTo>
                  <a:cubicBezTo>
                    <a:pt x="245" y="133"/>
                    <a:pt x="277" y="166"/>
                    <a:pt x="277" y="206"/>
                  </a:cubicBezTo>
                  <a:cubicBezTo>
                    <a:pt x="278" y="246"/>
                    <a:pt x="245" y="278"/>
                    <a:pt x="205" y="2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0">
              <a:extLst>
                <a:ext uri="{FF2B5EF4-FFF2-40B4-BE49-F238E27FC236}">
                  <a16:creationId xmlns:a16="http://schemas.microsoft.com/office/drawing/2014/main" id="{71CABCCE-71CD-4EFE-AEAA-1C134D8FA7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3089" y="354013"/>
              <a:ext cx="84138" cy="84138"/>
            </a:xfrm>
            <a:custGeom>
              <a:avLst/>
              <a:gdLst>
                <a:gd name="T0" fmla="*/ 205 w 410"/>
                <a:gd name="T1" fmla="*/ 0 h 410"/>
                <a:gd name="T2" fmla="*/ 0 w 410"/>
                <a:gd name="T3" fmla="*/ 205 h 410"/>
                <a:gd name="T4" fmla="*/ 205 w 410"/>
                <a:gd name="T5" fmla="*/ 410 h 410"/>
                <a:gd name="T6" fmla="*/ 410 w 410"/>
                <a:gd name="T7" fmla="*/ 205 h 410"/>
                <a:gd name="T8" fmla="*/ 205 w 410"/>
                <a:gd name="T9" fmla="*/ 0 h 410"/>
                <a:gd name="T10" fmla="*/ 205 w 410"/>
                <a:gd name="T11" fmla="*/ 278 h 410"/>
                <a:gd name="T12" fmla="*/ 132 w 410"/>
                <a:gd name="T13" fmla="*/ 206 h 410"/>
                <a:gd name="T14" fmla="*/ 205 w 410"/>
                <a:gd name="T15" fmla="*/ 133 h 410"/>
                <a:gd name="T16" fmla="*/ 277 w 410"/>
                <a:gd name="T17" fmla="*/ 206 h 410"/>
                <a:gd name="T18" fmla="*/ 205 w 410"/>
                <a:gd name="T19" fmla="*/ 278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0" h="410">
                  <a:moveTo>
                    <a:pt x="205" y="0"/>
                  </a:moveTo>
                  <a:cubicBezTo>
                    <a:pt x="91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8" y="410"/>
                    <a:pt x="410" y="318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lose/>
                  <a:moveTo>
                    <a:pt x="205" y="278"/>
                  </a:moveTo>
                  <a:cubicBezTo>
                    <a:pt x="165" y="278"/>
                    <a:pt x="132" y="246"/>
                    <a:pt x="132" y="206"/>
                  </a:cubicBezTo>
                  <a:cubicBezTo>
                    <a:pt x="132" y="166"/>
                    <a:pt x="165" y="133"/>
                    <a:pt x="205" y="133"/>
                  </a:cubicBezTo>
                  <a:cubicBezTo>
                    <a:pt x="245" y="133"/>
                    <a:pt x="277" y="166"/>
                    <a:pt x="277" y="206"/>
                  </a:cubicBezTo>
                  <a:cubicBezTo>
                    <a:pt x="277" y="246"/>
                    <a:pt x="245" y="278"/>
                    <a:pt x="205" y="2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1">
              <a:extLst>
                <a:ext uri="{FF2B5EF4-FFF2-40B4-BE49-F238E27FC236}">
                  <a16:creationId xmlns:a16="http://schemas.microsoft.com/office/drawing/2014/main" id="{2BFB10B3-3993-4AA2-8915-C5ABEDD7F8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17664" y="354013"/>
              <a:ext cx="84138" cy="84138"/>
            </a:xfrm>
            <a:custGeom>
              <a:avLst/>
              <a:gdLst>
                <a:gd name="T0" fmla="*/ 206 w 411"/>
                <a:gd name="T1" fmla="*/ 0 h 410"/>
                <a:gd name="T2" fmla="*/ 0 w 411"/>
                <a:gd name="T3" fmla="*/ 205 h 410"/>
                <a:gd name="T4" fmla="*/ 206 w 411"/>
                <a:gd name="T5" fmla="*/ 410 h 410"/>
                <a:gd name="T6" fmla="*/ 411 w 411"/>
                <a:gd name="T7" fmla="*/ 205 h 410"/>
                <a:gd name="T8" fmla="*/ 206 w 411"/>
                <a:gd name="T9" fmla="*/ 0 h 410"/>
                <a:gd name="T10" fmla="*/ 206 w 411"/>
                <a:gd name="T11" fmla="*/ 278 h 410"/>
                <a:gd name="T12" fmla="*/ 133 w 411"/>
                <a:gd name="T13" fmla="*/ 206 h 410"/>
                <a:gd name="T14" fmla="*/ 206 w 411"/>
                <a:gd name="T15" fmla="*/ 133 h 410"/>
                <a:gd name="T16" fmla="*/ 278 w 411"/>
                <a:gd name="T17" fmla="*/ 206 h 410"/>
                <a:gd name="T18" fmla="*/ 206 w 411"/>
                <a:gd name="T19" fmla="*/ 278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1" h="410">
                  <a:moveTo>
                    <a:pt x="206" y="0"/>
                  </a:moveTo>
                  <a:cubicBezTo>
                    <a:pt x="92" y="0"/>
                    <a:pt x="0" y="92"/>
                    <a:pt x="0" y="205"/>
                  </a:cubicBezTo>
                  <a:cubicBezTo>
                    <a:pt x="0" y="318"/>
                    <a:pt x="93" y="410"/>
                    <a:pt x="206" y="410"/>
                  </a:cubicBezTo>
                  <a:cubicBezTo>
                    <a:pt x="318" y="410"/>
                    <a:pt x="411" y="318"/>
                    <a:pt x="411" y="205"/>
                  </a:cubicBezTo>
                  <a:cubicBezTo>
                    <a:pt x="411" y="92"/>
                    <a:pt x="319" y="0"/>
                    <a:pt x="206" y="0"/>
                  </a:cubicBezTo>
                  <a:close/>
                  <a:moveTo>
                    <a:pt x="206" y="278"/>
                  </a:moveTo>
                  <a:cubicBezTo>
                    <a:pt x="166" y="278"/>
                    <a:pt x="133" y="246"/>
                    <a:pt x="133" y="206"/>
                  </a:cubicBezTo>
                  <a:cubicBezTo>
                    <a:pt x="133" y="166"/>
                    <a:pt x="166" y="133"/>
                    <a:pt x="206" y="133"/>
                  </a:cubicBezTo>
                  <a:cubicBezTo>
                    <a:pt x="245" y="133"/>
                    <a:pt x="278" y="166"/>
                    <a:pt x="278" y="206"/>
                  </a:cubicBezTo>
                  <a:cubicBezTo>
                    <a:pt x="279" y="246"/>
                    <a:pt x="246" y="278"/>
                    <a:pt x="206" y="2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2">
              <a:extLst>
                <a:ext uri="{FF2B5EF4-FFF2-40B4-BE49-F238E27FC236}">
                  <a16:creationId xmlns:a16="http://schemas.microsoft.com/office/drawing/2014/main" id="{51FB06D8-66FB-4E0B-AD2F-5D2684B123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30376" y="461963"/>
              <a:ext cx="84138" cy="84138"/>
            </a:xfrm>
            <a:custGeom>
              <a:avLst/>
              <a:gdLst>
                <a:gd name="T0" fmla="*/ 205 w 410"/>
                <a:gd name="T1" fmla="*/ 0 h 410"/>
                <a:gd name="T2" fmla="*/ 0 w 410"/>
                <a:gd name="T3" fmla="*/ 205 h 410"/>
                <a:gd name="T4" fmla="*/ 205 w 410"/>
                <a:gd name="T5" fmla="*/ 410 h 410"/>
                <a:gd name="T6" fmla="*/ 410 w 410"/>
                <a:gd name="T7" fmla="*/ 205 h 410"/>
                <a:gd name="T8" fmla="*/ 205 w 410"/>
                <a:gd name="T9" fmla="*/ 0 h 410"/>
                <a:gd name="T10" fmla="*/ 205 w 410"/>
                <a:gd name="T11" fmla="*/ 278 h 410"/>
                <a:gd name="T12" fmla="*/ 132 w 410"/>
                <a:gd name="T13" fmla="*/ 205 h 410"/>
                <a:gd name="T14" fmla="*/ 205 w 410"/>
                <a:gd name="T15" fmla="*/ 133 h 410"/>
                <a:gd name="T16" fmla="*/ 277 w 410"/>
                <a:gd name="T17" fmla="*/ 205 h 410"/>
                <a:gd name="T18" fmla="*/ 205 w 410"/>
                <a:gd name="T19" fmla="*/ 278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0" h="410">
                  <a:moveTo>
                    <a:pt x="205" y="0"/>
                  </a:moveTo>
                  <a:cubicBezTo>
                    <a:pt x="91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7" y="410"/>
                    <a:pt x="410" y="318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lose/>
                  <a:moveTo>
                    <a:pt x="205" y="278"/>
                  </a:moveTo>
                  <a:cubicBezTo>
                    <a:pt x="165" y="278"/>
                    <a:pt x="132" y="245"/>
                    <a:pt x="132" y="205"/>
                  </a:cubicBezTo>
                  <a:cubicBezTo>
                    <a:pt x="132" y="165"/>
                    <a:pt x="165" y="133"/>
                    <a:pt x="205" y="133"/>
                  </a:cubicBezTo>
                  <a:cubicBezTo>
                    <a:pt x="245" y="133"/>
                    <a:pt x="277" y="165"/>
                    <a:pt x="277" y="205"/>
                  </a:cubicBezTo>
                  <a:cubicBezTo>
                    <a:pt x="277" y="245"/>
                    <a:pt x="245" y="278"/>
                    <a:pt x="205" y="2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3">
              <a:extLst>
                <a:ext uri="{FF2B5EF4-FFF2-40B4-BE49-F238E27FC236}">
                  <a16:creationId xmlns:a16="http://schemas.microsoft.com/office/drawing/2014/main" id="{A41635E4-91CA-4FB7-BF54-DF624E7C98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3089" y="461963"/>
              <a:ext cx="84138" cy="84138"/>
            </a:xfrm>
            <a:custGeom>
              <a:avLst/>
              <a:gdLst>
                <a:gd name="T0" fmla="*/ 205 w 410"/>
                <a:gd name="T1" fmla="*/ 0 h 410"/>
                <a:gd name="T2" fmla="*/ 0 w 410"/>
                <a:gd name="T3" fmla="*/ 205 h 410"/>
                <a:gd name="T4" fmla="*/ 205 w 410"/>
                <a:gd name="T5" fmla="*/ 410 h 410"/>
                <a:gd name="T6" fmla="*/ 410 w 410"/>
                <a:gd name="T7" fmla="*/ 205 h 410"/>
                <a:gd name="T8" fmla="*/ 205 w 410"/>
                <a:gd name="T9" fmla="*/ 0 h 410"/>
                <a:gd name="T10" fmla="*/ 205 w 410"/>
                <a:gd name="T11" fmla="*/ 278 h 410"/>
                <a:gd name="T12" fmla="*/ 132 w 410"/>
                <a:gd name="T13" fmla="*/ 205 h 410"/>
                <a:gd name="T14" fmla="*/ 205 w 410"/>
                <a:gd name="T15" fmla="*/ 133 h 410"/>
                <a:gd name="T16" fmla="*/ 277 w 410"/>
                <a:gd name="T17" fmla="*/ 205 h 410"/>
                <a:gd name="T18" fmla="*/ 205 w 410"/>
                <a:gd name="T19" fmla="*/ 278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0" h="410">
                  <a:moveTo>
                    <a:pt x="205" y="0"/>
                  </a:moveTo>
                  <a:cubicBezTo>
                    <a:pt x="91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8" y="410"/>
                    <a:pt x="410" y="318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lose/>
                  <a:moveTo>
                    <a:pt x="205" y="278"/>
                  </a:moveTo>
                  <a:cubicBezTo>
                    <a:pt x="165" y="278"/>
                    <a:pt x="132" y="245"/>
                    <a:pt x="132" y="205"/>
                  </a:cubicBezTo>
                  <a:cubicBezTo>
                    <a:pt x="132" y="165"/>
                    <a:pt x="165" y="133"/>
                    <a:pt x="205" y="133"/>
                  </a:cubicBezTo>
                  <a:cubicBezTo>
                    <a:pt x="245" y="133"/>
                    <a:pt x="277" y="165"/>
                    <a:pt x="277" y="205"/>
                  </a:cubicBezTo>
                  <a:cubicBezTo>
                    <a:pt x="277" y="245"/>
                    <a:pt x="245" y="278"/>
                    <a:pt x="205" y="2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4">
              <a:extLst>
                <a:ext uri="{FF2B5EF4-FFF2-40B4-BE49-F238E27FC236}">
                  <a16:creationId xmlns:a16="http://schemas.microsoft.com/office/drawing/2014/main" id="{66C7C75C-81BE-4CC4-AF10-86FEB5A9DE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17664" y="461963"/>
              <a:ext cx="84138" cy="84138"/>
            </a:xfrm>
            <a:custGeom>
              <a:avLst/>
              <a:gdLst>
                <a:gd name="T0" fmla="*/ 206 w 411"/>
                <a:gd name="T1" fmla="*/ 0 h 410"/>
                <a:gd name="T2" fmla="*/ 0 w 411"/>
                <a:gd name="T3" fmla="*/ 205 h 410"/>
                <a:gd name="T4" fmla="*/ 206 w 411"/>
                <a:gd name="T5" fmla="*/ 410 h 410"/>
                <a:gd name="T6" fmla="*/ 411 w 411"/>
                <a:gd name="T7" fmla="*/ 205 h 410"/>
                <a:gd name="T8" fmla="*/ 206 w 411"/>
                <a:gd name="T9" fmla="*/ 0 h 410"/>
                <a:gd name="T10" fmla="*/ 206 w 411"/>
                <a:gd name="T11" fmla="*/ 278 h 410"/>
                <a:gd name="T12" fmla="*/ 133 w 411"/>
                <a:gd name="T13" fmla="*/ 205 h 410"/>
                <a:gd name="T14" fmla="*/ 206 w 411"/>
                <a:gd name="T15" fmla="*/ 133 h 410"/>
                <a:gd name="T16" fmla="*/ 278 w 411"/>
                <a:gd name="T17" fmla="*/ 205 h 410"/>
                <a:gd name="T18" fmla="*/ 206 w 411"/>
                <a:gd name="T19" fmla="*/ 278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1" h="410">
                  <a:moveTo>
                    <a:pt x="206" y="0"/>
                  </a:moveTo>
                  <a:cubicBezTo>
                    <a:pt x="92" y="0"/>
                    <a:pt x="0" y="92"/>
                    <a:pt x="0" y="205"/>
                  </a:cubicBezTo>
                  <a:cubicBezTo>
                    <a:pt x="0" y="318"/>
                    <a:pt x="93" y="410"/>
                    <a:pt x="206" y="410"/>
                  </a:cubicBezTo>
                  <a:cubicBezTo>
                    <a:pt x="318" y="410"/>
                    <a:pt x="411" y="318"/>
                    <a:pt x="411" y="205"/>
                  </a:cubicBezTo>
                  <a:cubicBezTo>
                    <a:pt x="411" y="92"/>
                    <a:pt x="319" y="0"/>
                    <a:pt x="206" y="0"/>
                  </a:cubicBezTo>
                  <a:close/>
                  <a:moveTo>
                    <a:pt x="206" y="278"/>
                  </a:moveTo>
                  <a:cubicBezTo>
                    <a:pt x="166" y="278"/>
                    <a:pt x="133" y="245"/>
                    <a:pt x="133" y="205"/>
                  </a:cubicBezTo>
                  <a:cubicBezTo>
                    <a:pt x="133" y="165"/>
                    <a:pt x="166" y="133"/>
                    <a:pt x="206" y="133"/>
                  </a:cubicBezTo>
                  <a:cubicBezTo>
                    <a:pt x="245" y="133"/>
                    <a:pt x="278" y="165"/>
                    <a:pt x="278" y="205"/>
                  </a:cubicBezTo>
                  <a:cubicBezTo>
                    <a:pt x="278" y="245"/>
                    <a:pt x="246" y="278"/>
                    <a:pt x="206" y="2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B346A14F-370D-429E-BEDF-DE430B7ECD47}"/>
              </a:ext>
            </a:extLst>
          </p:cNvPr>
          <p:cNvGrpSpPr/>
          <p:nvPr/>
        </p:nvGrpSpPr>
        <p:grpSpPr>
          <a:xfrm>
            <a:off x="2785188" y="5496979"/>
            <a:ext cx="360084" cy="387432"/>
            <a:chOff x="1427163" y="6310313"/>
            <a:chExt cx="501650" cy="539750"/>
          </a:xfrm>
          <a:solidFill>
            <a:srgbClr val="1C1C1C"/>
          </a:solidFill>
        </p:grpSpPr>
        <p:sp>
          <p:nvSpPr>
            <p:cNvPr id="37" name="Freeform 235">
              <a:extLst>
                <a:ext uri="{FF2B5EF4-FFF2-40B4-BE49-F238E27FC236}">
                  <a16:creationId xmlns:a16="http://schemas.microsoft.com/office/drawing/2014/main" id="{6DF47BC5-6D56-4092-8533-1CDE3EFF56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27163" y="6310313"/>
              <a:ext cx="501650" cy="539750"/>
            </a:xfrm>
            <a:custGeom>
              <a:avLst/>
              <a:gdLst>
                <a:gd name="T0" fmla="*/ 2149 w 2439"/>
                <a:gd name="T1" fmla="*/ 1726 h 2625"/>
                <a:gd name="T2" fmla="*/ 2439 w 2439"/>
                <a:gd name="T3" fmla="*/ 825 h 2625"/>
                <a:gd name="T4" fmla="*/ 2309 w 2439"/>
                <a:gd name="T5" fmla="*/ 825 h 2625"/>
                <a:gd name="T6" fmla="*/ 2149 w 2439"/>
                <a:gd name="T7" fmla="*/ 1596 h 2625"/>
                <a:gd name="T8" fmla="*/ 537 w 2439"/>
                <a:gd name="T9" fmla="*/ 1435 h 2625"/>
                <a:gd name="T10" fmla="*/ 537 w 2439"/>
                <a:gd name="T11" fmla="*/ 673 h 2625"/>
                <a:gd name="T12" fmla="*/ 537 w 2439"/>
                <a:gd name="T13" fmla="*/ 242 h 2625"/>
                <a:gd name="T14" fmla="*/ 537 w 2439"/>
                <a:gd name="T15" fmla="*/ 234 h 2625"/>
                <a:gd name="T16" fmla="*/ 535 w 2439"/>
                <a:gd name="T17" fmla="*/ 225 h 2625"/>
                <a:gd name="T18" fmla="*/ 533 w 2439"/>
                <a:gd name="T19" fmla="*/ 219 h 2625"/>
                <a:gd name="T20" fmla="*/ 531 w 2439"/>
                <a:gd name="T21" fmla="*/ 214 h 2625"/>
                <a:gd name="T22" fmla="*/ 528 w 2439"/>
                <a:gd name="T23" fmla="*/ 208 h 2625"/>
                <a:gd name="T24" fmla="*/ 525 w 2439"/>
                <a:gd name="T25" fmla="*/ 203 h 2625"/>
                <a:gd name="T26" fmla="*/ 521 w 2439"/>
                <a:gd name="T27" fmla="*/ 199 h 2625"/>
                <a:gd name="T28" fmla="*/ 517 w 2439"/>
                <a:gd name="T29" fmla="*/ 195 h 2625"/>
                <a:gd name="T30" fmla="*/ 512 w 2439"/>
                <a:gd name="T31" fmla="*/ 190 h 2625"/>
                <a:gd name="T32" fmla="*/ 505 w 2439"/>
                <a:gd name="T33" fmla="*/ 186 h 2625"/>
                <a:gd name="T34" fmla="*/ 497 w 2439"/>
                <a:gd name="T35" fmla="*/ 181 h 2625"/>
                <a:gd name="T36" fmla="*/ 14 w 2439"/>
                <a:gd name="T37" fmla="*/ 49 h 2625"/>
                <a:gd name="T38" fmla="*/ 407 w 2439"/>
                <a:gd name="T39" fmla="*/ 285 h 2625"/>
                <a:gd name="T40" fmla="*/ 407 w 2439"/>
                <a:gd name="T41" fmla="*/ 673 h 2625"/>
                <a:gd name="T42" fmla="*/ 407 w 2439"/>
                <a:gd name="T43" fmla="*/ 1435 h 2625"/>
                <a:gd name="T44" fmla="*/ 673 w 2439"/>
                <a:gd name="T45" fmla="*/ 2179 h 2625"/>
                <a:gd name="T46" fmla="*/ 912 w 2439"/>
                <a:gd name="T47" fmla="*/ 2625 h 2625"/>
                <a:gd name="T48" fmla="*/ 1152 w 2439"/>
                <a:gd name="T49" fmla="*/ 2180 h 2625"/>
                <a:gd name="T50" fmla="*/ 1792 w 2439"/>
                <a:gd name="T51" fmla="*/ 2338 h 2625"/>
                <a:gd name="T52" fmla="*/ 2366 w 2439"/>
                <a:gd name="T53" fmla="*/ 2338 h 2625"/>
                <a:gd name="T54" fmla="*/ 698 w 2439"/>
                <a:gd name="T55" fmla="*/ 2051 h 2625"/>
                <a:gd name="T56" fmla="*/ 537 w 2439"/>
                <a:gd name="T57" fmla="*/ 1677 h 2625"/>
                <a:gd name="T58" fmla="*/ 1070 w 2439"/>
                <a:gd name="T59" fmla="*/ 2338 h 2625"/>
                <a:gd name="T60" fmla="*/ 755 w 2439"/>
                <a:gd name="T61" fmla="*/ 2338 h 2625"/>
                <a:gd name="T62" fmla="*/ 1070 w 2439"/>
                <a:gd name="T63" fmla="*/ 2338 h 2625"/>
                <a:gd name="T64" fmla="*/ 2079 w 2439"/>
                <a:gd name="T65" fmla="*/ 2496 h 2625"/>
                <a:gd name="T66" fmla="*/ 2079 w 2439"/>
                <a:gd name="T67" fmla="*/ 2180 h 2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9" h="2625">
                  <a:moveTo>
                    <a:pt x="698" y="1726"/>
                  </a:moveTo>
                  <a:lnTo>
                    <a:pt x="2149" y="1726"/>
                  </a:lnTo>
                  <a:cubicBezTo>
                    <a:pt x="2309" y="1726"/>
                    <a:pt x="2439" y="1596"/>
                    <a:pt x="2439" y="1436"/>
                  </a:cubicBezTo>
                  <a:lnTo>
                    <a:pt x="2439" y="825"/>
                  </a:lnTo>
                  <a:cubicBezTo>
                    <a:pt x="2439" y="789"/>
                    <a:pt x="2410" y="760"/>
                    <a:pt x="2374" y="760"/>
                  </a:cubicBezTo>
                  <a:cubicBezTo>
                    <a:pt x="2339" y="760"/>
                    <a:pt x="2309" y="789"/>
                    <a:pt x="2309" y="825"/>
                  </a:cubicBezTo>
                  <a:lnTo>
                    <a:pt x="2309" y="1435"/>
                  </a:lnTo>
                  <a:cubicBezTo>
                    <a:pt x="2309" y="1525"/>
                    <a:pt x="2237" y="1596"/>
                    <a:pt x="2149" y="1596"/>
                  </a:cubicBezTo>
                  <a:lnTo>
                    <a:pt x="698" y="1596"/>
                  </a:lnTo>
                  <a:cubicBezTo>
                    <a:pt x="609" y="1596"/>
                    <a:pt x="537" y="1524"/>
                    <a:pt x="537" y="1435"/>
                  </a:cubicBezTo>
                  <a:lnTo>
                    <a:pt x="537" y="1076"/>
                  </a:lnTo>
                  <a:lnTo>
                    <a:pt x="537" y="673"/>
                  </a:lnTo>
                  <a:lnTo>
                    <a:pt x="537" y="621"/>
                  </a:lnTo>
                  <a:lnTo>
                    <a:pt x="537" y="242"/>
                  </a:lnTo>
                  <a:cubicBezTo>
                    <a:pt x="537" y="240"/>
                    <a:pt x="537" y="237"/>
                    <a:pt x="537" y="235"/>
                  </a:cubicBezTo>
                  <a:cubicBezTo>
                    <a:pt x="537" y="235"/>
                    <a:pt x="537" y="234"/>
                    <a:pt x="537" y="234"/>
                  </a:cubicBezTo>
                  <a:cubicBezTo>
                    <a:pt x="537" y="232"/>
                    <a:pt x="536" y="230"/>
                    <a:pt x="536" y="229"/>
                  </a:cubicBezTo>
                  <a:cubicBezTo>
                    <a:pt x="536" y="228"/>
                    <a:pt x="536" y="227"/>
                    <a:pt x="535" y="225"/>
                  </a:cubicBezTo>
                  <a:cubicBezTo>
                    <a:pt x="535" y="225"/>
                    <a:pt x="535" y="224"/>
                    <a:pt x="535" y="223"/>
                  </a:cubicBezTo>
                  <a:cubicBezTo>
                    <a:pt x="534" y="222"/>
                    <a:pt x="534" y="221"/>
                    <a:pt x="533" y="219"/>
                  </a:cubicBezTo>
                  <a:cubicBezTo>
                    <a:pt x="533" y="218"/>
                    <a:pt x="532" y="218"/>
                    <a:pt x="532" y="217"/>
                  </a:cubicBezTo>
                  <a:cubicBezTo>
                    <a:pt x="532" y="216"/>
                    <a:pt x="531" y="215"/>
                    <a:pt x="531" y="214"/>
                  </a:cubicBezTo>
                  <a:cubicBezTo>
                    <a:pt x="530" y="213"/>
                    <a:pt x="530" y="212"/>
                    <a:pt x="530" y="211"/>
                  </a:cubicBezTo>
                  <a:cubicBezTo>
                    <a:pt x="529" y="210"/>
                    <a:pt x="529" y="209"/>
                    <a:pt x="528" y="208"/>
                  </a:cubicBezTo>
                  <a:cubicBezTo>
                    <a:pt x="528" y="207"/>
                    <a:pt x="527" y="207"/>
                    <a:pt x="527" y="206"/>
                  </a:cubicBezTo>
                  <a:cubicBezTo>
                    <a:pt x="526" y="205"/>
                    <a:pt x="525" y="204"/>
                    <a:pt x="525" y="203"/>
                  </a:cubicBezTo>
                  <a:cubicBezTo>
                    <a:pt x="524" y="202"/>
                    <a:pt x="523" y="201"/>
                    <a:pt x="523" y="201"/>
                  </a:cubicBezTo>
                  <a:cubicBezTo>
                    <a:pt x="522" y="200"/>
                    <a:pt x="522" y="200"/>
                    <a:pt x="521" y="199"/>
                  </a:cubicBezTo>
                  <a:cubicBezTo>
                    <a:pt x="520" y="198"/>
                    <a:pt x="520" y="197"/>
                    <a:pt x="518" y="196"/>
                  </a:cubicBezTo>
                  <a:cubicBezTo>
                    <a:pt x="518" y="195"/>
                    <a:pt x="517" y="195"/>
                    <a:pt x="517" y="195"/>
                  </a:cubicBezTo>
                  <a:cubicBezTo>
                    <a:pt x="516" y="194"/>
                    <a:pt x="515" y="193"/>
                    <a:pt x="514" y="192"/>
                  </a:cubicBezTo>
                  <a:cubicBezTo>
                    <a:pt x="513" y="192"/>
                    <a:pt x="512" y="191"/>
                    <a:pt x="512" y="190"/>
                  </a:cubicBezTo>
                  <a:cubicBezTo>
                    <a:pt x="511" y="190"/>
                    <a:pt x="510" y="189"/>
                    <a:pt x="509" y="188"/>
                  </a:cubicBezTo>
                  <a:cubicBezTo>
                    <a:pt x="508" y="187"/>
                    <a:pt x="506" y="187"/>
                    <a:pt x="505" y="186"/>
                  </a:cubicBezTo>
                  <a:cubicBezTo>
                    <a:pt x="504" y="186"/>
                    <a:pt x="504" y="185"/>
                    <a:pt x="504" y="184"/>
                  </a:cubicBezTo>
                  <a:cubicBezTo>
                    <a:pt x="502" y="183"/>
                    <a:pt x="500" y="182"/>
                    <a:pt x="497" y="181"/>
                  </a:cubicBezTo>
                  <a:lnTo>
                    <a:pt x="99" y="14"/>
                  </a:lnTo>
                  <a:cubicBezTo>
                    <a:pt x="66" y="0"/>
                    <a:pt x="28" y="16"/>
                    <a:pt x="14" y="49"/>
                  </a:cubicBezTo>
                  <a:cubicBezTo>
                    <a:pt x="0" y="81"/>
                    <a:pt x="16" y="119"/>
                    <a:pt x="49" y="133"/>
                  </a:cubicBezTo>
                  <a:lnTo>
                    <a:pt x="407" y="285"/>
                  </a:lnTo>
                  <a:lnTo>
                    <a:pt x="407" y="621"/>
                  </a:lnTo>
                  <a:lnTo>
                    <a:pt x="407" y="673"/>
                  </a:lnTo>
                  <a:lnTo>
                    <a:pt x="407" y="1076"/>
                  </a:lnTo>
                  <a:lnTo>
                    <a:pt x="407" y="1435"/>
                  </a:lnTo>
                  <a:lnTo>
                    <a:pt x="407" y="1890"/>
                  </a:lnTo>
                  <a:cubicBezTo>
                    <a:pt x="407" y="2042"/>
                    <a:pt x="524" y="2167"/>
                    <a:pt x="673" y="2179"/>
                  </a:cubicBezTo>
                  <a:cubicBezTo>
                    <a:pt x="643" y="2225"/>
                    <a:pt x="625" y="2279"/>
                    <a:pt x="625" y="2338"/>
                  </a:cubicBezTo>
                  <a:cubicBezTo>
                    <a:pt x="625" y="2496"/>
                    <a:pt x="754" y="2625"/>
                    <a:pt x="912" y="2625"/>
                  </a:cubicBezTo>
                  <a:cubicBezTo>
                    <a:pt x="1070" y="2625"/>
                    <a:pt x="1199" y="2496"/>
                    <a:pt x="1199" y="2338"/>
                  </a:cubicBezTo>
                  <a:cubicBezTo>
                    <a:pt x="1199" y="2280"/>
                    <a:pt x="1182" y="2226"/>
                    <a:pt x="1152" y="2180"/>
                  </a:cubicBezTo>
                  <a:lnTo>
                    <a:pt x="1839" y="2180"/>
                  </a:lnTo>
                  <a:cubicBezTo>
                    <a:pt x="1809" y="2226"/>
                    <a:pt x="1792" y="2280"/>
                    <a:pt x="1792" y="2338"/>
                  </a:cubicBezTo>
                  <a:cubicBezTo>
                    <a:pt x="1792" y="2496"/>
                    <a:pt x="1921" y="2625"/>
                    <a:pt x="2079" y="2625"/>
                  </a:cubicBezTo>
                  <a:cubicBezTo>
                    <a:pt x="2237" y="2625"/>
                    <a:pt x="2366" y="2496"/>
                    <a:pt x="2366" y="2338"/>
                  </a:cubicBezTo>
                  <a:cubicBezTo>
                    <a:pt x="2366" y="2180"/>
                    <a:pt x="2237" y="2051"/>
                    <a:pt x="2079" y="2051"/>
                  </a:cubicBezTo>
                  <a:lnTo>
                    <a:pt x="698" y="2051"/>
                  </a:lnTo>
                  <a:cubicBezTo>
                    <a:pt x="609" y="2051"/>
                    <a:pt x="537" y="1979"/>
                    <a:pt x="537" y="1890"/>
                  </a:cubicBezTo>
                  <a:lnTo>
                    <a:pt x="537" y="1677"/>
                  </a:lnTo>
                  <a:cubicBezTo>
                    <a:pt x="583" y="1708"/>
                    <a:pt x="639" y="1726"/>
                    <a:pt x="698" y="1726"/>
                  </a:cubicBezTo>
                  <a:close/>
                  <a:moveTo>
                    <a:pt x="1070" y="2338"/>
                  </a:moveTo>
                  <a:cubicBezTo>
                    <a:pt x="1070" y="2425"/>
                    <a:pt x="999" y="2496"/>
                    <a:pt x="912" y="2496"/>
                  </a:cubicBezTo>
                  <a:cubicBezTo>
                    <a:pt x="825" y="2496"/>
                    <a:pt x="755" y="2425"/>
                    <a:pt x="755" y="2338"/>
                  </a:cubicBezTo>
                  <a:cubicBezTo>
                    <a:pt x="755" y="2251"/>
                    <a:pt x="825" y="2180"/>
                    <a:pt x="912" y="2180"/>
                  </a:cubicBezTo>
                  <a:cubicBezTo>
                    <a:pt x="999" y="2180"/>
                    <a:pt x="1070" y="2251"/>
                    <a:pt x="1070" y="2338"/>
                  </a:cubicBezTo>
                  <a:close/>
                  <a:moveTo>
                    <a:pt x="2236" y="2338"/>
                  </a:moveTo>
                  <a:cubicBezTo>
                    <a:pt x="2236" y="2425"/>
                    <a:pt x="2165" y="2496"/>
                    <a:pt x="2079" y="2496"/>
                  </a:cubicBezTo>
                  <a:cubicBezTo>
                    <a:pt x="1992" y="2496"/>
                    <a:pt x="1921" y="2425"/>
                    <a:pt x="1921" y="2338"/>
                  </a:cubicBezTo>
                  <a:cubicBezTo>
                    <a:pt x="1921" y="2251"/>
                    <a:pt x="1992" y="2180"/>
                    <a:pt x="2079" y="2180"/>
                  </a:cubicBezTo>
                  <a:cubicBezTo>
                    <a:pt x="2165" y="2180"/>
                    <a:pt x="2236" y="2251"/>
                    <a:pt x="2236" y="23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36">
              <a:extLst>
                <a:ext uri="{FF2B5EF4-FFF2-40B4-BE49-F238E27FC236}">
                  <a16:creationId xmlns:a16="http://schemas.microsoft.com/office/drawing/2014/main" id="{7196F18E-F3ED-49B9-9DDE-47E96D956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5601" y="6389688"/>
              <a:ext cx="184150" cy="184150"/>
            </a:xfrm>
            <a:custGeom>
              <a:avLst/>
              <a:gdLst>
                <a:gd name="T0" fmla="*/ 25 w 898"/>
                <a:gd name="T1" fmla="*/ 873 h 892"/>
                <a:gd name="T2" fmla="*/ 71 w 898"/>
                <a:gd name="T3" fmla="*/ 892 h 892"/>
                <a:gd name="T4" fmla="*/ 117 w 898"/>
                <a:gd name="T5" fmla="*/ 873 h 892"/>
                <a:gd name="T6" fmla="*/ 873 w 898"/>
                <a:gd name="T7" fmla="*/ 117 h 892"/>
                <a:gd name="T8" fmla="*/ 873 w 898"/>
                <a:gd name="T9" fmla="*/ 25 h 892"/>
                <a:gd name="T10" fmla="*/ 781 w 898"/>
                <a:gd name="T11" fmla="*/ 25 h 892"/>
                <a:gd name="T12" fmla="*/ 25 w 898"/>
                <a:gd name="T13" fmla="*/ 782 h 892"/>
                <a:gd name="T14" fmla="*/ 25 w 898"/>
                <a:gd name="T15" fmla="*/ 873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8" h="892">
                  <a:moveTo>
                    <a:pt x="25" y="873"/>
                  </a:moveTo>
                  <a:cubicBezTo>
                    <a:pt x="37" y="886"/>
                    <a:pt x="54" y="892"/>
                    <a:pt x="71" y="892"/>
                  </a:cubicBezTo>
                  <a:cubicBezTo>
                    <a:pt x="88" y="892"/>
                    <a:pt x="104" y="886"/>
                    <a:pt x="117" y="873"/>
                  </a:cubicBezTo>
                  <a:lnTo>
                    <a:pt x="873" y="117"/>
                  </a:lnTo>
                  <a:cubicBezTo>
                    <a:pt x="898" y="92"/>
                    <a:pt x="898" y="51"/>
                    <a:pt x="873" y="25"/>
                  </a:cubicBezTo>
                  <a:cubicBezTo>
                    <a:pt x="848" y="0"/>
                    <a:pt x="807" y="0"/>
                    <a:pt x="781" y="25"/>
                  </a:cubicBezTo>
                  <a:lnTo>
                    <a:pt x="25" y="782"/>
                  </a:lnTo>
                  <a:cubicBezTo>
                    <a:pt x="0" y="807"/>
                    <a:pt x="0" y="848"/>
                    <a:pt x="25" y="8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7">
              <a:extLst>
                <a:ext uri="{FF2B5EF4-FFF2-40B4-BE49-F238E27FC236}">
                  <a16:creationId xmlns:a16="http://schemas.microsoft.com/office/drawing/2014/main" id="{CC92A910-A5AB-487F-9EC8-94445CEA96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27201" y="6486525"/>
              <a:ext cx="101600" cy="92075"/>
            </a:xfrm>
            <a:custGeom>
              <a:avLst/>
              <a:gdLst>
                <a:gd name="T0" fmla="*/ 88 w 491"/>
                <a:gd name="T1" fmla="*/ 65 h 447"/>
                <a:gd name="T2" fmla="*/ 88 w 491"/>
                <a:gd name="T3" fmla="*/ 382 h 447"/>
                <a:gd name="T4" fmla="*/ 246 w 491"/>
                <a:gd name="T5" fmla="*/ 447 h 447"/>
                <a:gd name="T6" fmla="*/ 404 w 491"/>
                <a:gd name="T7" fmla="*/ 382 h 447"/>
                <a:gd name="T8" fmla="*/ 404 w 491"/>
                <a:gd name="T9" fmla="*/ 65 h 447"/>
                <a:gd name="T10" fmla="*/ 246 w 491"/>
                <a:gd name="T11" fmla="*/ 0 h 447"/>
                <a:gd name="T12" fmla="*/ 88 w 491"/>
                <a:gd name="T13" fmla="*/ 65 h 447"/>
                <a:gd name="T14" fmla="*/ 312 w 491"/>
                <a:gd name="T15" fmla="*/ 290 h 447"/>
                <a:gd name="T16" fmla="*/ 246 w 491"/>
                <a:gd name="T17" fmla="*/ 318 h 447"/>
                <a:gd name="T18" fmla="*/ 180 w 491"/>
                <a:gd name="T19" fmla="*/ 290 h 447"/>
                <a:gd name="T20" fmla="*/ 180 w 491"/>
                <a:gd name="T21" fmla="*/ 157 h 447"/>
                <a:gd name="T22" fmla="*/ 246 w 491"/>
                <a:gd name="T23" fmla="*/ 130 h 447"/>
                <a:gd name="T24" fmla="*/ 312 w 491"/>
                <a:gd name="T25" fmla="*/ 157 h 447"/>
                <a:gd name="T26" fmla="*/ 312 w 491"/>
                <a:gd name="T27" fmla="*/ 29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1" h="447">
                  <a:moveTo>
                    <a:pt x="88" y="65"/>
                  </a:moveTo>
                  <a:cubicBezTo>
                    <a:pt x="0" y="153"/>
                    <a:pt x="0" y="295"/>
                    <a:pt x="88" y="382"/>
                  </a:cubicBezTo>
                  <a:cubicBezTo>
                    <a:pt x="130" y="424"/>
                    <a:pt x="186" y="447"/>
                    <a:pt x="246" y="447"/>
                  </a:cubicBezTo>
                  <a:cubicBezTo>
                    <a:pt x="306" y="447"/>
                    <a:pt x="362" y="424"/>
                    <a:pt x="404" y="382"/>
                  </a:cubicBezTo>
                  <a:cubicBezTo>
                    <a:pt x="491" y="294"/>
                    <a:pt x="491" y="152"/>
                    <a:pt x="404" y="65"/>
                  </a:cubicBezTo>
                  <a:cubicBezTo>
                    <a:pt x="362" y="23"/>
                    <a:pt x="306" y="0"/>
                    <a:pt x="246" y="0"/>
                  </a:cubicBezTo>
                  <a:cubicBezTo>
                    <a:pt x="186" y="0"/>
                    <a:pt x="130" y="23"/>
                    <a:pt x="88" y="65"/>
                  </a:cubicBezTo>
                  <a:close/>
                  <a:moveTo>
                    <a:pt x="312" y="290"/>
                  </a:moveTo>
                  <a:cubicBezTo>
                    <a:pt x="294" y="308"/>
                    <a:pt x="271" y="318"/>
                    <a:pt x="246" y="318"/>
                  </a:cubicBezTo>
                  <a:cubicBezTo>
                    <a:pt x="221" y="318"/>
                    <a:pt x="197" y="308"/>
                    <a:pt x="180" y="290"/>
                  </a:cubicBezTo>
                  <a:cubicBezTo>
                    <a:pt x="143" y="254"/>
                    <a:pt x="143" y="194"/>
                    <a:pt x="180" y="157"/>
                  </a:cubicBezTo>
                  <a:cubicBezTo>
                    <a:pt x="197" y="139"/>
                    <a:pt x="221" y="130"/>
                    <a:pt x="246" y="130"/>
                  </a:cubicBezTo>
                  <a:cubicBezTo>
                    <a:pt x="271" y="130"/>
                    <a:pt x="294" y="139"/>
                    <a:pt x="312" y="157"/>
                  </a:cubicBezTo>
                  <a:cubicBezTo>
                    <a:pt x="349" y="194"/>
                    <a:pt x="349" y="254"/>
                    <a:pt x="312" y="2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38">
              <a:extLst>
                <a:ext uri="{FF2B5EF4-FFF2-40B4-BE49-F238E27FC236}">
                  <a16:creationId xmlns:a16="http://schemas.microsoft.com/office/drawing/2014/main" id="{301A85AF-9EA6-4465-8FDA-2BF3EFF444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14488" y="6383338"/>
              <a:ext cx="92075" cy="92075"/>
            </a:xfrm>
            <a:custGeom>
              <a:avLst/>
              <a:gdLst>
                <a:gd name="T0" fmla="*/ 224 w 447"/>
                <a:gd name="T1" fmla="*/ 447 h 447"/>
                <a:gd name="T2" fmla="*/ 382 w 447"/>
                <a:gd name="T3" fmla="*/ 382 h 447"/>
                <a:gd name="T4" fmla="*/ 447 w 447"/>
                <a:gd name="T5" fmla="*/ 224 h 447"/>
                <a:gd name="T6" fmla="*/ 382 w 447"/>
                <a:gd name="T7" fmla="*/ 65 h 447"/>
                <a:gd name="T8" fmla="*/ 224 w 447"/>
                <a:gd name="T9" fmla="*/ 0 h 447"/>
                <a:gd name="T10" fmla="*/ 66 w 447"/>
                <a:gd name="T11" fmla="*/ 65 h 447"/>
                <a:gd name="T12" fmla="*/ 0 w 447"/>
                <a:gd name="T13" fmla="*/ 224 h 447"/>
                <a:gd name="T14" fmla="*/ 66 w 447"/>
                <a:gd name="T15" fmla="*/ 382 h 447"/>
                <a:gd name="T16" fmla="*/ 224 w 447"/>
                <a:gd name="T17" fmla="*/ 447 h 447"/>
                <a:gd name="T18" fmla="*/ 157 w 447"/>
                <a:gd name="T19" fmla="*/ 157 h 447"/>
                <a:gd name="T20" fmla="*/ 224 w 447"/>
                <a:gd name="T21" fmla="*/ 129 h 447"/>
                <a:gd name="T22" fmla="*/ 290 w 447"/>
                <a:gd name="T23" fmla="*/ 157 h 447"/>
                <a:gd name="T24" fmla="*/ 318 w 447"/>
                <a:gd name="T25" fmla="*/ 223 h 447"/>
                <a:gd name="T26" fmla="*/ 290 w 447"/>
                <a:gd name="T27" fmla="*/ 289 h 447"/>
                <a:gd name="T28" fmla="*/ 224 w 447"/>
                <a:gd name="T29" fmla="*/ 317 h 447"/>
                <a:gd name="T30" fmla="*/ 157 w 447"/>
                <a:gd name="T31" fmla="*/ 289 h 447"/>
                <a:gd name="T32" fmla="*/ 130 w 447"/>
                <a:gd name="T33" fmla="*/ 223 h 447"/>
                <a:gd name="T34" fmla="*/ 157 w 447"/>
                <a:gd name="T35" fmla="*/ 15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7" h="447">
                  <a:moveTo>
                    <a:pt x="224" y="447"/>
                  </a:moveTo>
                  <a:cubicBezTo>
                    <a:pt x="284" y="447"/>
                    <a:pt x="340" y="424"/>
                    <a:pt x="382" y="382"/>
                  </a:cubicBezTo>
                  <a:cubicBezTo>
                    <a:pt x="424" y="340"/>
                    <a:pt x="447" y="283"/>
                    <a:pt x="447" y="224"/>
                  </a:cubicBezTo>
                  <a:cubicBezTo>
                    <a:pt x="447" y="164"/>
                    <a:pt x="424" y="108"/>
                    <a:pt x="382" y="65"/>
                  </a:cubicBezTo>
                  <a:cubicBezTo>
                    <a:pt x="340" y="23"/>
                    <a:pt x="284" y="0"/>
                    <a:pt x="224" y="0"/>
                  </a:cubicBezTo>
                  <a:cubicBezTo>
                    <a:pt x="164" y="0"/>
                    <a:pt x="108" y="23"/>
                    <a:pt x="66" y="65"/>
                  </a:cubicBezTo>
                  <a:cubicBezTo>
                    <a:pt x="24" y="108"/>
                    <a:pt x="0" y="164"/>
                    <a:pt x="0" y="224"/>
                  </a:cubicBezTo>
                  <a:cubicBezTo>
                    <a:pt x="0" y="283"/>
                    <a:pt x="24" y="340"/>
                    <a:pt x="66" y="382"/>
                  </a:cubicBezTo>
                  <a:cubicBezTo>
                    <a:pt x="108" y="424"/>
                    <a:pt x="164" y="447"/>
                    <a:pt x="224" y="447"/>
                  </a:cubicBezTo>
                  <a:close/>
                  <a:moveTo>
                    <a:pt x="157" y="157"/>
                  </a:moveTo>
                  <a:cubicBezTo>
                    <a:pt x="175" y="139"/>
                    <a:pt x="199" y="129"/>
                    <a:pt x="224" y="129"/>
                  </a:cubicBezTo>
                  <a:cubicBezTo>
                    <a:pt x="249" y="129"/>
                    <a:pt x="272" y="139"/>
                    <a:pt x="290" y="157"/>
                  </a:cubicBezTo>
                  <a:cubicBezTo>
                    <a:pt x="308" y="174"/>
                    <a:pt x="318" y="198"/>
                    <a:pt x="318" y="223"/>
                  </a:cubicBezTo>
                  <a:cubicBezTo>
                    <a:pt x="318" y="248"/>
                    <a:pt x="308" y="272"/>
                    <a:pt x="290" y="289"/>
                  </a:cubicBezTo>
                  <a:cubicBezTo>
                    <a:pt x="272" y="307"/>
                    <a:pt x="249" y="317"/>
                    <a:pt x="224" y="317"/>
                  </a:cubicBezTo>
                  <a:cubicBezTo>
                    <a:pt x="199" y="317"/>
                    <a:pt x="175" y="307"/>
                    <a:pt x="157" y="289"/>
                  </a:cubicBezTo>
                  <a:cubicBezTo>
                    <a:pt x="140" y="272"/>
                    <a:pt x="130" y="248"/>
                    <a:pt x="130" y="223"/>
                  </a:cubicBezTo>
                  <a:cubicBezTo>
                    <a:pt x="130" y="198"/>
                    <a:pt x="140" y="174"/>
                    <a:pt x="157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3B2AB10B-4CF8-473E-87B7-2564192C5C19}"/>
              </a:ext>
            </a:extLst>
          </p:cNvPr>
          <p:cNvGrpSpPr/>
          <p:nvPr/>
        </p:nvGrpSpPr>
        <p:grpSpPr>
          <a:xfrm>
            <a:off x="2780060" y="1734521"/>
            <a:ext cx="370340" cy="386293"/>
            <a:chOff x="1512889" y="1062038"/>
            <a:chExt cx="515938" cy="538163"/>
          </a:xfrm>
          <a:solidFill>
            <a:srgbClr val="1C1C1C"/>
          </a:solidFill>
        </p:grpSpPr>
        <p:sp>
          <p:nvSpPr>
            <p:cNvPr id="100" name="Freeform 44">
              <a:extLst>
                <a:ext uri="{FF2B5EF4-FFF2-40B4-BE49-F238E27FC236}">
                  <a16:creationId xmlns:a16="http://schemas.microsoft.com/office/drawing/2014/main" id="{2E3D5519-9DCA-4060-9856-5CC07D072C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12889" y="1062038"/>
              <a:ext cx="515938" cy="538163"/>
            </a:xfrm>
            <a:custGeom>
              <a:avLst/>
              <a:gdLst>
                <a:gd name="T0" fmla="*/ 2496 w 2510"/>
                <a:gd name="T1" fmla="*/ 677 h 2616"/>
                <a:gd name="T2" fmla="*/ 1982 w 2510"/>
                <a:gd name="T3" fmla="*/ 26 h 2616"/>
                <a:gd name="T4" fmla="*/ 1930 w 2510"/>
                <a:gd name="T5" fmla="*/ 0 h 2616"/>
                <a:gd name="T6" fmla="*/ 581 w 2510"/>
                <a:gd name="T7" fmla="*/ 0 h 2616"/>
                <a:gd name="T8" fmla="*/ 529 w 2510"/>
                <a:gd name="T9" fmla="*/ 26 h 2616"/>
                <a:gd name="T10" fmla="*/ 15 w 2510"/>
                <a:gd name="T11" fmla="*/ 677 h 2616"/>
                <a:gd name="T12" fmla="*/ 0 w 2510"/>
                <a:gd name="T13" fmla="*/ 718 h 2616"/>
                <a:gd name="T14" fmla="*/ 0 w 2510"/>
                <a:gd name="T15" fmla="*/ 2549 h 2616"/>
                <a:gd name="T16" fmla="*/ 68 w 2510"/>
                <a:gd name="T17" fmla="*/ 2616 h 2616"/>
                <a:gd name="T18" fmla="*/ 2442 w 2510"/>
                <a:gd name="T19" fmla="*/ 2616 h 2616"/>
                <a:gd name="T20" fmla="*/ 2510 w 2510"/>
                <a:gd name="T21" fmla="*/ 2549 h 2616"/>
                <a:gd name="T22" fmla="*/ 2510 w 2510"/>
                <a:gd name="T23" fmla="*/ 718 h 2616"/>
                <a:gd name="T24" fmla="*/ 2496 w 2510"/>
                <a:gd name="T25" fmla="*/ 677 h 2616"/>
                <a:gd name="T26" fmla="*/ 2313 w 2510"/>
                <a:gd name="T27" fmla="*/ 662 h 2616"/>
                <a:gd name="T28" fmla="*/ 1323 w 2510"/>
                <a:gd name="T29" fmla="*/ 662 h 2616"/>
                <a:gd name="T30" fmla="*/ 1323 w 2510"/>
                <a:gd name="T31" fmla="*/ 134 h 2616"/>
                <a:gd name="T32" fmla="*/ 1897 w 2510"/>
                <a:gd name="T33" fmla="*/ 134 h 2616"/>
                <a:gd name="T34" fmla="*/ 2313 w 2510"/>
                <a:gd name="T35" fmla="*/ 662 h 2616"/>
                <a:gd name="T36" fmla="*/ 614 w 2510"/>
                <a:gd name="T37" fmla="*/ 134 h 2616"/>
                <a:gd name="T38" fmla="*/ 1188 w 2510"/>
                <a:gd name="T39" fmla="*/ 134 h 2616"/>
                <a:gd name="T40" fmla="*/ 1188 w 2510"/>
                <a:gd name="T41" fmla="*/ 662 h 2616"/>
                <a:gd name="T42" fmla="*/ 198 w 2510"/>
                <a:gd name="T43" fmla="*/ 662 h 2616"/>
                <a:gd name="T44" fmla="*/ 614 w 2510"/>
                <a:gd name="T45" fmla="*/ 134 h 2616"/>
                <a:gd name="T46" fmla="*/ 135 w 2510"/>
                <a:gd name="T47" fmla="*/ 2482 h 2616"/>
                <a:gd name="T48" fmla="*/ 135 w 2510"/>
                <a:gd name="T49" fmla="*/ 797 h 2616"/>
                <a:gd name="T50" fmla="*/ 2375 w 2510"/>
                <a:gd name="T51" fmla="*/ 797 h 2616"/>
                <a:gd name="T52" fmla="*/ 2375 w 2510"/>
                <a:gd name="T53" fmla="*/ 2482 h 2616"/>
                <a:gd name="T54" fmla="*/ 135 w 2510"/>
                <a:gd name="T55" fmla="*/ 2482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10" h="2616">
                  <a:moveTo>
                    <a:pt x="2496" y="677"/>
                  </a:moveTo>
                  <a:lnTo>
                    <a:pt x="1982" y="26"/>
                  </a:lnTo>
                  <a:cubicBezTo>
                    <a:pt x="1969" y="9"/>
                    <a:pt x="1950" y="0"/>
                    <a:pt x="1930" y="0"/>
                  </a:cubicBezTo>
                  <a:lnTo>
                    <a:pt x="581" y="0"/>
                  </a:lnTo>
                  <a:cubicBezTo>
                    <a:pt x="560" y="0"/>
                    <a:pt x="541" y="9"/>
                    <a:pt x="529" y="26"/>
                  </a:cubicBezTo>
                  <a:lnTo>
                    <a:pt x="15" y="677"/>
                  </a:lnTo>
                  <a:cubicBezTo>
                    <a:pt x="6" y="689"/>
                    <a:pt x="0" y="703"/>
                    <a:pt x="0" y="718"/>
                  </a:cubicBezTo>
                  <a:lnTo>
                    <a:pt x="0" y="2549"/>
                  </a:lnTo>
                  <a:cubicBezTo>
                    <a:pt x="0" y="2586"/>
                    <a:pt x="31" y="2616"/>
                    <a:pt x="68" y="2616"/>
                  </a:cubicBezTo>
                  <a:lnTo>
                    <a:pt x="2442" y="2616"/>
                  </a:lnTo>
                  <a:cubicBezTo>
                    <a:pt x="2479" y="2616"/>
                    <a:pt x="2510" y="2586"/>
                    <a:pt x="2510" y="2549"/>
                  </a:cubicBezTo>
                  <a:lnTo>
                    <a:pt x="2510" y="718"/>
                  </a:lnTo>
                  <a:cubicBezTo>
                    <a:pt x="2510" y="703"/>
                    <a:pt x="2505" y="689"/>
                    <a:pt x="2496" y="677"/>
                  </a:cubicBezTo>
                  <a:close/>
                  <a:moveTo>
                    <a:pt x="2313" y="662"/>
                  </a:moveTo>
                  <a:lnTo>
                    <a:pt x="1323" y="662"/>
                  </a:lnTo>
                  <a:lnTo>
                    <a:pt x="1323" y="134"/>
                  </a:lnTo>
                  <a:lnTo>
                    <a:pt x="1897" y="134"/>
                  </a:lnTo>
                  <a:lnTo>
                    <a:pt x="2313" y="662"/>
                  </a:lnTo>
                  <a:close/>
                  <a:moveTo>
                    <a:pt x="614" y="134"/>
                  </a:moveTo>
                  <a:lnTo>
                    <a:pt x="1188" y="134"/>
                  </a:lnTo>
                  <a:lnTo>
                    <a:pt x="1188" y="662"/>
                  </a:lnTo>
                  <a:lnTo>
                    <a:pt x="198" y="662"/>
                  </a:lnTo>
                  <a:lnTo>
                    <a:pt x="614" y="134"/>
                  </a:lnTo>
                  <a:close/>
                  <a:moveTo>
                    <a:pt x="135" y="2482"/>
                  </a:moveTo>
                  <a:lnTo>
                    <a:pt x="135" y="797"/>
                  </a:lnTo>
                  <a:lnTo>
                    <a:pt x="2375" y="797"/>
                  </a:lnTo>
                  <a:lnTo>
                    <a:pt x="2375" y="2482"/>
                  </a:lnTo>
                  <a:lnTo>
                    <a:pt x="135" y="24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45">
              <a:extLst>
                <a:ext uri="{FF2B5EF4-FFF2-40B4-BE49-F238E27FC236}">
                  <a16:creationId xmlns:a16="http://schemas.microsoft.com/office/drawing/2014/main" id="{43056CDB-4603-4DF2-B937-06DE697D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6401" y="1309688"/>
              <a:ext cx="187325" cy="187325"/>
            </a:xfrm>
            <a:custGeom>
              <a:avLst/>
              <a:gdLst>
                <a:gd name="T0" fmla="*/ 844 w 911"/>
                <a:gd name="T1" fmla="*/ 388 h 911"/>
                <a:gd name="T2" fmla="*/ 523 w 911"/>
                <a:gd name="T3" fmla="*/ 388 h 911"/>
                <a:gd name="T4" fmla="*/ 523 w 911"/>
                <a:gd name="T5" fmla="*/ 67 h 911"/>
                <a:gd name="T6" fmla="*/ 455 w 911"/>
                <a:gd name="T7" fmla="*/ 0 h 911"/>
                <a:gd name="T8" fmla="*/ 388 w 911"/>
                <a:gd name="T9" fmla="*/ 67 h 911"/>
                <a:gd name="T10" fmla="*/ 388 w 911"/>
                <a:gd name="T11" fmla="*/ 388 h 911"/>
                <a:gd name="T12" fmla="*/ 67 w 911"/>
                <a:gd name="T13" fmla="*/ 388 h 911"/>
                <a:gd name="T14" fmla="*/ 0 w 911"/>
                <a:gd name="T15" fmla="*/ 455 h 911"/>
                <a:gd name="T16" fmla="*/ 67 w 911"/>
                <a:gd name="T17" fmla="*/ 523 h 911"/>
                <a:gd name="T18" fmla="*/ 388 w 911"/>
                <a:gd name="T19" fmla="*/ 523 h 911"/>
                <a:gd name="T20" fmla="*/ 388 w 911"/>
                <a:gd name="T21" fmla="*/ 844 h 911"/>
                <a:gd name="T22" fmla="*/ 455 w 911"/>
                <a:gd name="T23" fmla="*/ 911 h 911"/>
                <a:gd name="T24" fmla="*/ 523 w 911"/>
                <a:gd name="T25" fmla="*/ 844 h 911"/>
                <a:gd name="T26" fmla="*/ 523 w 911"/>
                <a:gd name="T27" fmla="*/ 523 h 911"/>
                <a:gd name="T28" fmla="*/ 844 w 911"/>
                <a:gd name="T29" fmla="*/ 523 h 911"/>
                <a:gd name="T30" fmla="*/ 911 w 911"/>
                <a:gd name="T31" fmla="*/ 455 h 911"/>
                <a:gd name="T32" fmla="*/ 844 w 911"/>
                <a:gd name="T33" fmla="*/ 388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1" h="911">
                  <a:moveTo>
                    <a:pt x="844" y="388"/>
                  </a:moveTo>
                  <a:lnTo>
                    <a:pt x="523" y="388"/>
                  </a:lnTo>
                  <a:lnTo>
                    <a:pt x="523" y="67"/>
                  </a:lnTo>
                  <a:cubicBezTo>
                    <a:pt x="523" y="30"/>
                    <a:pt x="492" y="0"/>
                    <a:pt x="455" y="0"/>
                  </a:cubicBezTo>
                  <a:cubicBezTo>
                    <a:pt x="418" y="0"/>
                    <a:pt x="388" y="30"/>
                    <a:pt x="388" y="67"/>
                  </a:cubicBezTo>
                  <a:lnTo>
                    <a:pt x="388" y="388"/>
                  </a:lnTo>
                  <a:lnTo>
                    <a:pt x="67" y="388"/>
                  </a:lnTo>
                  <a:cubicBezTo>
                    <a:pt x="30" y="388"/>
                    <a:pt x="0" y="419"/>
                    <a:pt x="0" y="455"/>
                  </a:cubicBezTo>
                  <a:cubicBezTo>
                    <a:pt x="0" y="492"/>
                    <a:pt x="30" y="523"/>
                    <a:pt x="67" y="523"/>
                  </a:cubicBezTo>
                  <a:lnTo>
                    <a:pt x="388" y="523"/>
                  </a:lnTo>
                  <a:lnTo>
                    <a:pt x="388" y="844"/>
                  </a:lnTo>
                  <a:cubicBezTo>
                    <a:pt x="388" y="881"/>
                    <a:pt x="418" y="911"/>
                    <a:pt x="455" y="911"/>
                  </a:cubicBezTo>
                  <a:cubicBezTo>
                    <a:pt x="492" y="911"/>
                    <a:pt x="523" y="881"/>
                    <a:pt x="523" y="844"/>
                  </a:cubicBezTo>
                  <a:lnTo>
                    <a:pt x="523" y="523"/>
                  </a:lnTo>
                  <a:lnTo>
                    <a:pt x="844" y="523"/>
                  </a:lnTo>
                  <a:cubicBezTo>
                    <a:pt x="881" y="523"/>
                    <a:pt x="911" y="492"/>
                    <a:pt x="911" y="455"/>
                  </a:cubicBezTo>
                  <a:cubicBezTo>
                    <a:pt x="911" y="419"/>
                    <a:pt x="881" y="388"/>
                    <a:pt x="844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22C1609C-D4E7-42DE-8A93-E1C0CFBDA188}"/>
              </a:ext>
            </a:extLst>
          </p:cNvPr>
          <p:cNvGrpSpPr/>
          <p:nvPr/>
        </p:nvGrpSpPr>
        <p:grpSpPr>
          <a:xfrm>
            <a:off x="2772084" y="4762947"/>
            <a:ext cx="386293" cy="347550"/>
            <a:chOff x="1463676" y="5262563"/>
            <a:chExt cx="538163" cy="484188"/>
          </a:xfrm>
          <a:solidFill>
            <a:srgbClr val="1C1C1C"/>
          </a:solidFill>
        </p:grpSpPr>
        <p:sp>
          <p:nvSpPr>
            <p:cNvPr id="143" name="Freeform 87">
              <a:extLst>
                <a:ext uri="{FF2B5EF4-FFF2-40B4-BE49-F238E27FC236}">
                  <a16:creationId xmlns:a16="http://schemas.microsoft.com/office/drawing/2014/main" id="{D0758B09-4EBD-4038-9BBC-C337260C63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6714" y="5262563"/>
              <a:ext cx="192088" cy="484188"/>
            </a:xfrm>
            <a:custGeom>
              <a:avLst/>
              <a:gdLst>
                <a:gd name="T0" fmla="*/ 593 w 934"/>
                <a:gd name="T1" fmla="*/ 1398 h 2347"/>
                <a:gd name="T2" fmla="*/ 531 w 934"/>
                <a:gd name="T3" fmla="*/ 1398 h 2347"/>
                <a:gd name="T4" fmla="*/ 531 w 934"/>
                <a:gd name="T5" fmla="*/ 1021 h 2347"/>
                <a:gd name="T6" fmla="*/ 531 w 934"/>
                <a:gd name="T7" fmla="*/ 973 h 2347"/>
                <a:gd name="T8" fmla="*/ 786 w 934"/>
                <a:gd name="T9" fmla="*/ 973 h 2347"/>
                <a:gd name="T10" fmla="*/ 850 w 934"/>
                <a:gd name="T11" fmla="*/ 909 h 2347"/>
                <a:gd name="T12" fmla="*/ 786 w 934"/>
                <a:gd name="T13" fmla="*/ 844 h 2347"/>
                <a:gd name="T14" fmla="*/ 531 w 934"/>
                <a:gd name="T15" fmla="*/ 844 h 2347"/>
                <a:gd name="T16" fmla="*/ 531 w 934"/>
                <a:gd name="T17" fmla="*/ 218 h 2347"/>
                <a:gd name="T18" fmla="*/ 664 w 934"/>
                <a:gd name="T19" fmla="*/ 351 h 2347"/>
                <a:gd name="T20" fmla="*/ 755 w 934"/>
                <a:gd name="T21" fmla="*/ 351 h 2347"/>
                <a:gd name="T22" fmla="*/ 755 w 934"/>
                <a:gd name="T23" fmla="*/ 261 h 2347"/>
                <a:gd name="T24" fmla="*/ 513 w 934"/>
                <a:gd name="T25" fmla="*/ 19 h 2347"/>
                <a:gd name="T26" fmla="*/ 468 w 934"/>
                <a:gd name="T27" fmla="*/ 0 h 2347"/>
                <a:gd name="T28" fmla="*/ 422 w 934"/>
                <a:gd name="T29" fmla="*/ 19 h 2347"/>
                <a:gd name="T30" fmla="*/ 180 w 934"/>
                <a:gd name="T31" fmla="*/ 261 h 2347"/>
                <a:gd name="T32" fmla="*/ 180 w 934"/>
                <a:gd name="T33" fmla="*/ 352 h 2347"/>
                <a:gd name="T34" fmla="*/ 225 w 934"/>
                <a:gd name="T35" fmla="*/ 371 h 2347"/>
                <a:gd name="T36" fmla="*/ 270 w 934"/>
                <a:gd name="T37" fmla="*/ 352 h 2347"/>
                <a:gd name="T38" fmla="*/ 403 w 934"/>
                <a:gd name="T39" fmla="*/ 219 h 2347"/>
                <a:gd name="T40" fmla="*/ 403 w 934"/>
                <a:gd name="T41" fmla="*/ 844 h 2347"/>
                <a:gd name="T42" fmla="*/ 341 w 934"/>
                <a:gd name="T43" fmla="*/ 844 h 2347"/>
                <a:gd name="T44" fmla="*/ 0 w 934"/>
                <a:gd name="T45" fmla="*/ 1185 h 2347"/>
                <a:gd name="T46" fmla="*/ 341 w 934"/>
                <a:gd name="T47" fmla="*/ 1526 h 2347"/>
                <a:gd name="T48" fmla="*/ 403 w 934"/>
                <a:gd name="T49" fmla="*/ 1526 h 2347"/>
                <a:gd name="T50" fmla="*/ 403 w 934"/>
                <a:gd name="T51" fmla="*/ 1897 h 2347"/>
                <a:gd name="T52" fmla="*/ 403 w 934"/>
                <a:gd name="T53" fmla="*/ 1951 h 2347"/>
                <a:gd name="T54" fmla="*/ 140 w 934"/>
                <a:gd name="T55" fmla="*/ 1951 h 2347"/>
                <a:gd name="T56" fmla="*/ 76 w 934"/>
                <a:gd name="T57" fmla="*/ 2015 h 2347"/>
                <a:gd name="T58" fmla="*/ 140 w 934"/>
                <a:gd name="T59" fmla="*/ 2079 h 2347"/>
                <a:gd name="T60" fmla="*/ 403 w 934"/>
                <a:gd name="T61" fmla="*/ 2079 h 2347"/>
                <a:gd name="T62" fmla="*/ 403 w 934"/>
                <a:gd name="T63" fmla="*/ 2283 h 2347"/>
                <a:gd name="T64" fmla="*/ 467 w 934"/>
                <a:gd name="T65" fmla="*/ 2347 h 2347"/>
                <a:gd name="T66" fmla="*/ 531 w 934"/>
                <a:gd name="T67" fmla="*/ 2283 h 2347"/>
                <a:gd name="T68" fmla="*/ 531 w 934"/>
                <a:gd name="T69" fmla="*/ 2079 h 2347"/>
                <a:gd name="T70" fmla="*/ 593 w 934"/>
                <a:gd name="T71" fmla="*/ 2079 h 2347"/>
                <a:gd name="T72" fmla="*/ 934 w 934"/>
                <a:gd name="T73" fmla="*/ 1739 h 2347"/>
                <a:gd name="T74" fmla="*/ 593 w 934"/>
                <a:gd name="T75" fmla="*/ 1398 h 2347"/>
                <a:gd name="T76" fmla="*/ 341 w 934"/>
                <a:gd name="T77" fmla="*/ 1398 h 2347"/>
                <a:gd name="T78" fmla="*/ 128 w 934"/>
                <a:gd name="T79" fmla="*/ 1185 h 2347"/>
                <a:gd name="T80" fmla="*/ 341 w 934"/>
                <a:gd name="T81" fmla="*/ 973 h 2347"/>
                <a:gd name="T82" fmla="*/ 403 w 934"/>
                <a:gd name="T83" fmla="*/ 973 h 2347"/>
                <a:gd name="T84" fmla="*/ 403 w 934"/>
                <a:gd name="T85" fmla="*/ 1021 h 2347"/>
                <a:gd name="T86" fmla="*/ 403 w 934"/>
                <a:gd name="T87" fmla="*/ 1398 h 2347"/>
                <a:gd name="T88" fmla="*/ 341 w 934"/>
                <a:gd name="T89" fmla="*/ 1398 h 2347"/>
                <a:gd name="T90" fmla="*/ 593 w 934"/>
                <a:gd name="T91" fmla="*/ 1951 h 2347"/>
                <a:gd name="T92" fmla="*/ 531 w 934"/>
                <a:gd name="T93" fmla="*/ 1951 h 2347"/>
                <a:gd name="T94" fmla="*/ 531 w 934"/>
                <a:gd name="T95" fmla="*/ 1897 h 2347"/>
                <a:gd name="T96" fmla="*/ 531 w 934"/>
                <a:gd name="T97" fmla="*/ 1526 h 2347"/>
                <a:gd name="T98" fmla="*/ 593 w 934"/>
                <a:gd name="T99" fmla="*/ 1526 h 2347"/>
                <a:gd name="T100" fmla="*/ 806 w 934"/>
                <a:gd name="T101" fmla="*/ 1739 h 2347"/>
                <a:gd name="T102" fmla="*/ 593 w 934"/>
                <a:gd name="T103" fmla="*/ 1951 h 2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4" h="2347">
                  <a:moveTo>
                    <a:pt x="593" y="1398"/>
                  </a:moveTo>
                  <a:lnTo>
                    <a:pt x="531" y="1398"/>
                  </a:lnTo>
                  <a:lnTo>
                    <a:pt x="531" y="1021"/>
                  </a:lnTo>
                  <a:lnTo>
                    <a:pt x="531" y="973"/>
                  </a:lnTo>
                  <a:lnTo>
                    <a:pt x="786" y="973"/>
                  </a:lnTo>
                  <a:cubicBezTo>
                    <a:pt x="821" y="973"/>
                    <a:pt x="850" y="944"/>
                    <a:pt x="850" y="909"/>
                  </a:cubicBezTo>
                  <a:cubicBezTo>
                    <a:pt x="850" y="873"/>
                    <a:pt x="821" y="844"/>
                    <a:pt x="786" y="844"/>
                  </a:cubicBezTo>
                  <a:lnTo>
                    <a:pt x="531" y="844"/>
                  </a:lnTo>
                  <a:lnTo>
                    <a:pt x="531" y="218"/>
                  </a:lnTo>
                  <a:lnTo>
                    <a:pt x="664" y="351"/>
                  </a:lnTo>
                  <a:cubicBezTo>
                    <a:pt x="689" y="377"/>
                    <a:pt x="730" y="377"/>
                    <a:pt x="755" y="351"/>
                  </a:cubicBezTo>
                  <a:cubicBezTo>
                    <a:pt x="780" y="326"/>
                    <a:pt x="780" y="286"/>
                    <a:pt x="755" y="261"/>
                  </a:cubicBezTo>
                  <a:lnTo>
                    <a:pt x="513" y="19"/>
                  </a:lnTo>
                  <a:cubicBezTo>
                    <a:pt x="501" y="6"/>
                    <a:pt x="485" y="0"/>
                    <a:pt x="468" y="0"/>
                  </a:cubicBezTo>
                  <a:cubicBezTo>
                    <a:pt x="450" y="0"/>
                    <a:pt x="434" y="7"/>
                    <a:pt x="422" y="19"/>
                  </a:cubicBezTo>
                  <a:lnTo>
                    <a:pt x="180" y="261"/>
                  </a:lnTo>
                  <a:cubicBezTo>
                    <a:pt x="155" y="286"/>
                    <a:pt x="155" y="327"/>
                    <a:pt x="180" y="352"/>
                  </a:cubicBezTo>
                  <a:cubicBezTo>
                    <a:pt x="192" y="364"/>
                    <a:pt x="209" y="371"/>
                    <a:pt x="225" y="371"/>
                  </a:cubicBezTo>
                  <a:cubicBezTo>
                    <a:pt x="242" y="371"/>
                    <a:pt x="258" y="364"/>
                    <a:pt x="270" y="352"/>
                  </a:cubicBezTo>
                  <a:lnTo>
                    <a:pt x="403" y="219"/>
                  </a:lnTo>
                  <a:lnTo>
                    <a:pt x="403" y="844"/>
                  </a:lnTo>
                  <a:lnTo>
                    <a:pt x="341" y="844"/>
                  </a:lnTo>
                  <a:cubicBezTo>
                    <a:pt x="153" y="844"/>
                    <a:pt x="0" y="997"/>
                    <a:pt x="0" y="1185"/>
                  </a:cubicBezTo>
                  <a:cubicBezTo>
                    <a:pt x="0" y="1373"/>
                    <a:pt x="153" y="1526"/>
                    <a:pt x="341" y="1526"/>
                  </a:cubicBezTo>
                  <a:lnTo>
                    <a:pt x="403" y="1526"/>
                  </a:lnTo>
                  <a:lnTo>
                    <a:pt x="403" y="1897"/>
                  </a:lnTo>
                  <a:lnTo>
                    <a:pt x="403" y="1951"/>
                  </a:lnTo>
                  <a:lnTo>
                    <a:pt x="140" y="1951"/>
                  </a:lnTo>
                  <a:cubicBezTo>
                    <a:pt x="104" y="1951"/>
                    <a:pt x="76" y="1980"/>
                    <a:pt x="76" y="2015"/>
                  </a:cubicBezTo>
                  <a:cubicBezTo>
                    <a:pt x="76" y="2051"/>
                    <a:pt x="104" y="2079"/>
                    <a:pt x="140" y="2079"/>
                  </a:cubicBezTo>
                  <a:lnTo>
                    <a:pt x="403" y="2079"/>
                  </a:lnTo>
                  <a:lnTo>
                    <a:pt x="403" y="2283"/>
                  </a:lnTo>
                  <a:cubicBezTo>
                    <a:pt x="403" y="2318"/>
                    <a:pt x="432" y="2347"/>
                    <a:pt x="467" y="2347"/>
                  </a:cubicBezTo>
                  <a:cubicBezTo>
                    <a:pt x="502" y="2347"/>
                    <a:pt x="531" y="2318"/>
                    <a:pt x="531" y="2283"/>
                  </a:cubicBezTo>
                  <a:lnTo>
                    <a:pt x="531" y="2079"/>
                  </a:lnTo>
                  <a:lnTo>
                    <a:pt x="593" y="2079"/>
                  </a:lnTo>
                  <a:cubicBezTo>
                    <a:pt x="781" y="2079"/>
                    <a:pt x="934" y="1927"/>
                    <a:pt x="934" y="1739"/>
                  </a:cubicBezTo>
                  <a:cubicBezTo>
                    <a:pt x="934" y="1551"/>
                    <a:pt x="781" y="1398"/>
                    <a:pt x="593" y="1398"/>
                  </a:cubicBezTo>
                  <a:close/>
                  <a:moveTo>
                    <a:pt x="341" y="1398"/>
                  </a:moveTo>
                  <a:cubicBezTo>
                    <a:pt x="224" y="1398"/>
                    <a:pt x="128" y="1302"/>
                    <a:pt x="128" y="1185"/>
                  </a:cubicBezTo>
                  <a:cubicBezTo>
                    <a:pt x="128" y="1068"/>
                    <a:pt x="224" y="973"/>
                    <a:pt x="341" y="973"/>
                  </a:cubicBezTo>
                  <a:lnTo>
                    <a:pt x="403" y="973"/>
                  </a:lnTo>
                  <a:lnTo>
                    <a:pt x="403" y="1021"/>
                  </a:lnTo>
                  <a:lnTo>
                    <a:pt x="403" y="1398"/>
                  </a:lnTo>
                  <a:lnTo>
                    <a:pt x="341" y="1398"/>
                  </a:lnTo>
                  <a:close/>
                  <a:moveTo>
                    <a:pt x="593" y="1951"/>
                  </a:moveTo>
                  <a:lnTo>
                    <a:pt x="531" y="1951"/>
                  </a:lnTo>
                  <a:lnTo>
                    <a:pt x="531" y="1897"/>
                  </a:lnTo>
                  <a:lnTo>
                    <a:pt x="531" y="1526"/>
                  </a:lnTo>
                  <a:lnTo>
                    <a:pt x="593" y="1526"/>
                  </a:lnTo>
                  <a:cubicBezTo>
                    <a:pt x="710" y="1526"/>
                    <a:pt x="806" y="1622"/>
                    <a:pt x="806" y="1739"/>
                  </a:cubicBezTo>
                  <a:cubicBezTo>
                    <a:pt x="806" y="1856"/>
                    <a:pt x="711" y="1951"/>
                    <a:pt x="593" y="19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88">
              <a:extLst>
                <a:ext uri="{FF2B5EF4-FFF2-40B4-BE49-F238E27FC236}">
                  <a16:creationId xmlns:a16="http://schemas.microsoft.com/office/drawing/2014/main" id="{0248E9E4-A278-48AB-97B0-AA140CA423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4676" y="5318126"/>
              <a:ext cx="157163" cy="385763"/>
            </a:xfrm>
            <a:custGeom>
              <a:avLst/>
              <a:gdLst>
                <a:gd name="T0" fmla="*/ 478 w 759"/>
                <a:gd name="T1" fmla="*/ 1099 h 1869"/>
                <a:gd name="T2" fmla="*/ 443 w 759"/>
                <a:gd name="T3" fmla="*/ 1099 h 1869"/>
                <a:gd name="T4" fmla="*/ 443 w 759"/>
                <a:gd name="T5" fmla="*/ 819 h 1869"/>
                <a:gd name="T6" fmla="*/ 443 w 759"/>
                <a:gd name="T7" fmla="*/ 795 h 1869"/>
                <a:gd name="T8" fmla="*/ 629 w 759"/>
                <a:gd name="T9" fmla="*/ 795 h 1869"/>
                <a:gd name="T10" fmla="*/ 693 w 759"/>
                <a:gd name="T11" fmla="*/ 731 h 1869"/>
                <a:gd name="T12" fmla="*/ 629 w 759"/>
                <a:gd name="T13" fmla="*/ 667 h 1869"/>
                <a:gd name="T14" fmla="*/ 443 w 759"/>
                <a:gd name="T15" fmla="*/ 667 h 1869"/>
                <a:gd name="T16" fmla="*/ 443 w 759"/>
                <a:gd name="T17" fmla="*/ 225 h 1869"/>
                <a:gd name="T18" fmla="*/ 523 w 759"/>
                <a:gd name="T19" fmla="*/ 305 h 1869"/>
                <a:gd name="T20" fmla="*/ 614 w 759"/>
                <a:gd name="T21" fmla="*/ 305 h 1869"/>
                <a:gd name="T22" fmla="*/ 614 w 759"/>
                <a:gd name="T23" fmla="*/ 214 h 1869"/>
                <a:gd name="T24" fmla="*/ 425 w 759"/>
                <a:gd name="T25" fmla="*/ 25 h 1869"/>
                <a:gd name="T26" fmla="*/ 334 w 759"/>
                <a:gd name="T27" fmla="*/ 25 h 1869"/>
                <a:gd name="T28" fmla="*/ 144 w 759"/>
                <a:gd name="T29" fmla="*/ 214 h 1869"/>
                <a:gd name="T30" fmla="*/ 144 w 759"/>
                <a:gd name="T31" fmla="*/ 305 h 1869"/>
                <a:gd name="T32" fmla="*/ 190 w 759"/>
                <a:gd name="T33" fmla="*/ 324 h 1869"/>
                <a:gd name="T34" fmla="*/ 235 w 759"/>
                <a:gd name="T35" fmla="*/ 305 h 1869"/>
                <a:gd name="T36" fmla="*/ 315 w 759"/>
                <a:gd name="T37" fmla="*/ 226 h 1869"/>
                <a:gd name="T38" fmla="*/ 315 w 759"/>
                <a:gd name="T39" fmla="*/ 666 h 1869"/>
                <a:gd name="T40" fmla="*/ 280 w 759"/>
                <a:gd name="T41" fmla="*/ 666 h 1869"/>
                <a:gd name="T42" fmla="*/ 0 w 759"/>
                <a:gd name="T43" fmla="*/ 947 h 1869"/>
                <a:gd name="T44" fmla="*/ 280 w 759"/>
                <a:gd name="T45" fmla="*/ 1227 h 1869"/>
                <a:gd name="T46" fmla="*/ 315 w 759"/>
                <a:gd name="T47" fmla="*/ 1227 h 1869"/>
                <a:gd name="T48" fmla="*/ 315 w 759"/>
                <a:gd name="T49" fmla="*/ 1503 h 1869"/>
                <a:gd name="T50" fmla="*/ 315 w 759"/>
                <a:gd name="T51" fmla="*/ 1531 h 1869"/>
                <a:gd name="T52" fmla="*/ 124 w 759"/>
                <a:gd name="T53" fmla="*/ 1531 h 1869"/>
                <a:gd name="T54" fmla="*/ 60 w 759"/>
                <a:gd name="T55" fmla="*/ 1595 h 1869"/>
                <a:gd name="T56" fmla="*/ 124 w 759"/>
                <a:gd name="T57" fmla="*/ 1659 h 1869"/>
                <a:gd name="T58" fmla="*/ 316 w 759"/>
                <a:gd name="T59" fmla="*/ 1659 h 1869"/>
                <a:gd name="T60" fmla="*/ 316 w 759"/>
                <a:gd name="T61" fmla="*/ 1804 h 1869"/>
                <a:gd name="T62" fmla="*/ 380 w 759"/>
                <a:gd name="T63" fmla="*/ 1869 h 1869"/>
                <a:gd name="T64" fmla="*/ 444 w 759"/>
                <a:gd name="T65" fmla="*/ 1804 h 1869"/>
                <a:gd name="T66" fmla="*/ 444 w 759"/>
                <a:gd name="T67" fmla="*/ 1659 h 1869"/>
                <a:gd name="T68" fmla="*/ 479 w 759"/>
                <a:gd name="T69" fmla="*/ 1659 h 1869"/>
                <a:gd name="T70" fmla="*/ 759 w 759"/>
                <a:gd name="T71" fmla="*/ 1379 h 1869"/>
                <a:gd name="T72" fmla="*/ 478 w 759"/>
                <a:gd name="T73" fmla="*/ 1099 h 1869"/>
                <a:gd name="T74" fmla="*/ 281 w 759"/>
                <a:gd name="T75" fmla="*/ 1099 h 1869"/>
                <a:gd name="T76" fmla="*/ 129 w 759"/>
                <a:gd name="T77" fmla="*/ 947 h 1869"/>
                <a:gd name="T78" fmla="*/ 281 w 759"/>
                <a:gd name="T79" fmla="*/ 794 h 1869"/>
                <a:gd name="T80" fmla="*/ 316 w 759"/>
                <a:gd name="T81" fmla="*/ 794 h 1869"/>
                <a:gd name="T82" fmla="*/ 316 w 759"/>
                <a:gd name="T83" fmla="*/ 818 h 1869"/>
                <a:gd name="T84" fmla="*/ 316 w 759"/>
                <a:gd name="T85" fmla="*/ 1098 h 1869"/>
                <a:gd name="T86" fmla="*/ 281 w 759"/>
                <a:gd name="T87" fmla="*/ 1098 h 1869"/>
                <a:gd name="T88" fmla="*/ 281 w 759"/>
                <a:gd name="T89" fmla="*/ 1099 h 1869"/>
                <a:gd name="T90" fmla="*/ 478 w 759"/>
                <a:gd name="T91" fmla="*/ 1531 h 1869"/>
                <a:gd name="T92" fmla="*/ 443 w 759"/>
                <a:gd name="T93" fmla="*/ 1531 h 1869"/>
                <a:gd name="T94" fmla="*/ 443 w 759"/>
                <a:gd name="T95" fmla="*/ 1503 h 1869"/>
                <a:gd name="T96" fmla="*/ 443 w 759"/>
                <a:gd name="T97" fmla="*/ 1227 h 1869"/>
                <a:gd name="T98" fmla="*/ 478 w 759"/>
                <a:gd name="T99" fmla="*/ 1227 h 1869"/>
                <a:gd name="T100" fmla="*/ 630 w 759"/>
                <a:gd name="T101" fmla="*/ 1379 h 1869"/>
                <a:gd name="T102" fmla="*/ 478 w 759"/>
                <a:gd name="T103" fmla="*/ 1531 h 1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59" h="1869">
                  <a:moveTo>
                    <a:pt x="478" y="1099"/>
                  </a:moveTo>
                  <a:lnTo>
                    <a:pt x="443" y="1099"/>
                  </a:lnTo>
                  <a:lnTo>
                    <a:pt x="443" y="819"/>
                  </a:lnTo>
                  <a:lnTo>
                    <a:pt x="443" y="795"/>
                  </a:lnTo>
                  <a:lnTo>
                    <a:pt x="629" y="795"/>
                  </a:lnTo>
                  <a:cubicBezTo>
                    <a:pt x="664" y="795"/>
                    <a:pt x="693" y="766"/>
                    <a:pt x="693" y="731"/>
                  </a:cubicBezTo>
                  <a:cubicBezTo>
                    <a:pt x="693" y="696"/>
                    <a:pt x="664" y="667"/>
                    <a:pt x="629" y="667"/>
                  </a:cubicBezTo>
                  <a:lnTo>
                    <a:pt x="443" y="667"/>
                  </a:lnTo>
                  <a:lnTo>
                    <a:pt x="443" y="225"/>
                  </a:lnTo>
                  <a:lnTo>
                    <a:pt x="523" y="305"/>
                  </a:lnTo>
                  <a:cubicBezTo>
                    <a:pt x="548" y="330"/>
                    <a:pt x="589" y="330"/>
                    <a:pt x="614" y="305"/>
                  </a:cubicBezTo>
                  <a:cubicBezTo>
                    <a:pt x="639" y="280"/>
                    <a:pt x="639" y="239"/>
                    <a:pt x="614" y="214"/>
                  </a:cubicBezTo>
                  <a:lnTo>
                    <a:pt x="425" y="25"/>
                  </a:lnTo>
                  <a:cubicBezTo>
                    <a:pt x="400" y="0"/>
                    <a:pt x="359" y="0"/>
                    <a:pt x="334" y="25"/>
                  </a:cubicBezTo>
                  <a:lnTo>
                    <a:pt x="144" y="214"/>
                  </a:lnTo>
                  <a:cubicBezTo>
                    <a:pt x="119" y="240"/>
                    <a:pt x="119" y="280"/>
                    <a:pt x="144" y="305"/>
                  </a:cubicBezTo>
                  <a:cubicBezTo>
                    <a:pt x="157" y="317"/>
                    <a:pt x="173" y="324"/>
                    <a:pt x="190" y="324"/>
                  </a:cubicBezTo>
                  <a:cubicBezTo>
                    <a:pt x="206" y="324"/>
                    <a:pt x="222" y="317"/>
                    <a:pt x="235" y="305"/>
                  </a:cubicBezTo>
                  <a:lnTo>
                    <a:pt x="315" y="226"/>
                  </a:lnTo>
                  <a:lnTo>
                    <a:pt x="315" y="666"/>
                  </a:lnTo>
                  <a:lnTo>
                    <a:pt x="280" y="666"/>
                  </a:lnTo>
                  <a:cubicBezTo>
                    <a:pt x="126" y="666"/>
                    <a:pt x="0" y="792"/>
                    <a:pt x="0" y="947"/>
                  </a:cubicBezTo>
                  <a:cubicBezTo>
                    <a:pt x="0" y="1102"/>
                    <a:pt x="125" y="1227"/>
                    <a:pt x="280" y="1227"/>
                  </a:cubicBezTo>
                  <a:lnTo>
                    <a:pt x="315" y="1227"/>
                  </a:lnTo>
                  <a:lnTo>
                    <a:pt x="315" y="1503"/>
                  </a:lnTo>
                  <a:lnTo>
                    <a:pt x="315" y="1531"/>
                  </a:lnTo>
                  <a:lnTo>
                    <a:pt x="124" y="1531"/>
                  </a:lnTo>
                  <a:cubicBezTo>
                    <a:pt x="89" y="1531"/>
                    <a:pt x="60" y="1560"/>
                    <a:pt x="60" y="1595"/>
                  </a:cubicBezTo>
                  <a:cubicBezTo>
                    <a:pt x="60" y="1630"/>
                    <a:pt x="89" y="1659"/>
                    <a:pt x="124" y="1659"/>
                  </a:cubicBezTo>
                  <a:lnTo>
                    <a:pt x="316" y="1659"/>
                  </a:lnTo>
                  <a:lnTo>
                    <a:pt x="316" y="1804"/>
                  </a:lnTo>
                  <a:cubicBezTo>
                    <a:pt x="316" y="1840"/>
                    <a:pt x="345" y="1869"/>
                    <a:pt x="380" y="1869"/>
                  </a:cubicBezTo>
                  <a:cubicBezTo>
                    <a:pt x="415" y="1869"/>
                    <a:pt x="444" y="1840"/>
                    <a:pt x="444" y="1804"/>
                  </a:cubicBezTo>
                  <a:lnTo>
                    <a:pt x="444" y="1659"/>
                  </a:lnTo>
                  <a:lnTo>
                    <a:pt x="479" y="1659"/>
                  </a:lnTo>
                  <a:cubicBezTo>
                    <a:pt x="633" y="1659"/>
                    <a:pt x="759" y="1534"/>
                    <a:pt x="759" y="1379"/>
                  </a:cubicBezTo>
                  <a:cubicBezTo>
                    <a:pt x="759" y="1224"/>
                    <a:pt x="633" y="1099"/>
                    <a:pt x="478" y="1099"/>
                  </a:cubicBezTo>
                  <a:close/>
                  <a:moveTo>
                    <a:pt x="281" y="1099"/>
                  </a:moveTo>
                  <a:cubicBezTo>
                    <a:pt x="197" y="1099"/>
                    <a:pt x="129" y="1031"/>
                    <a:pt x="129" y="947"/>
                  </a:cubicBezTo>
                  <a:cubicBezTo>
                    <a:pt x="129" y="863"/>
                    <a:pt x="197" y="794"/>
                    <a:pt x="281" y="794"/>
                  </a:cubicBezTo>
                  <a:lnTo>
                    <a:pt x="316" y="794"/>
                  </a:lnTo>
                  <a:lnTo>
                    <a:pt x="316" y="818"/>
                  </a:lnTo>
                  <a:lnTo>
                    <a:pt x="316" y="1098"/>
                  </a:lnTo>
                  <a:lnTo>
                    <a:pt x="281" y="1098"/>
                  </a:lnTo>
                  <a:lnTo>
                    <a:pt x="281" y="1099"/>
                  </a:lnTo>
                  <a:close/>
                  <a:moveTo>
                    <a:pt x="478" y="1531"/>
                  </a:moveTo>
                  <a:lnTo>
                    <a:pt x="443" y="1531"/>
                  </a:lnTo>
                  <a:lnTo>
                    <a:pt x="443" y="1503"/>
                  </a:lnTo>
                  <a:lnTo>
                    <a:pt x="443" y="1227"/>
                  </a:lnTo>
                  <a:lnTo>
                    <a:pt x="478" y="1227"/>
                  </a:lnTo>
                  <a:cubicBezTo>
                    <a:pt x="562" y="1227"/>
                    <a:pt x="630" y="1295"/>
                    <a:pt x="630" y="1379"/>
                  </a:cubicBezTo>
                  <a:cubicBezTo>
                    <a:pt x="630" y="1463"/>
                    <a:pt x="562" y="1531"/>
                    <a:pt x="478" y="15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89">
              <a:extLst>
                <a:ext uri="{FF2B5EF4-FFF2-40B4-BE49-F238E27FC236}">
                  <a16:creationId xmlns:a16="http://schemas.microsoft.com/office/drawing/2014/main" id="{3BB3E19B-CC84-40AD-912D-CD014C87CE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63676" y="5318126"/>
              <a:ext cx="155575" cy="385763"/>
            </a:xfrm>
            <a:custGeom>
              <a:avLst/>
              <a:gdLst>
                <a:gd name="T0" fmla="*/ 478 w 759"/>
                <a:gd name="T1" fmla="*/ 1099 h 1869"/>
                <a:gd name="T2" fmla="*/ 443 w 759"/>
                <a:gd name="T3" fmla="*/ 1099 h 1869"/>
                <a:gd name="T4" fmla="*/ 443 w 759"/>
                <a:gd name="T5" fmla="*/ 819 h 1869"/>
                <a:gd name="T6" fmla="*/ 443 w 759"/>
                <a:gd name="T7" fmla="*/ 795 h 1869"/>
                <a:gd name="T8" fmla="*/ 629 w 759"/>
                <a:gd name="T9" fmla="*/ 795 h 1869"/>
                <a:gd name="T10" fmla="*/ 693 w 759"/>
                <a:gd name="T11" fmla="*/ 731 h 1869"/>
                <a:gd name="T12" fmla="*/ 629 w 759"/>
                <a:gd name="T13" fmla="*/ 667 h 1869"/>
                <a:gd name="T14" fmla="*/ 443 w 759"/>
                <a:gd name="T15" fmla="*/ 667 h 1869"/>
                <a:gd name="T16" fmla="*/ 443 w 759"/>
                <a:gd name="T17" fmla="*/ 225 h 1869"/>
                <a:gd name="T18" fmla="*/ 523 w 759"/>
                <a:gd name="T19" fmla="*/ 305 h 1869"/>
                <a:gd name="T20" fmla="*/ 614 w 759"/>
                <a:gd name="T21" fmla="*/ 305 h 1869"/>
                <a:gd name="T22" fmla="*/ 614 w 759"/>
                <a:gd name="T23" fmla="*/ 214 h 1869"/>
                <a:gd name="T24" fmla="*/ 425 w 759"/>
                <a:gd name="T25" fmla="*/ 25 h 1869"/>
                <a:gd name="T26" fmla="*/ 334 w 759"/>
                <a:gd name="T27" fmla="*/ 25 h 1869"/>
                <a:gd name="T28" fmla="*/ 145 w 759"/>
                <a:gd name="T29" fmla="*/ 215 h 1869"/>
                <a:gd name="T30" fmla="*/ 145 w 759"/>
                <a:gd name="T31" fmla="*/ 306 h 1869"/>
                <a:gd name="T32" fmla="*/ 190 w 759"/>
                <a:gd name="T33" fmla="*/ 324 h 1869"/>
                <a:gd name="T34" fmla="*/ 236 w 759"/>
                <a:gd name="T35" fmla="*/ 306 h 1869"/>
                <a:gd name="T36" fmla="*/ 315 w 759"/>
                <a:gd name="T37" fmla="*/ 226 h 1869"/>
                <a:gd name="T38" fmla="*/ 315 w 759"/>
                <a:gd name="T39" fmla="*/ 667 h 1869"/>
                <a:gd name="T40" fmla="*/ 280 w 759"/>
                <a:gd name="T41" fmla="*/ 667 h 1869"/>
                <a:gd name="T42" fmla="*/ 0 w 759"/>
                <a:gd name="T43" fmla="*/ 947 h 1869"/>
                <a:gd name="T44" fmla="*/ 280 w 759"/>
                <a:gd name="T45" fmla="*/ 1228 h 1869"/>
                <a:gd name="T46" fmla="*/ 315 w 759"/>
                <a:gd name="T47" fmla="*/ 1228 h 1869"/>
                <a:gd name="T48" fmla="*/ 315 w 759"/>
                <a:gd name="T49" fmla="*/ 1503 h 1869"/>
                <a:gd name="T50" fmla="*/ 315 w 759"/>
                <a:gd name="T51" fmla="*/ 1531 h 1869"/>
                <a:gd name="T52" fmla="*/ 124 w 759"/>
                <a:gd name="T53" fmla="*/ 1531 h 1869"/>
                <a:gd name="T54" fmla="*/ 60 w 759"/>
                <a:gd name="T55" fmla="*/ 1595 h 1869"/>
                <a:gd name="T56" fmla="*/ 124 w 759"/>
                <a:gd name="T57" fmla="*/ 1659 h 1869"/>
                <a:gd name="T58" fmla="*/ 316 w 759"/>
                <a:gd name="T59" fmla="*/ 1659 h 1869"/>
                <a:gd name="T60" fmla="*/ 316 w 759"/>
                <a:gd name="T61" fmla="*/ 1804 h 1869"/>
                <a:gd name="T62" fmla="*/ 380 w 759"/>
                <a:gd name="T63" fmla="*/ 1869 h 1869"/>
                <a:gd name="T64" fmla="*/ 444 w 759"/>
                <a:gd name="T65" fmla="*/ 1804 h 1869"/>
                <a:gd name="T66" fmla="*/ 444 w 759"/>
                <a:gd name="T67" fmla="*/ 1659 h 1869"/>
                <a:gd name="T68" fmla="*/ 479 w 759"/>
                <a:gd name="T69" fmla="*/ 1659 h 1869"/>
                <a:gd name="T70" fmla="*/ 759 w 759"/>
                <a:gd name="T71" fmla="*/ 1379 h 1869"/>
                <a:gd name="T72" fmla="*/ 478 w 759"/>
                <a:gd name="T73" fmla="*/ 1099 h 1869"/>
                <a:gd name="T74" fmla="*/ 281 w 759"/>
                <a:gd name="T75" fmla="*/ 1099 h 1869"/>
                <a:gd name="T76" fmla="*/ 129 w 759"/>
                <a:gd name="T77" fmla="*/ 947 h 1869"/>
                <a:gd name="T78" fmla="*/ 281 w 759"/>
                <a:gd name="T79" fmla="*/ 794 h 1869"/>
                <a:gd name="T80" fmla="*/ 316 w 759"/>
                <a:gd name="T81" fmla="*/ 794 h 1869"/>
                <a:gd name="T82" fmla="*/ 316 w 759"/>
                <a:gd name="T83" fmla="*/ 818 h 1869"/>
                <a:gd name="T84" fmla="*/ 316 w 759"/>
                <a:gd name="T85" fmla="*/ 1098 h 1869"/>
                <a:gd name="T86" fmla="*/ 281 w 759"/>
                <a:gd name="T87" fmla="*/ 1098 h 1869"/>
                <a:gd name="T88" fmla="*/ 281 w 759"/>
                <a:gd name="T89" fmla="*/ 1099 h 1869"/>
                <a:gd name="T90" fmla="*/ 478 w 759"/>
                <a:gd name="T91" fmla="*/ 1531 h 1869"/>
                <a:gd name="T92" fmla="*/ 443 w 759"/>
                <a:gd name="T93" fmla="*/ 1531 h 1869"/>
                <a:gd name="T94" fmla="*/ 443 w 759"/>
                <a:gd name="T95" fmla="*/ 1503 h 1869"/>
                <a:gd name="T96" fmla="*/ 443 w 759"/>
                <a:gd name="T97" fmla="*/ 1227 h 1869"/>
                <a:gd name="T98" fmla="*/ 478 w 759"/>
                <a:gd name="T99" fmla="*/ 1227 h 1869"/>
                <a:gd name="T100" fmla="*/ 630 w 759"/>
                <a:gd name="T101" fmla="*/ 1379 h 1869"/>
                <a:gd name="T102" fmla="*/ 478 w 759"/>
                <a:gd name="T103" fmla="*/ 1531 h 1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59" h="1869">
                  <a:moveTo>
                    <a:pt x="478" y="1099"/>
                  </a:moveTo>
                  <a:lnTo>
                    <a:pt x="443" y="1099"/>
                  </a:lnTo>
                  <a:lnTo>
                    <a:pt x="443" y="819"/>
                  </a:lnTo>
                  <a:lnTo>
                    <a:pt x="443" y="795"/>
                  </a:lnTo>
                  <a:lnTo>
                    <a:pt x="629" y="795"/>
                  </a:lnTo>
                  <a:cubicBezTo>
                    <a:pt x="664" y="795"/>
                    <a:pt x="693" y="766"/>
                    <a:pt x="693" y="731"/>
                  </a:cubicBezTo>
                  <a:cubicBezTo>
                    <a:pt x="693" y="696"/>
                    <a:pt x="664" y="667"/>
                    <a:pt x="629" y="667"/>
                  </a:cubicBezTo>
                  <a:lnTo>
                    <a:pt x="443" y="667"/>
                  </a:lnTo>
                  <a:lnTo>
                    <a:pt x="443" y="225"/>
                  </a:lnTo>
                  <a:lnTo>
                    <a:pt x="523" y="305"/>
                  </a:lnTo>
                  <a:cubicBezTo>
                    <a:pt x="548" y="330"/>
                    <a:pt x="589" y="330"/>
                    <a:pt x="614" y="305"/>
                  </a:cubicBezTo>
                  <a:cubicBezTo>
                    <a:pt x="639" y="280"/>
                    <a:pt x="639" y="239"/>
                    <a:pt x="614" y="214"/>
                  </a:cubicBezTo>
                  <a:lnTo>
                    <a:pt x="425" y="25"/>
                  </a:lnTo>
                  <a:cubicBezTo>
                    <a:pt x="400" y="0"/>
                    <a:pt x="359" y="0"/>
                    <a:pt x="334" y="25"/>
                  </a:cubicBezTo>
                  <a:lnTo>
                    <a:pt x="145" y="215"/>
                  </a:lnTo>
                  <a:cubicBezTo>
                    <a:pt x="120" y="240"/>
                    <a:pt x="120" y="281"/>
                    <a:pt x="145" y="306"/>
                  </a:cubicBezTo>
                  <a:cubicBezTo>
                    <a:pt x="157" y="318"/>
                    <a:pt x="174" y="324"/>
                    <a:pt x="190" y="324"/>
                  </a:cubicBezTo>
                  <a:cubicBezTo>
                    <a:pt x="207" y="324"/>
                    <a:pt x="223" y="318"/>
                    <a:pt x="236" y="306"/>
                  </a:cubicBezTo>
                  <a:lnTo>
                    <a:pt x="315" y="226"/>
                  </a:lnTo>
                  <a:lnTo>
                    <a:pt x="315" y="667"/>
                  </a:lnTo>
                  <a:lnTo>
                    <a:pt x="280" y="667"/>
                  </a:lnTo>
                  <a:cubicBezTo>
                    <a:pt x="126" y="667"/>
                    <a:pt x="0" y="792"/>
                    <a:pt x="0" y="947"/>
                  </a:cubicBezTo>
                  <a:cubicBezTo>
                    <a:pt x="0" y="1102"/>
                    <a:pt x="126" y="1228"/>
                    <a:pt x="280" y="1228"/>
                  </a:cubicBezTo>
                  <a:lnTo>
                    <a:pt x="315" y="1228"/>
                  </a:lnTo>
                  <a:lnTo>
                    <a:pt x="315" y="1503"/>
                  </a:lnTo>
                  <a:lnTo>
                    <a:pt x="315" y="1531"/>
                  </a:lnTo>
                  <a:lnTo>
                    <a:pt x="124" y="1531"/>
                  </a:lnTo>
                  <a:cubicBezTo>
                    <a:pt x="89" y="1531"/>
                    <a:pt x="60" y="1560"/>
                    <a:pt x="60" y="1595"/>
                  </a:cubicBezTo>
                  <a:cubicBezTo>
                    <a:pt x="60" y="1630"/>
                    <a:pt x="89" y="1659"/>
                    <a:pt x="124" y="1659"/>
                  </a:cubicBezTo>
                  <a:lnTo>
                    <a:pt x="316" y="1659"/>
                  </a:lnTo>
                  <a:lnTo>
                    <a:pt x="316" y="1804"/>
                  </a:lnTo>
                  <a:cubicBezTo>
                    <a:pt x="316" y="1840"/>
                    <a:pt x="344" y="1869"/>
                    <a:pt x="380" y="1869"/>
                  </a:cubicBezTo>
                  <a:cubicBezTo>
                    <a:pt x="415" y="1869"/>
                    <a:pt x="444" y="1840"/>
                    <a:pt x="444" y="1804"/>
                  </a:cubicBezTo>
                  <a:lnTo>
                    <a:pt x="444" y="1659"/>
                  </a:lnTo>
                  <a:lnTo>
                    <a:pt x="479" y="1659"/>
                  </a:lnTo>
                  <a:cubicBezTo>
                    <a:pt x="633" y="1659"/>
                    <a:pt x="759" y="1534"/>
                    <a:pt x="759" y="1379"/>
                  </a:cubicBezTo>
                  <a:cubicBezTo>
                    <a:pt x="759" y="1224"/>
                    <a:pt x="632" y="1099"/>
                    <a:pt x="478" y="1099"/>
                  </a:cubicBezTo>
                  <a:close/>
                  <a:moveTo>
                    <a:pt x="281" y="1099"/>
                  </a:moveTo>
                  <a:cubicBezTo>
                    <a:pt x="197" y="1099"/>
                    <a:pt x="129" y="1031"/>
                    <a:pt x="129" y="947"/>
                  </a:cubicBezTo>
                  <a:cubicBezTo>
                    <a:pt x="129" y="863"/>
                    <a:pt x="197" y="794"/>
                    <a:pt x="281" y="794"/>
                  </a:cubicBezTo>
                  <a:lnTo>
                    <a:pt x="316" y="794"/>
                  </a:lnTo>
                  <a:lnTo>
                    <a:pt x="316" y="818"/>
                  </a:lnTo>
                  <a:lnTo>
                    <a:pt x="316" y="1098"/>
                  </a:lnTo>
                  <a:lnTo>
                    <a:pt x="281" y="1098"/>
                  </a:lnTo>
                  <a:lnTo>
                    <a:pt x="281" y="1099"/>
                  </a:lnTo>
                  <a:close/>
                  <a:moveTo>
                    <a:pt x="478" y="1531"/>
                  </a:moveTo>
                  <a:lnTo>
                    <a:pt x="443" y="1531"/>
                  </a:lnTo>
                  <a:lnTo>
                    <a:pt x="443" y="1503"/>
                  </a:lnTo>
                  <a:lnTo>
                    <a:pt x="443" y="1227"/>
                  </a:lnTo>
                  <a:lnTo>
                    <a:pt x="478" y="1227"/>
                  </a:lnTo>
                  <a:cubicBezTo>
                    <a:pt x="562" y="1227"/>
                    <a:pt x="630" y="1295"/>
                    <a:pt x="630" y="1379"/>
                  </a:cubicBezTo>
                  <a:cubicBezTo>
                    <a:pt x="630" y="1463"/>
                    <a:pt x="562" y="1531"/>
                    <a:pt x="478" y="15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2" name="Freeform 146">
            <a:extLst>
              <a:ext uri="{FF2B5EF4-FFF2-40B4-BE49-F238E27FC236}">
                <a16:creationId xmlns:a16="http://schemas.microsoft.com/office/drawing/2014/main" id="{CB4625DC-4299-47F2-A4A2-9E1059ACBEA1}"/>
              </a:ext>
            </a:extLst>
          </p:cNvPr>
          <p:cNvSpPr>
            <a:spLocks noEditPoints="1"/>
          </p:cNvSpPr>
          <p:nvPr/>
        </p:nvSpPr>
        <p:spPr bwMode="auto">
          <a:xfrm>
            <a:off x="3475263" y="3991312"/>
            <a:ext cx="370340" cy="386293"/>
          </a:xfrm>
          <a:custGeom>
            <a:avLst/>
            <a:gdLst>
              <a:gd name="T0" fmla="*/ 2496 w 2510"/>
              <a:gd name="T1" fmla="*/ 677 h 2616"/>
              <a:gd name="T2" fmla="*/ 1982 w 2510"/>
              <a:gd name="T3" fmla="*/ 26 h 2616"/>
              <a:gd name="T4" fmla="*/ 1929 w 2510"/>
              <a:gd name="T5" fmla="*/ 0 h 2616"/>
              <a:gd name="T6" fmla="*/ 581 w 2510"/>
              <a:gd name="T7" fmla="*/ 0 h 2616"/>
              <a:gd name="T8" fmla="*/ 528 w 2510"/>
              <a:gd name="T9" fmla="*/ 26 h 2616"/>
              <a:gd name="T10" fmla="*/ 15 w 2510"/>
              <a:gd name="T11" fmla="*/ 677 h 2616"/>
              <a:gd name="T12" fmla="*/ 0 w 2510"/>
              <a:gd name="T13" fmla="*/ 718 h 2616"/>
              <a:gd name="T14" fmla="*/ 0 w 2510"/>
              <a:gd name="T15" fmla="*/ 2549 h 2616"/>
              <a:gd name="T16" fmla="*/ 68 w 2510"/>
              <a:gd name="T17" fmla="*/ 2616 h 2616"/>
              <a:gd name="T18" fmla="*/ 2442 w 2510"/>
              <a:gd name="T19" fmla="*/ 2616 h 2616"/>
              <a:gd name="T20" fmla="*/ 2510 w 2510"/>
              <a:gd name="T21" fmla="*/ 2549 h 2616"/>
              <a:gd name="T22" fmla="*/ 2510 w 2510"/>
              <a:gd name="T23" fmla="*/ 718 h 2616"/>
              <a:gd name="T24" fmla="*/ 2496 w 2510"/>
              <a:gd name="T25" fmla="*/ 677 h 2616"/>
              <a:gd name="T26" fmla="*/ 135 w 2510"/>
              <a:gd name="T27" fmla="*/ 797 h 2616"/>
              <a:gd name="T28" fmla="*/ 2251 w 2510"/>
              <a:gd name="T29" fmla="*/ 797 h 2616"/>
              <a:gd name="T30" fmla="*/ 135 w 2510"/>
              <a:gd name="T31" fmla="*/ 2409 h 2616"/>
              <a:gd name="T32" fmla="*/ 135 w 2510"/>
              <a:gd name="T33" fmla="*/ 797 h 2616"/>
              <a:gd name="T34" fmla="*/ 2313 w 2510"/>
              <a:gd name="T35" fmla="*/ 662 h 2616"/>
              <a:gd name="T36" fmla="*/ 1322 w 2510"/>
              <a:gd name="T37" fmla="*/ 662 h 2616"/>
              <a:gd name="T38" fmla="*/ 1322 w 2510"/>
              <a:gd name="T39" fmla="*/ 134 h 2616"/>
              <a:gd name="T40" fmla="*/ 1897 w 2510"/>
              <a:gd name="T41" fmla="*/ 134 h 2616"/>
              <a:gd name="T42" fmla="*/ 2313 w 2510"/>
              <a:gd name="T43" fmla="*/ 662 h 2616"/>
              <a:gd name="T44" fmla="*/ 614 w 2510"/>
              <a:gd name="T45" fmla="*/ 134 h 2616"/>
              <a:gd name="T46" fmla="*/ 1188 w 2510"/>
              <a:gd name="T47" fmla="*/ 134 h 2616"/>
              <a:gd name="T48" fmla="*/ 1188 w 2510"/>
              <a:gd name="T49" fmla="*/ 662 h 2616"/>
              <a:gd name="T50" fmla="*/ 197 w 2510"/>
              <a:gd name="T51" fmla="*/ 662 h 2616"/>
              <a:gd name="T52" fmla="*/ 614 w 2510"/>
              <a:gd name="T53" fmla="*/ 134 h 2616"/>
              <a:gd name="T54" fmla="*/ 261 w 2510"/>
              <a:gd name="T55" fmla="*/ 2482 h 2616"/>
              <a:gd name="T56" fmla="*/ 2376 w 2510"/>
              <a:gd name="T57" fmla="*/ 871 h 2616"/>
              <a:gd name="T58" fmla="*/ 2376 w 2510"/>
              <a:gd name="T59" fmla="*/ 2482 h 2616"/>
              <a:gd name="T60" fmla="*/ 261 w 2510"/>
              <a:gd name="T61" fmla="*/ 2482 h 2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510" h="2616">
                <a:moveTo>
                  <a:pt x="2496" y="677"/>
                </a:moveTo>
                <a:lnTo>
                  <a:pt x="1982" y="26"/>
                </a:lnTo>
                <a:cubicBezTo>
                  <a:pt x="1969" y="9"/>
                  <a:pt x="1950" y="0"/>
                  <a:pt x="1929" y="0"/>
                </a:cubicBezTo>
                <a:lnTo>
                  <a:pt x="581" y="0"/>
                </a:lnTo>
                <a:cubicBezTo>
                  <a:pt x="560" y="0"/>
                  <a:pt x="541" y="9"/>
                  <a:pt x="528" y="26"/>
                </a:cubicBezTo>
                <a:lnTo>
                  <a:pt x="15" y="677"/>
                </a:lnTo>
                <a:cubicBezTo>
                  <a:pt x="5" y="689"/>
                  <a:pt x="0" y="703"/>
                  <a:pt x="0" y="718"/>
                </a:cubicBezTo>
                <a:lnTo>
                  <a:pt x="0" y="2549"/>
                </a:lnTo>
                <a:cubicBezTo>
                  <a:pt x="0" y="2586"/>
                  <a:pt x="31" y="2616"/>
                  <a:pt x="68" y="2616"/>
                </a:cubicBezTo>
                <a:lnTo>
                  <a:pt x="2442" y="2616"/>
                </a:lnTo>
                <a:cubicBezTo>
                  <a:pt x="2479" y="2616"/>
                  <a:pt x="2510" y="2586"/>
                  <a:pt x="2510" y="2549"/>
                </a:cubicBezTo>
                <a:lnTo>
                  <a:pt x="2510" y="718"/>
                </a:lnTo>
                <a:cubicBezTo>
                  <a:pt x="2510" y="703"/>
                  <a:pt x="2505" y="689"/>
                  <a:pt x="2496" y="677"/>
                </a:cubicBezTo>
                <a:close/>
                <a:moveTo>
                  <a:pt x="135" y="797"/>
                </a:moveTo>
                <a:lnTo>
                  <a:pt x="2251" y="797"/>
                </a:lnTo>
                <a:lnTo>
                  <a:pt x="135" y="2409"/>
                </a:lnTo>
                <a:cubicBezTo>
                  <a:pt x="135" y="2409"/>
                  <a:pt x="135" y="797"/>
                  <a:pt x="135" y="797"/>
                </a:cubicBezTo>
                <a:close/>
                <a:moveTo>
                  <a:pt x="2313" y="662"/>
                </a:moveTo>
                <a:lnTo>
                  <a:pt x="1322" y="662"/>
                </a:lnTo>
                <a:lnTo>
                  <a:pt x="1322" y="134"/>
                </a:lnTo>
                <a:lnTo>
                  <a:pt x="1897" y="134"/>
                </a:lnTo>
                <a:lnTo>
                  <a:pt x="2313" y="662"/>
                </a:lnTo>
                <a:close/>
                <a:moveTo>
                  <a:pt x="614" y="134"/>
                </a:moveTo>
                <a:lnTo>
                  <a:pt x="1188" y="134"/>
                </a:lnTo>
                <a:lnTo>
                  <a:pt x="1188" y="662"/>
                </a:lnTo>
                <a:lnTo>
                  <a:pt x="197" y="662"/>
                </a:lnTo>
                <a:lnTo>
                  <a:pt x="614" y="134"/>
                </a:lnTo>
                <a:close/>
                <a:moveTo>
                  <a:pt x="261" y="2482"/>
                </a:moveTo>
                <a:lnTo>
                  <a:pt x="2376" y="871"/>
                </a:lnTo>
                <a:lnTo>
                  <a:pt x="2376" y="2482"/>
                </a:lnTo>
                <a:lnTo>
                  <a:pt x="261" y="2482"/>
                </a:lnTo>
                <a:close/>
              </a:path>
            </a:pathLst>
          </a:custGeom>
          <a:solidFill>
            <a:srgbClr val="1C1C1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01" name="Group 300">
            <a:extLst>
              <a:ext uri="{FF2B5EF4-FFF2-40B4-BE49-F238E27FC236}">
                <a16:creationId xmlns:a16="http://schemas.microsoft.com/office/drawing/2014/main" id="{005E8B24-4306-4D33-8B83-40056A086585}"/>
              </a:ext>
            </a:extLst>
          </p:cNvPr>
          <p:cNvGrpSpPr/>
          <p:nvPr/>
        </p:nvGrpSpPr>
        <p:grpSpPr>
          <a:xfrm>
            <a:off x="3468426" y="3239048"/>
            <a:ext cx="384013" cy="386293"/>
            <a:chOff x="2433639" y="3157538"/>
            <a:chExt cx="534987" cy="538163"/>
          </a:xfrm>
          <a:solidFill>
            <a:srgbClr val="1C1C1C"/>
          </a:solidFill>
        </p:grpSpPr>
        <p:sp>
          <p:nvSpPr>
            <p:cNvPr id="240" name="Freeform 184">
              <a:extLst>
                <a:ext uri="{FF2B5EF4-FFF2-40B4-BE49-F238E27FC236}">
                  <a16:creationId xmlns:a16="http://schemas.microsoft.com/office/drawing/2014/main" id="{A329B2AD-4DB0-4479-9997-9546EC9C7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1101" y="3206751"/>
              <a:ext cx="517525" cy="488950"/>
            </a:xfrm>
            <a:custGeom>
              <a:avLst/>
              <a:gdLst>
                <a:gd name="T0" fmla="*/ 2294 w 2516"/>
                <a:gd name="T1" fmla="*/ 856 h 2376"/>
                <a:gd name="T2" fmla="*/ 1992 w 2516"/>
                <a:gd name="T3" fmla="*/ 438 h 2376"/>
                <a:gd name="T4" fmla="*/ 2036 w 2516"/>
                <a:gd name="T5" fmla="*/ 67 h 2376"/>
                <a:gd name="T6" fmla="*/ 1532 w 2516"/>
                <a:gd name="T7" fmla="*/ 199 h 2376"/>
                <a:gd name="T8" fmla="*/ 1266 w 2516"/>
                <a:gd name="T9" fmla="*/ 216 h 2376"/>
                <a:gd name="T10" fmla="*/ 1538 w 2516"/>
                <a:gd name="T11" fmla="*/ 334 h 2376"/>
                <a:gd name="T12" fmla="*/ 1923 w 2516"/>
                <a:gd name="T13" fmla="*/ 133 h 2376"/>
                <a:gd name="T14" fmla="*/ 1929 w 2516"/>
                <a:gd name="T15" fmla="*/ 142 h 2376"/>
                <a:gd name="T16" fmla="*/ 1870 w 2516"/>
                <a:gd name="T17" fmla="*/ 475 h 2376"/>
                <a:gd name="T18" fmla="*/ 2189 w 2516"/>
                <a:gd name="T19" fmla="*/ 940 h 2376"/>
                <a:gd name="T20" fmla="*/ 2251 w 2516"/>
                <a:gd name="T21" fmla="*/ 985 h 2376"/>
                <a:gd name="T22" fmla="*/ 2389 w 2516"/>
                <a:gd name="T23" fmla="*/ 1037 h 2376"/>
                <a:gd name="T24" fmla="*/ 2336 w 2516"/>
                <a:gd name="T25" fmla="*/ 1378 h 2376"/>
                <a:gd name="T26" fmla="*/ 2193 w 2516"/>
                <a:gd name="T27" fmla="*/ 1424 h 2376"/>
                <a:gd name="T28" fmla="*/ 1929 w 2516"/>
                <a:gd name="T29" fmla="*/ 1825 h 2376"/>
                <a:gd name="T30" fmla="*/ 1914 w 2516"/>
                <a:gd name="T31" fmla="*/ 1838 h 2376"/>
                <a:gd name="T32" fmla="*/ 1761 w 2516"/>
                <a:gd name="T33" fmla="*/ 2150 h 2376"/>
                <a:gd name="T34" fmla="*/ 1761 w 2516"/>
                <a:gd name="T35" fmla="*/ 2246 h 2376"/>
                <a:gd name="T36" fmla="*/ 1376 w 2516"/>
                <a:gd name="T37" fmla="*/ 2156 h 2376"/>
                <a:gd name="T38" fmla="*/ 1305 w 2516"/>
                <a:gd name="T39" fmla="*/ 2093 h 2376"/>
                <a:gd name="T40" fmla="*/ 1015 w 2516"/>
                <a:gd name="T41" fmla="*/ 2089 h 2376"/>
                <a:gd name="T42" fmla="*/ 942 w 2516"/>
                <a:gd name="T43" fmla="*/ 2152 h 2376"/>
                <a:gd name="T44" fmla="*/ 557 w 2516"/>
                <a:gd name="T45" fmla="*/ 2247 h 2376"/>
                <a:gd name="T46" fmla="*/ 557 w 2516"/>
                <a:gd name="T47" fmla="*/ 2216 h 2376"/>
                <a:gd name="T48" fmla="*/ 220 w 2516"/>
                <a:gd name="T49" fmla="*/ 1562 h 2376"/>
                <a:gd name="T50" fmla="*/ 151 w 2516"/>
                <a:gd name="T51" fmla="*/ 1379 h 2376"/>
                <a:gd name="T52" fmla="*/ 150 w 2516"/>
                <a:gd name="T53" fmla="*/ 1377 h 2376"/>
                <a:gd name="T54" fmla="*/ 139 w 2516"/>
                <a:gd name="T55" fmla="*/ 1058 h 2376"/>
                <a:gd name="T56" fmla="*/ 13 w 2516"/>
                <a:gd name="T57" fmla="*/ 1037 h 2376"/>
                <a:gd name="T58" fmla="*/ 25 w 2516"/>
                <a:gd name="T59" fmla="*/ 1405 h 2376"/>
                <a:gd name="T60" fmla="*/ 26 w 2516"/>
                <a:gd name="T61" fmla="*/ 1412 h 2376"/>
                <a:gd name="T62" fmla="*/ 302 w 2516"/>
                <a:gd name="T63" fmla="*/ 1918 h 2376"/>
                <a:gd name="T64" fmla="*/ 429 w 2516"/>
                <a:gd name="T65" fmla="*/ 2249 h 2376"/>
                <a:gd name="T66" fmla="*/ 430 w 2516"/>
                <a:gd name="T67" fmla="*/ 2261 h 2376"/>
                <a:gd name="T68" fmla="*/ 943 w 2516"/>
                <a:gd name="T69" fmla="*/ 2376 h 2376"/>
                <a:gd name="T70" fmla="*/ 1070 w 2516"/>
                <a:gd name="T71" fmla="*/ 2224 h 2376"/>
                <a:gd name="T72" fmla="*/ 1248 w 2516"/>
                <a:gd name="T73" fmla="*/ 2249 h 2376"/>
                <a:gd name="T74" fmla="*/ 1762 w 2516"/>
                <a:gd name="T75" fmla="*/ 2376 h 2376"/>
                <a:gd name="T76" fmla="*/ 1889 w 2516"/>
                <a:gd name="T77" fmla="*/ 2154 h 2376"/>
                <a:gd name="T78" fmla="*/ 2012 w 2516"/>
                <a:gd name="T79" fmla="*/ 1923 h 2376"/>
                <a:gd name="T80" fmla="*/ 2017 w 2516"/>
                <a:gd name="T81" fmla="*/ 1919 h 2376"/>
                <a:gd name="T82" fmla="*/ 2335 w 2516"/>
                <a:gd name="T83" fmla="*/ 1507 h 2376"/>
                <a:gd name="T84" fmla="*/ 2516 w 2516"/>
                <a:gd name="T85" fmla="*/ 1038 h 2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16" h="2376">
                  <a:moveTo>
                    <a:pt x="2335" y="856"/>
                  </a:moveTo>
                  <a:lnTo>
                    <a:pt x="2294" y="856"/>
                  </a:lnTo>
                  <a:cubicBezTo>
                    <a:pt x="2233" y="699"/>
                    <a:pt x="2130" y="555"/>
                    <a:pt x="1992" y="439"/>
                  </a:cubicBezTo>
                  <a:cubicBezTo>
                    <a:pt x="1992" y="439"/>
                    <a:pt x="1992" y="439"/>
                    <a:pt x="1992" y="438"/>
                  </a:cubicBezTo>
                  <a:cubicBezTo>
                    <a:pt x="1972" y="367"/>
                    <a:pt x="1987" y="290"/>
                    <a:pt x="2037" y="210"/>
                  </a:cubicBezTo>
                  <a:cubicBezTo>
                    <a:pt x="2065" y="165"/>
                    <a:pt x="2065" y="111"/>
                    <a:pt x="2036" y="67"/>
                  </a:cubicBezTo>
                  <a:cubicBezTo>
                    <a:pt x="2008" y="23"/>
                    <a:pt x="1958" y="0"/>
                    <a:pt x="1907" y="6"/>
                  </a:cubicBezTo>
                  <a:cubicBezTo>
                    <a:pt x="1714" y="30"/>
                    <a:pt x="1599" y="117"/>
                    <a:pt x="1532" y="199"/>
                  </a:cubicBezTo>
                  <a:cubicBezTo>
                    <a:pt x="1469" y="181"/>
                    <a:pt x="1403" y="168"/>
                    <a:pt x="1337" y="160"/>
                  </a:cubicBezTo>
                  <a:cubicBezTo>
                    <a:pt x="1302" y="156"/>
                    <a:pt x="1270" y="181"/>
                    <a:pt x="1266" y="216"/>
                  </a:cubicBezTo>
                  <a:cubicBezTo>
                    <a:pt x="1262" y="251"/>
                    <a:pt x="1287" y="283"/>
                    <a:pt x="1322" y="287"/>
                  </a:cubicBezTo>
                  <a:cubicBezTo>
                    <a:pt x="1396" y="296"/>
                    <a:pt x="1468" y="312"/>
                    <a:pt x="1538" y="334"/>
                  </a:cubicBezTo>
                  <a:cubicBezTo>
                    <a:pt x="1565" y="342"/>
                    <a:pt x="1595" y="332"/>
                    <a:pt x="1611" y="308"/>
                  </a:cubicBezTo>
                  <a:cubicBezTo>
                    <a:pt x="1656" y="241"/>
                    <a:pt x="1748" y="155"/>
                    <a:pt x="1923" y="133"/>
                  </a:cubicBezTo>
                  <a:cubicBezTo>
                    <a:pt x="1925" y="133"/>
                    <a:pt x="1927" y="132"/>
                    <a:pt x="1929" y="136"/>
                  </a:cubicBezTo>
                  <a:cubicBezTo>
                    <a:pt x="1931" y="139"/>
                    <a:pt x="1930" y="141"/>
                    <a:pt x="1929" y="142"/>
                  </a:cubicBezTo>
                  <a:cubicBezTo>
                    <a:pt x="1860" y="252"/>
                    <a:pt x="1840" y="367"/>
                    <a:pt x="1870" y="473"/>
                  </a:cubicBezTo>
                  <a:cubicBezTo>
                    <a:pt x="1870" y="474"/>
                    <a:pt x="1870" y="474"/>
                    <a:pt x="1870" y="475"/>
                  </a:cubicBezTo>
                  <a:cubicBezTo>
                    <a:pt x="1870" y="494"/>
                    <a:pt x="1879" y="511"/>
                    <a:pt x="1894" y="523"/>
                  </a:cubicBezTo>
                  <a:cubicBezTo>
                    <a:pt x="2035" y="637"/>
                    <a:pt x="2137" y="781"/>
                    <a:pt x="2189" y="940"/>
                  </a:cubicBezTo>
                  <a:cubicBezTo>
                    <a:pt x="2198" y="966"/>
                    <a:pt x="2222" y="985"/>
                    <a:pt x="2250" y="985"/>
                  </a:cubicBezTo>
                  <a:cubicBezTo>
                    <a:pt x="2250" y="985"/>
                    <a:pt x="2250" y="985"/>
                    <a:pt x="2251" y="985"/>
                  </a:cubicBezTo>
                  <a:lnTo>
                    <a:pt x="2336" y="985"/>
                  </a:lnTo>
                  <a:cubicBezTo>
                    <a:pt x="2365" y="985"/>
                    <a:pt x="2389" y="1008"/>
                    <a:pt x="2389" y="1037"/>
                  </a:cubicBezTo>
                  <a:lnTo>
                    <a:pt x="2389" y="1325"/>
                  </a:lnTo>
                  <a:cubicBezTo>
                    <a:pt x="2389" y="1355"/>
                    <a:pt x="2365" y="1378"/>
                    <a:pt x="2336" y="1378"/>
                  </a:cubicBezTo>
                  <a:lnTo>
                    <a:pt x="2255" y="1378"/>
                  </a:lnTo>
                  <a:cubicBezTo>
                    <a:pt x="2226" y="1378"/>
                    <a:pt x="2202" y="1396"/>
                    <a:pt x="2193" y="1424"/>
                  </a:cubicBezTo>
                  <a:cubicBezTo>
                    <a:pt x="2147" y="1574"/>
                    <a:pt x="2056" y="1712"/>
                    <a:pt x="1930" y="1824"/>
                  </a:cubicBezTo>
                  <a:cubicBezTo>
                    <a:pt x="1930" y="1825"/>
                    <a:pt x="1930" y="1825"/>
                    <a:pt x="1929" y="1825"/>
                  </a:cubicBezTo>
                  <a:lnTo>
                    <a:pt x="1929" y="1826"/>
                  </a:lnTo>
                  <a:cubicBezTo>
                    <a:pt x="1924" y="1830"/>
                    <a:pt x="1919" y="1834"/>
                    <a:pt x="1914" y="1838"/>
                  </a:cubicBezTo>
                  <a:cubicBezTo>
                    <a:pt x="1914" y="1839"/>
                    <a:pt x="1913" y="1839"/>
                    <a:pt x="1913" y="1839"/>
                  </a:cubicBezTo>
                  <a:cubicBezTo>
                    <a:pt x="1776" y="1963"/>
                    <a:pt x="1762" y="2109"/>
                    <a:pt x="1761" y="2150"/>
                  </a:cubicBezTo>
                  <a:cubicBezTo>
                    <a:pt x="1761" y="2151"/>
                    <a:pt x="1761" y="2151"/>
                    <a:pt x="1761" y="2152"/>
                  </a:cubicBezTo>
                  <a:lnTo>
                    <a:pt x="1761" y="2246"/>
                  </a:lnTo>
                  <a:lnTo>
                    <a:pt x="1376" y="2246"/>
                  </a:lnTo>
                  <a:lnTo>
                    <a:pt x="1376" y="2156"/>
                  </a:lnTo>
                  <a:cubicBezTo>
                    <a:pt x="1376" y="2138"/>
                    <a:pt x="1369" y="2121"/>
                    <a:pt x="1355" y="2109"/>
                  </a:cubicBezTo>
                  <a:cubicBezTo>
                    <a:pt x="1341" y="2096"/>
                    <a:pt x="1324" y="2091"/>
                    <a:pt x="1305" y="2093"/>
                  </a:cubicBezTo>
                  <a:cubicBezTo>
                    <a:pt x="1263" y="2097"/>
                    <a:pt x="1220" y="2100"/>
                    <a:pt x="1177" y="2100"/>
                  </a:cubicBezTo>
                  <a:cubicBezTo>
                    <a:pt x="1123" y="2100"/>
                    <a:pt x="1068" y="2096"/>
                    <a:pt x="1015" y="2089"/>
                  </a:cubicBezTo>
                  <a:cubicBezTo>
                    <a:pt x="996" y="2086"/>
                    <a:pt x="978" y="2092"/>
                    <a:pt x="964" y="2104"/>
                  </a:cubicBezTo>
                  <a:cubicBezTo>
                    <a:pt x="950" y="2117"/>
                    <a:pt x="942" y="2134"/>
                    <a:pt x="942" y="2152"/>
                  </a:cubicBezTo>
                  <a:lnTo>
                    <a:pt x="942" y="2247"/>
                  </a:lnTo>
                  <a:lnTo>
                    <a:pt x="557" y="2247"/>
                  </a:lnTo>
                  <a:lnTo>
                    <a:pt x="557" y="2219"/>
                  </a:lnTo>
                  <a:cubicBezTo>
                    <a:pt x="557" y="2218"/>
                    <a:pt x="557" y="2217"/>
                    <a:pt x="557" y="2216"/>
                  </a:cubicBezTo>
                  <a:cubicBezTo>
                    <a:pt x="554" y="2147"/>
                    <a:pt x="532" y="1969"/>
                    <a:pt x="394" y="1828"/>
                  </a:cubicBezTo>
                  <a:cubicBezTo>
                    <a:pt x="328" y="1760"/>
                    <a:pt x="270" y="1671"/>
                    <a:pt x="220" y="1562"/>
                  </a:cubicBezTo>
                  <a:cubicBezTo>
                    <a:pt x="219" y="1561"/>
                    <a:pt x="219" y="1561"/>
                    <a:pt x="219" y="1560"/>
                  </a:cubicBezTo>
                  <a:cubicBezTo>
                    <a:pt x="189" y="1503"/>
                    <a:pt x="166" y="1442"/>
                    <a:pt x="151" y="1379"/>
                  </a:cubicBezTo>
                  <a:cubicBezTo>
                    <a:pt x="151" y="1379"/>
                    <a:pt x="150" y="1378"/>
                    <a:pt x="150" y="1378"/>
                  </a:cubicBezTo>
                  <a:cubicBezTo>
                    <a:pt x="150" y="1377"/>
                    <a:pt x="150" y="1377"/>
                    <a:pt x="150" y="1377"/>
                  </a:cubicBezTo>
                  <a:cubicBezTo>
                    <a:pt x="135" y="1315"/>
                    <a:pt x="128" y="1252"/>
                    <a:pt x="128" y="1189"/>
                  </a:cubicBezTo>
                  <a:cubicBezTo>
                    <a:pt x="128" y="1145"/>
                    <a:pt x="132" y="1101"/>
                    <a:pt x="139" y="1058"/>
                  </a:cubicBezTo>
                  <a:cubicBezTo>
                    <a:pt x="145" y="1023"/>
                    <a:pt x="121" y="990"/>
                    <a:pt x="86" y="984"/>
                  </a:cubicBezTo>
                  <a:cubicBezTo>
                    <a:pt x="52" y="978"/>
                    <a:pt x="18" y="1002"/>
                    <a:pt x="13" y="1037"/>
                  </a:cubicBezTo>
                  <a:cubicBezTo>
                    <a:pt x="4" y="1087"/>
                    <a:pt x="0" y="1139"/>
                    <a:pt x="0" y="1190"/>
                  </a:cubicBezTo>
                  <a:cubicBezTo>
                    <a:pt x="0" y="1262"/>
                    <a:pt x="8" y="1335"/>
                    <a:pt x="25" y="1405"/>
                  </a:cubicBezTo>
                  <a:cubicBezTo>
                    <a:pt x="25" y="1406"/>
                    <a:pt x="25" y="1408"/>
                    <a:pt x="26" y="1409"/>
                  </a:cubicBezTo>
                  <a:cubicBezTo>
                    <a:pt x="26" y="1409"/>
                    <a:pt x="26" y="1410"/>
                    <a:pt x="26" y="1412"/>
                  </a:cubicBezTo>
                  <a:cubicBezTo>
                    <a:pt x="44" y="1483"/>
                    <a:pt x="70" y="1553"/>
                    <a:pt x="104" y="1618"/>
                  </a:cubicBezTo>
                  <a:cubicBezTo>
                    <a:pt x="160" y="1740"/>
                    <a:pt x="227" y="1840"/>
                    <a:pt x="302" y="1918"/>
                  </a:cubicBezTo>
                  <a:cubicBezTo>
                    <a:pt x="408" y="2027"/>
                    <a:pt x="427" y="2165"/>
                    <a:pt x="429" y="2221"/>
                  </a:cubicBezTo>
                  <a:lnTo>
                    <a:pt x="429" y="2249"/>
                  </a:lnTo>
                  <a:cubicBezTo>
                    <a:pt x="429" y="2250"/>
                    <a:pt x="429" y="2252"/>
                    <a:pt x="429" y="2254"/>
                  </a:cubicBezTo>
                  <a:cubicBezTo>
                    <a:pt x="429" y="2257"/>
                    <a:pt x="429" y="2259"/>
                    <a:pt x="430" y="2261"/>
                  </a:cubicBezTo>
                  <a:cubicBezTo>
                    <a:pt x="436" y="2326"/>
                    <a:pt x="491" y="2376"/>
                    <a:pt x="556" y="2376"/>
                  </a:cubicBezTo>
                  <a:lnTo>
                    <a:pt x="943" y="2376"/>
                  </a:lnTo>
                  <a:cubicBezTo>
                    <a:pt x="1013" y="2376"/>
                    <a:pt x="1070" y="2318"/>
                    <a:pt x="1070" y="2248"/>
                  </a:cubicBezTo>
                  <a:lnTo>
                    <a:pt x="1070" y="2224"/>
                  </a:lnTo>
                  <a:cubicBezTo>
                    <a:pt x="1129" y="2229"/>
                    <a:pt x="1189" y="2229"/>
                    <a:pt x="1248" y="2227"/>
                  </a:cubicBezTo>
                  <a:lnTo>
                    <a:pt x="1248" y="2249"/>
                  </a:lnTo>
                  <a:cubicBezTo>
                    <a:pt x="1248" y="2319"/>
                    <a:pt x="1305" y="2376"/>
                    <a:pt x="1375" y="2376"/>
                  </a:cubicBezTo>
                  <a:lnTo>
                    <a:pt x="1762" y="2376"/>
                  </a:lnTo>
                  <a:cubicBezTo>
                    <a:pt x="1832" y="2376"/>
                    <a:pt x="1889" y="2319"/>
                    <a:pt x="1889" y="2249"/>
                  </a:cubicBezTo>
                  <a:lnTo>
                    <a:pt x="1889" y="2154"/>
                  </a:lnTo>
                  <a:cubicBezTo>
                    <a:pt x="1890" y="2132"/>
                    <a:pt x="1898" y="2027"/>
                    <a:pt x="1998" y="1936"/>
                  </a:cubicBezTo>
                  <a:cubicBezTo>
                    <a:pt x="2003" y="1932"/>
                    <a:pt x="2008" y="1927"/>
                    <a:pt x="2012" y="1923"/>
                  </a:cubicBezTo>
                  <a:cubicBezTo>
                    <a:pt x="2013" y="1923"/>
                    <a:pt x="2013" y="1923"/>
                    <a:pt x="2013" y="1922"/>
                  </a:cubicBezTo>
                  <a:cubicBezTo>
                    <a:pt x="2015" y="1921"/>
                    <a:pt x="2016" y="1920"/>
                    <a:pt x="2017" y="1919"/>
                  </a:cubicBezTo>
                  <a:cubicBezTo>
                    <a:pt x="2147" y="1803"/>
                    <a:pt x="2244" y="1661"/>
                    <a:pt x="2300" y="1507"/>
                  </a:cubicBezTo>
                  <a:lnTo>
                    <a:pt x="2335" y="1507"/>
                  </a:lnTo>
                  <a:cubicBezTo>
                    <a:pt x="2434" y="1507"/>
                    <a:pt x="2516" y="1426"/>
                    <a:pt x="2516" y="1326"/>
                  </a:cubicBezTo>
                  <a:lnTo>
                    <a:pt x="2516" y="1038"/>
                  </a:lnTo>
                  <a:cubicBezTo>
                    <a:pt x="2516" y="938"/>
                    <a:pt x="2434" y="856"/>
                    <a:pt x="2335" y="8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85">
              <a:extLst>
                <a:ext uri="{FF2B5EF4-FFF2-40B4-BE49-F238E27FC236}">
                  <a16:creationId xmlns:a16="http://schemas.microsoft.com/office/drawing/2014/main" id="{A4F19DC4-34ED-407B-93E7-B76C9E569C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639" y="3157538"/>
              <a:ext cx="258763" cy="257175"/>
            </a:xfrm>
            <a:custGeom>
              <a:avLst/>
              <a:gdLst>
                <a:gd name="T0" fmla="*/ 627 w 1254"/>
                <a:gd name="T1" fmla="*/ 1254 h 1254"/>
                <a:gd name="T2" fmla="*/ 1254 w 1254"/>
                <a:gd name="T3" fmla="*/ 627 h 1254"/>
                <a:gd name="T4" fmla="*/ 627 w 1254"/>
                <a:gd name="T5" fmla="*/ 0 h 1254"/>
                <a:gd name="T6" fmla="*/ 0 w 1254"/>
                <a:gd name="T7" fmla="*/ 627 h 1254"/>
                <a:gd name="T8" fmla="*/ 627 w 1254"/>
                <a:gd name="T9" fmla="*/ 1254 h 1254"/>
                <a:gd name="T10" fmla="*/ 627 w 1254"/>
                <a:gd name="T11" fmla="*/ 128 h 1254"/>
                <a:gd name="T12" fmla="*/ 1126 w 1254"/>
                <a:gd name="T13" fmla="*/ 627 h 1254"/>
                <a:gd name="T14" fmla="*/ 627 w 1254"/>
                <a:gd name="T15" fmla="*/ 1126 h 1254"/>
                <a:gd name="T16" fmla="*/ 128 w 1254"/>
                <a:gd name="T17" fmla="*/ 627 h 1254"/>
                <a:gd name="T18" fmla="*/ 627 w 1254"/>
                <a:gd name="T19" fmla="*/ 128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4" h="1254">
                  <a:moveTo>
                    <a:pt x="627" y="1254"/>
                  </a:moveTo>
                  <a:cubicBezTo>
                    <a:pt x="973" y="1254"/>
                    <a:pt x="1254" y="973"/>
                    <a:pt x="1254" y="627"/>
                  </a:cubicBezTo>
                  <a:cubicBezTo>
                    <a:pt x="1254" y="281"/>
                    <a:pt x="973" y="0"/>
                    <a:pt x="627" y="0"/>
                  </a:cubicBezTo>
                  <a:cubicBezTo>
                    <a:pt x="281" y="0"/>
                    <a:pt x="0" y="281"/>
                    <a:pt x="0" y="627"/>
                  </a:cubicBezTo>
                  <a:cubicBezTo>
                    <a:pt x="0" y="973"/>
                    <a:pt x="281" y="1254"/>
                    <a:pt x="627" y="1254"/>
                  </a:cubicBezTo>
                  <a:close/>
                  <a:moveTo>
                    <a:pt x="627" y="128"/>
                  </a:moveTo>
                  <a:cubicBezTo>
                    <a:pt x="902" y="128"/>
                    <a:pt x="1126" y="352"/>
                    <a:pt x="1126" y="627"/>
                  </a:cubicBezTo>
                  <a:cubicBezTo>
                    <a:pt x="1126" y="902"/>
                    <a:pt x="902" y="1126"/>
                    <a:pt x="627" y="1126"/>
                  </a:cubicBezTo>
                  <a:cubicBezTo>
                    <a:pt x="352" y="1126"/>
                    <a:pt x="128" y="902"/>
                    <a:pt x="128" y="627"/>
                  </a:cubicBezTo>
                  <a:cubicBezTo>
                    <a:pt x="128" y="352"/>
                    <a:pt x="352" y="128"/>
                    <a:pt x="627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340DF193-97DD-4367-89D6-4EED666244FD}"/>
              </a:ext>
            </a:extLst>
          </p:cNvPr>
          <p:cNvGrpSpPr/>
          <p:nvPr/>
        </p:nvGrpSpPr>
        <p:grpSpPr>
          <a:xfrm>
            <a:off x="3506599" y="2486784"/>
            <a:ext cx="307667" cy="386293"/>
            <a:chOff x="2501901" y="2209800"/>
            <a:chExt cx="428625" cy="538163"/>
          </a:xfrm>
          <a:solidFill>
            <a:srgbClr val="1C1C1C"/>
          </a:solidFill>
        </p:grpSpPr>
        <p:sp>
          <p:nvSpPr>
            <p:cNvPr id="16" name="Freeform 214">
              <a:extLst>
                <a:ext uri="{FF2B5EF4-FFF2-40B4-BE49-F238E27FC236}">
                  <a16:creationId xmlns:a16="http://schemas.microsoft.com/office/drawing/2014/main" id="{EA2FF3D8-522F-4B6E-A25F-E7F90ECA15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01901" y="2209800"/>
              <a:ext cx="428625" cy="538163"/>
            </a:xfrm>
            <a:custGeom>
              <a:avLst/>
              <a:gdLst>
                <a:gd name="T0" fmla="*/ 2090 w 2090"/>
                <a:gd name="T1" fmla="*/ 2267 h 2616"/>
                <a:gd name="T2" fmla="*/ 1940 w 2090"/>
                <a:gd name="T3" fmla="*/ 571 h 2616"/>
                <a:gd name="T4" fmla="*/ 1875 w 2090"/>
                <a:gd name="T5" fmla="*/ 512 h 2616"/>
                <a:gd name="T6" fmla="*/ 1557 w 2090"/>
                <a:gd name="T7" fmla="*/ 512 h 2616"/>
                <a:gd name="T8" fmla="*/ 1045 w 2090"/>
                <a:gd name="T9" fmla="*/ 0 h 2616"/>
                <a:gd name="T10" fmla="*/ 533 w 2090"/>
                <a:gd name="T11" fmla="*/ 512 h 2616"/>
                <a:gd name="T12" fmla="*/ 215 w 2090"/>
                <a:gd name="T13" fmla="*/ 512 h 2616"/>
                <a:gd name="T14" fmla="*/ 150 w 2090"/>
                <a:gd name="T15" fmla="*/ 571 h 2616"/>
                <a:gd name="T16" fmla="*/ 0 w 2090"/>
                <a:gd name="T17" fmla="*/ 2267 h 2616"/>
                <a:gd name="T18" fmla="*/ 0 w 2090"/>
                <a:gd name="T19" fmla="*/ 2273 h 2616"/>
                <a:gd name="T20" fmla="*/ 387 w 2090"/>
                <a:gd name="T21" fmla="*/ 2616 h 2616"/>
                <a:gd name="T22" fmla="*/ 1703 w 2090"/>
                <a:gd name="T23" fmla="*/ 2616 h 2616"/>
                <a:gd name="T24" fmla="*/ 2090 w 2090"/>
                <a:gd name="T25" fmla="*/ 2273 h 2616"/>
                <a:gd name="T26" fmla="*/ 2090 w 2090"/>
                <a:gd name="T27" fmla="*/ 2267 h 2616"/>
                <a:gd name="T28" fmla="*/ 1045 w 2090"/>
                <a:gd name="T29" fmla="*/ 130 h 2616"/>
                <a:gd name="T30" fmla="*/ 1427 w 2090"/>
                <a:gd name="T31" fmla="*/ 512 h 2616"/>
                <a:gd name="T32" fmla="*/ 663 w 2090"/>
                <a:gd name="T33" fmla="*/ 512 h 2616"/>
                <a:gd name="T34" fmla="*/ 1045 w 2090"/>
                <a:gd name="T35" fmla="*/ 130 h 2616"/>
                <a:gd name="T36" fmla="*/ 1703 w 2090"/>
                <a:gd name="T37" fmla="*/ 2486 h 2616"/>
                <a:gd name="T38" fmla="*/ 387 w 2090"/>
                <a:gd name="T39" fmla="*/ 2486 h 2616"/>
                <a:gd name="T40" fmla="*/ 130 w 2090"/>
                <a:gd name="T41" fmla="*/ 2276 h 2616"/>
                <a:gd name="T42" fmla="*/ 275 w 2090"/>
                <a:gd name="T43" fmla="*/ 642 h 2616"/>
                <a:gd name="T44" fmla="*/ 533 w 2090"/>
                <a:gd name="T45" fmla="*/ 642 h 2616"/>
                <a:gd name="T46" fmla="*/ 533 w 2090"/>
                <a:gd name="T47" fmla="*/ 870 h 2616"/>
                <a:gd name="T48" fmla="*/ 598 w 2090"/>
                <a:gd name="T49" fmla="*/ 935 h 2616"/>
                <a:gd name="T50" fmla="*/ 663 w 2090"/>
                <a:gd name="T51" fmla="*/ 870 h 2616"/>
                <a:gd name="T52" fmla="*/ 663 w 2090"/>
                <a:gd name="T53" fmla="*/ 642 h 2616"/>
                <a:gd name="T54" fmla="*/ 1427 w 2090"/>
                <a:gd name="T55" fmla="*/ 642 h 2616"/>
                <a:gd name="T56" fmla="*/ 1427 w 2090"/>
                <a:gd name="T57" fmla="*/ 870 h 2616"/>
                <a:gd name="T58" fmla="*/ 1492 w 2090"/>
                <a:gd name="T59" fmla="*/ 935 h 2616"/>
                <a:gd name="T60" fmla="*/ 1557 w 2090"/>
                <a:gd name="T61" fmla="*/ 870 h 2616"/>
                <a:gd name="T62" fmla="*/ 1557 w 2090"/>
                <a:gd name="T63" fmla="*/ 642 h 2616"/>
                <a:gd name="T64" fmla="*/ 1815 w 2090"/>
                <a:gd name="T65" fmla="*/ 642 h 2616"/>
                <a:gd name="T66" fmla="*/ 1960 w 2090"/>
                <a:gd name="T67" fmla="*/ 2276 h 2616"/>
                <a:gd name="T68" fmla="*/ 1703 w 2090"/>
                <a:gd name="T69" fmla="*/ 2486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90" h="2616">
                  <a:moveTo>
                    <a:pt x="2090" y="2267"/>
                  </a:moveTo>
                  <a:lnTo>
                    <a:pt x="1940" y="571"/>
                  </a:lnTo>
                  <a:cubicBezTo>
                    <a:pt x="1937" y="537"/>
                    <a:pt x="1909" y="512"/>
                    <a:pt x="1875" y="512"/>
                  </a:cubicBezTo>
                  <a:lnTo>
                    <a:pt x="1557" y="512"/>
                  </a:lnTo>
                  <a:cubicBezTo>
                    <a:pt x="1557" y="230"/>
                    <a:pt x="1327" y="0"/>
                    <a:pt x="1045" y="0"/>
                  </a:cubicBezTo>
                  <a:cubicBezTo>
                    <a:pt x="763" y="0"/>
                    <a:pt x="533" y="230"/>
                    <a:pt x="533" y="512"/>
                  </a:cubicBezTo>
                  <a:lnTo>
                    <a:pt x="215" y="512"/>
                  </a:lnTo>
                  <a:cubicBezTo>
                    <a:pt x="182" y="512"/>
                    <a:pt x="154" y="537"/>
                    <a:pt x="150" y="571"/>
                  </a:cubicBezTo>
                  <a:lnTo>
                    <a:pt x="0" y="2267"/>
                  </a:lnTo>
                  <a:cubicBezTo>
                    <a:pt x="0" y="2270"/>
                    <a:pt x="0" y="2271"/>
                    <a:pt x="0" y="2273"/>
                  </a:cubicBezTo>
                  <a:cubicBezTo>
                    <a:pt x="0" y="2462"/>
                    <a:pt x="174" y="2616"/>
                    <a:pt x="387" y="2616"/>
                  </a:cubicBezTo>
                  <a:lnTo>
                    <a:pt x="1703" y="2616"/>
                  </a:lnTo>
                  <a:cubicBezTo>
                    <a:pt x="1916" y="2616"/>
                    <a:pt x="2090" y="2462"/>
                    <a:pt x="2090" y="2273"/>
                  </a:cubicBezTo>
                  <a:cubicBezTo>
                    <a:pt x="2090" y="2271"/>
                    <a:pt x="2090" y="2270"/>
                    <a:pt x="2090" y="2267"/>
                  </a:cubicBezTo>
                  <a:close/>
                  <a:moveTo>
                    <a:pt x="1045" y="130"/>
                  </a:moveTo>
                  <a:cubicBezTo>
                    <a:pt x="1256" y="130"/>
                    <a:pt x="1427" y="301"/>
                    <a:pt x="1427" y="512"/>
                  </a:cubicBezTo>
                  <a:lnTo>
                    <a:pt x="663" y="512"/>
                  </a:lnTo>
                  <a:cubicBezTo>
                    <a:pt x="663" y="301"/>
                    <a:pt x="834" y="130"/>
                    <a:pt x="1045" y="130"/>
                  </a:cubicBezTo>
                  <a:close/>
                  <a:moveTo>
                    <a:pt x="1703" y="2486"/>
                  </a:moveTo>
                  <a:lnTo>
                    <a:pt x="387" y="2486"/>
                  </a:lnTo>
                  <a:cubicBezTo>
                    <a:pt x="246" y="2486"/>
                    <a:pt x="131" y="2392"/>
                    <a:pt x="130" y="2276"/>
                  </a:cubicBezTo>
                  <a:lnTo>
                    <a:pt x="275" y="642"/>
                  </a:lnTo>
                  <a:lnTo>
                    <a:pt x="533" y="642"/>
                  </a:lnTo>
                  <a:lnTo>
                    <a:pt x="533" y="870"/>
                  </a:lnTo>
                  <a:cubicBezTo>
                    <a:pt x="533" y="905"/>
                    <a:pt x="562" y="935"/>
                    <a:pt x="598" y="935"/>
                  </a:cubicBezTo>
                  <a:cubicBezTo>
                    <a:pt x="633" y="935"/>
                    <a:pt x="663" y="905"/>
                    <a:pt x="663" y="870"/>
                  </a:cubicBezTo>
                  <a:lnTo>
                    <a:pt x="663" y="642"/>
                  </a:lnTo>
                  <a:lnTo>
                    <a:pt x="1427" y="642"/>
                  </a:lnTo>
                  <a:lnTo>
                    <a:pt x="1427" y="870"/>
                  </a:lnTo>
                  <a:cubicBezTo>
                    <a:pt x="1427" y="905"/>
                    <a:pt x="1457" y="935"/>
                    <a:pt x="1492" y="935"/>
                  </a:cubicBezTo>
                  <a:cubicBezTo>
                    <a:pt x="1528" y="935"/>
                    <a:pt x="1557" y="905"/>
                    <a:pt x="1557" y="870"/>
                  </a:cubicBezTo>
                  <a:lnTo>
                    <a:pt x="1557" y="642"/>
                  </a:lnTo>
                  <a:lnTo>
                    <a:pt x="1815" y="642"/>
                  </a:lnTo>
                  <a:lnTo>
                    <a:pt x="1960" y="2276"/>
                  </a:lnTo>
                  <a:cubicBezTo>
                    <a:pt x="1959" y="2392"/>
                    <a:pt x="1844" y="2486"/>
                    <a:pt x="1703" y="2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15">
              <a:extLst>
                <a:ext uri="{FF2B5EF4-FFF2-40B4-BE49-F238E27FC236}">
                  <a16:creationId xmlns:a16="http://schemas.microsoft.com/office/drawing/2014/main" id="{5663F97E-2C3C-4A08-830D-AA9EAA303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4301" y="2484438"/>
              <a:ext cx="123825" cy="122238"/>
            </a:xfrm>
            <a:custGeom>
              <a:avLst/>
              <a:gdLst>
                <a:gd name="T0" fmla="*/ 576 w 602"/>
                <a:gd name="T1" fmla="*/ 26 h 596"/>
                <a:gd name="T2" fmla="*/ 484 w 602"/>
                <a:gd name="T3" fmla="*/ 26 h 596"/>
                <a:gd name="T4" fmla="*/ 301 w 602"/>
                <a:gd name="T5" fmla="*/ 209 h 596"/>
                <a:gd name="T6" fmla="*/ 117 w 602"/>
                <a:gd name="T7" fmla="*/ 26 h 596"/>
                <a:gd name="T8" fmla="*/ 25 w 602"/>
                <a:gd name="T9" fmla="*/ 26 h 596"/>
                <a:gd name="T10" fmla="*/ 25 w 602"/>
                <a:gd name="T11" fmla="*/ 118 h 596"/>
                <a:gd name="T12" fmla="*/ 209 w 602"/>
                <a:gd name="T13" fmla="*/ 301 h 596"/>
                <a:gd name="T14" fmla="*/ 25 w 602"/>
                <a:gd name="T15" fmla="*/ 485 h 596"/>
                <a:gd name="T16" fmla="*/ 25 w 602"/>
                <a:gd name="T17" fmla="*/ 577 h 596"/>
                <a:gd name="T18" fmla="*/ 71 w 602"/>
                <a:gd name="T19" fmla="*/ 596 h 596"/>
                <a:gd name="T20" fmla="*/ 117 w 602"/>
                <a:gd name="T21" fmla="*/ 577 h 596"/>
                <a:gd name="T22" fmla="*/ 301 w 602"/>
                <a:gd name="T23" fmla="*/ 394 h 596"/>
                <a:gd name="T24" fmla="*/ 485 w 602"/>
                <a:gd name="T25" fmla="*/ 577 h 596"/>
                <a:gd name="T26" fmla="*/ 531 w 602"/>
                <a:gd name="T27" fmla="*/ 596 h 596"/>
                <a:gd name="T28" fmla="*/ 577 w 602"/>
                <a:gd name="T29" fmla="*/ 577 h 596"/>
                <a:gd name="T30" fmla="*/ 577 w 602"/>
                <a:gd name="T31" fmla="*/ 485 h 596"/>
                <a:gd name="T32" fmla="*/ 393 w 602"/>
                <a:gd name="T33" fmla="*/ 301 h 596"/>
                <a:gd name="T34" fmla="*/ 577 w 602"/>
                <a:gd name="T35" fmla="*/ 118 h 596"/>
                <a:gd name="T36" fmla="*/ 576 w 602"/>
                <a:gd name="T37" fmla="*/ 2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02" h="596">
                  <a:moveTo>
                    <a:pt x="576" y="26"/>
                  </a:moveTo>
                  <a:cubicBezTo>
                    <a:pt x="551" y="0"/>
                    <a:pt x="510" y="0"/>
                    <a:pt x="484" y="26"/>
                  </a:cubicBezTo>
                  <a:lnTo>
                    <a:pt x="301" y="209"/>
                  </a:lnTo>
                  <a:lnTo>
                    <a:pt x="117" y="26"/>
                  </a:lnTo>
                  <a:cubicBezTo>
                    <a:pt x="92" y="0"/>
                    <a:pt x="51" y="0"/>
                    <a:pt x="25" y="26"/>
                  </a:cubicBezTo>
                  <a:cubicBezTo>
                    <a:pt x="0" y="51"/>
                    <a:pt x="0" y="92"/>
                    <a:pt x="25" y="118"/>
                  </a:cubicBezTo>
                  <a:lnTo>
                    <a:pt x="209" y="301"/>
                  </a:lnTo>
                  <a:lnTo>
                    <a:pt x="25" y="485"/>
                  </a:lnTo>
                  <a:cubicBezTo>
                    <a:pt x="0" y="510"/>
                    <a:pt x="0" y="552"/>
                    <a:pt x="25" y="577"/>
                  </a:cubicBezTo>
                  <a:cubicBezTo>
                    <a:pt x="38" y="590"/>
                    <a:pt x="55" y="596"/>
                    <a:pt x="71" y="596"/>
                  </a:cubicBezTo>
                  <a:cubicBezTo>
                    <a:pt x="88" y="596"/>
                    <a:pt x="104" y="590"/>
                    <a:pt x="117" y="577"/>
                  </a:cubicBezTo>
                  <a:lnTo>
                    <a:pt x="301" y="394"/>
                  </a:lnTo>
                  <a:lnTo>
                    <a:pt x="485" y="577"/>
                  </a:lnTo>
                  <a:cubicBezTo>
                    <a:pt x="497" y="590"/>
                    <a:pt x="514" y="596"/>
                    <a:pt x="531" y="596"/>
                  </a:cubicBezTo>
                  <a:cubicBezTo>
                    <a:pt x="547" y="596"/>
                    <a:pt x="564" y="590"/>
                    <a:pt x="577" y="577"/>
                  </a:cubicBezTo>
                  <a:cubicBezTo>
                    <a:pt x="602" y="552"/>
                    <a:pt x="602" y="510"/>
                    <a:pt x="577" y="485"/>
                  </a:cubicBezTo>
                  <a:lnTo>
                    <a:pt x="393" y="301"/>
                  </a:lnTo>
                  <a:lnTo>
                    <a:pt x="577" y="118"/>
                  </a:lnTo>
                  <a:cubicBezTo>
                    <a:pt x="602" y="92"/>
                    <a:pt x="602" y="51"/>
                    <a:pt x="57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15BED0D6-39E7-4C0F-B7A5-3762FBCB4862}"/>
              </a:ext>
            </a:extLst>
          </p:cNvPr>
          <p:cNvGrpSpPr/>
          <p:nvPr/>
        </p:nvGrpSpPr>
        <p:grpSpPr>
          <a:xfrm>
            <a:off x="3466146" y="995932"/>
            <a:ext cx="388572" cy="340713"/>
            <a:chOff x="2468564" y="39688"/>
            <a:chExt cx="541338" cy="474663"/>
          </a:xfrm>
          <a:solidFill>
            <a:srgbClr val="1C1C1C"/>
          </a:solidFill>
        </p:grpSpPr>
        <p:sp>
          <p:nvSpPr>
            <p:cNvPr id="104" name="Freeform 48">
              <a:extLst>
                <a:ext uri="{FF2B5EF4-FFF2-40B4-BE49-F238E27FC236}">
                  <a16:creationId xmlns:a16="http://schemas.microsoft.com/office/drawing/2014/main" id="{065B33E7-6F00-424B-839D-5201F35C4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8564" y="312738"/>
              <a:ext cx="320675" cy="112713"/>
            </a:xfrm>
            <a:custGeom>
              <a:avLst/>
              <a:gdLst>
                <a:gd name="T0" fmla="*/ 989 w 1558"/>
                <a:gd name="T1" fmla="*/ 197 h 548"/>
                <a:gd name="T2" fmla="*/ 1415 w 1558"/>
                <a:gd name="T3" fmla="*/ 327 h 548"/>
                <a:gd name="T4" fmla="*/ 1413 w 1558"/>
                <a:gd name="T5" fmla="*/ 335 h 548"/>
                <a:gd name="T6" fmla="*/ 1340 w 1558"/>
                <a:gd name="T7" fmla="*/ 390 h 548"/>
                <a:gd name="T8" fmla="*/ 965 w 1558"/>
                <a:gd name="T9" fmla="*/ 398 h 548"/>
                <a:gd name="T10" fmla="*/ 896 w 1558"/>
                <a:gd name="T11" fmla="*/ 459 h 548"/>
                <a:gd name="T12" fmla="*/ 957 w 1558"/>
                <a:gd name="T13" fmla="*/ 528 h 548"/>
                <a:gd name="T14" fmla="*/ 1361 w 1558"/>
                <a:gd name="T15" fmla="*/ 518 h 548"/>
                <a:gd name="T16" fmla="*/ 1550 w 1558"/>
                <a:gd name="T17" fmla="*/ 273 h 548"/>
                <a:gd name="T18" fmla="*/ 1504 w 1558"/>
                <a:gd name="T19" fmla="*/ 216 h 548"/>
                <a:gd name="T20" fmla="*/ 1026 w 1558"/>
                <a:gd name="T21" fmla="*/ 72 h 548"/>
                <a:gd name="T22" fmla="*/ 521 w 1558"/>
                <a:gd name="T23" fmla="*/ 137 h 548"/>
                <a:gd name="T24" fmla="*/ 517 w 1558"/>
                <a:gd name="T25" fmla="*/ 140 h 548"/>
                <a:gd name="T26" fmla="*/ 41 w 1558"/>
                <a:gd name="T27" fmla="*/ 427 h 548"/>
                <a:gd name="T28" fmla="*/ 19 w 1558"/>
                <a:gd name="T29" fmla="*/ 517 h 548"/>
                <a:gd name="T30" fmla="*/ 75 w 1558"/>
                <a:gd name="T31" fmla="*/ 548 h 548"/>
                <a:gd name="T32" fmla="*/ 108 w 1558"/>
                <a:gd name="T33" fmla="*/ 539 h 548"/>
                <a:gd name="T34" fmla="*/ 582 w 1558"/>
                <a:gd name="T35" fmla="*/ 254 h 548"/>
                <a:gd name="T36" fmla="*/ 989 w 1558"/>
                <a:gd name="T37" fmla="*/ 197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58" h="548">
                  <a:moveTo>
                    <a:pt x="989" y="197"/>
                  </a:moveTo>
                  <a:lnTo>
                    <a:pt x="1415" y="327"/>
                  </a:lnTo>
                  <a:cubicBezTo>
                    <a:pt x="1415" y="329"/>
                    <a:pt x="1414" y="333"/>
                    <a:pt x="1413" y="335"/>
                  </a:cubicBezTo>
                  <a:cubicBezTo>
                    <a:pt x="1401" y="366"/>
                    <a:pt x="1378" y="384"/>
                    <a:pt x="1340" y="390"/>
                  </a:cubicBezTo>
                  <a:cubicBezTo>
                    <a:pt x="1200" y="412"/>
                    <a:pt x="967" y="398"/>
                    <a:pt x="965" y="398"/>
                  </a:cubicBezTo>
                  <a:cubicBezTo>
                    <a:pt x="929" y="396"/>
                    <a:pt x="898" y="423"/>
                    <a:pt x="896" y="459"/>
                  </a:cubicBezTo>
                  <a:cubicBezTo>
                    <a:pt x="894" y="495"/>
                    <a:pt x="921" y="526"/>
                    <a:pt x="957" y="528"/>
                  </a:cubicBezTo>
                  <a:cubicBezTo>
                    <a:pt x="967" y="528"/>
                    <a:pt x="1206" y="543"/>
                    <a:pt x="1361" y="518"/>
                  </a:cubicBezTo>
                  <a:cubicBezTo>
                    <a:pt x="1514" y="494"/>
                    <a:pt x="1558" y="358"/>
                    <a:pt x="1550" y="273"/>
                  </a:cubicBezTo>
                  <a:cubicBezTo>
                    <a:pt x="1548" y="246"/>
                    <a:pt x="1530" y="224"/>
                    <a:pt x="1504" y="216"/>
                  </a:cubicBezTo>
                  <a:lnTo>
                    <a:pt x="1026" y="72"/>
                  </a:lnTo>
                  <a:cubicBezTo>
                    <a:pt x="790" y="0"/>
                    <a:pt x="531" y="132"/>
                    <a:pt x="521" y="137"/>
                  </a:cubicBezTo>
                  <a:cubicBezTo>
                    <a:pt x="520" y="138"/>
                    <a:pt x="518" y="139"/>
                    <a:pt x="517" y="140"/>
                  </a:cubicBezTo>
                  <a:lnTo>
                    <a:pt x="41" y="427"/>
                  </a:lnTo>
                  <a:cubicBezTo>
                    <a:pt x="10" y="446"/>
                    <a:pt x="0" y="486"/>
                    <a:pt x="19" y="517"/>
                  </a:cubicBezTo>
                  <a:cubicBezTo>
                    <a:pt x="31" y="537"/>
                    <a:pt x="52" y="548"/>
                    <a:pt x="75" y="548"/>
                  </a:cubicBezTo>
                  <a:cubicBezTo>
                    <a:pt x="86" y="548"/>
                    <a:pt x="98" y="545"/>
                    <a:pt x="108" y="539"/>
                  </a:cubicBezTo>
                  <a:lnTo>
                    <a:pt x="582" y="254"/>
                  </a:lnTo>
                  <a:cubicBezTo>
                    <a:pt x="603" y="243"/>
                    <a:pt x="811" y="143"/>
                    <a:pt x="989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49">
              <a:extLst>
                <a:ext uri="{FF2B5EF4-FFF2-40B4-BE49-F238E27FC236}">
                  <a16:creationId xmlns:a16="http://schemas.microsoft.com/office/drawing/2014/main" id="{763357AB-8DAC-4E16-8DC1-CB40CF3BD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714" y="293688"/>
              <a:ext cx="484188" cy="220663"/>
            </a:xfrm>
            <a:custGeom>
              <a:avLst/>
              <a:gdLst>
                <a:gd name="T0" fmla="*/ 2337 w 2352"/>
                <a:gd name="T1" fmla="*/ 178 h 1072"/>
                <a:gd name="T2" fmla="*/ 2005 w 2352"/>
                <a:gd name="T3" fmla="*/ 78 h 1072"/>
                <a:gd name="T4" fmla="*/ 1480 w 2352"/>
                <a:gd name="T5" fmla="*/ 325 h 1072"/>
                <a:gd name="T6" fmla="*/ 1449 w 2352"/>
                <a:gd name="T7" fmla="*/ 412 h 1072"/>
                <a:gd name="T8" fmla="*/ 1536 w 2352"/>
                <a:gd name="T9" fmla="*/ 442 h 1072"/>
                <a:gd name="T10" fmla="*/ 2058 w 2352"/>
                <a:gd name="T11" fmla="*/ 198 h 1072"/>
                <a:gd name="T12" fmla="*/ 2179 w 2352"/>
                <a:gd name="T13" fmla="*/ 198 h 1072"/>
                <a:gd name="T14" fmla="*/ 2182 w 2352"/>
                <a:gd name="T15" fmla="*/ 199 h 1072"/>
                <a:gd name="T16" fmla="*/ 1295 w 2352"/>
                <a:gd name="T17" fmla="*/ 849 h 1072"/>
                <a:gd name="T18" fmla="*/ 1075 w 2352"/>
                <a:gd name="T19" fmla="*/ 902 h 1072"/>
                <a:gd name="T20" fmla="*/ 284 w 2352"/>
                <a:gd name="T21" fmla="*/ 776 h 1072"/>
                <a:gd name="T22" fmla="*/ 232 w 2352"/>
                <a:gd name="T23" fmla="*/ 790 h 1072"/>
                <a:gd name="T24" fmla="*/ 32 w 2352"/>
                <a:gd name="T25" fmla="*/ 957 h 1072"/>
                <a:gd name="T26" fmla="*/ 24 w 2352"/>
                <a:gd name="T27" fmla="*/ 1049 h 1072"/>
                <a:gd name="T28" fmla="*/ 74 w 2352"/>
                <a:gd name="T29" fmla="*/ 1072 h 1072"/>
                <a:gd name="T30" fmla="*/ 116 w 2352"/>
                <a:gd name="T31" fmla="*/ 1057 h 1072"/>
                <a:gd name="T32" fmla="*/ 293 w 2352"/>
                <a:gd name="T33" fmla="*/ 909 h 1072"/>
                <a:gd name="T34" fmla="*/ 1055 w 2352"/>
                <a:gd name="T35" fmla="*/ 1031 h 1072"/>
                <a:gd name="T36" fmla="*/ 1373 w 2352"/>
                <a:gd name="T37" fmla="*/ 954 h 1072"/>
                <a:gd name="T38" fmla="*/ 2319 w 2352"/>
                <a:gd name="T39" fmla="*/ 262 h 1072"/>
                <a:gd name="T40" fmla="*/ 2337 w 2352"/>
                <a:gd name="T41" fmla="*/ 178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52" h="1072">
                  <a:moveTo>
                    <a:pt x="2337" y="178"/>
                  </a:moveTo>
                  <a:cubicBezTo>
                    <a:pt x="2299" y="109"/>
                    <a:pt x="2182" y="0"/>
                    <a:pt x="2005" y="78"/>
                  </a:cubicBezTo>
                  <a:cubicBezTo>
                    <a:pt x="1837" y="153"/>
                    <a:pt x="1484" y="323"/>
                    <a:pt x="1480" y="325"/>
                  </a:cubicBezTo>
                  <a:cubicBezTo>
                    <a:pt x="1447" y="341"/>
                    <a:pt x="1434" y="379"/>
                    <a:pt x="1449" y="412"/>
                  </a:cubicBezTo>
                  <a:cubicBezTo>
                    <a:pt x="1465" y="444"/>
                    <a:pt x="1504" y="458"/>
                    <a:pt x="1536" y="442"/>
                  </a:cubicBezTo>
                  <a:cubicBezTo>
                    <a:pt x="1540" y="441"/>
                    <a:pt x="1892" y="271"/>
                    <a:pt x="2058" y="198"/>
                  </a:cubicBezTo>
                  <a:cubicBezTo>
                    <a:pt x="2105" y="176"/>
                    <a:pt x="2145" y="176"/>
                    <a:pt x="2179" y="198"/>
                  </a:cubicBezTo>
                  <a:cubicBezTo>
                    <a:pt x="2180" y="198"/>
                    <a:pt x="2181" y="199"/>
                    <a:pt x="2182" y="199"/>
                  </a:cubicBezTo>
                  <a:lnTo>
                    <a:pt x="1295" y="849"/>
                  </a:lnTo>
                  <a:cubicBezTo>
                    <a:pt x="1232" y="895"/>
                    <a:pt x="1152" y="914"/>
                    <a:pt x="1075" y="902"/>
                  </a:cubicBezTo>
                  <a:lnTo>
                    <a:pt x="284" y="776"/>
                  </a:lnTo>
                  <a:cubicBezTo>
                    <a:pt x="266" y="773"/>
                    <a:pt x="247" y="778"/>
                    <a:pt x="232" y="790"/>
                  </a:cubicBezTo>
                  <a:lnTo>
                    <a:pt x="32" y="957"/>
                  </a:lnTo>
                  <a:cubicBezTo>
                    <a:pt x="4" y="980"/>
                    <a:pt x="0" y="1021"/>
                    <a:pt x="24" y="1049"/>
                  </a:cubicBezTo>
                  <a:cubicBezTo>
                    <a:pt x="37" y="1064"/>
                    <a:pt x="55" y="1072"/>
                    <a:pt x="74" y="1072"/>
                  </a:cubicBezTo>
                  <a:cubicBezTo>
                    <a:pt x="88" y="1072"/>
                    <a:pt x="103" y="1067"/>
                    <a:pt x="116" y="1057"/>
                  </a:cubicBezTo>
                  <a:lnTo>
                    <a:pt x="293" y="909"/>
                  </a:lnTo>
                  <a:lnTo>
                    <a:pt x="1055" y="1031"/>
                  </a:lnTo>
                  <a:cubicBezTo>
                    <a:pt x="1166" y="1049"/>
                    <a:pt x="1282" y="1021"/>
                    <a:pt x="1373" y="954"/>
                  </a:cubicBezTo>
                  <a:lnTo>
                    <a:pt x="2319" y="262"/>
                  </a:lnTo>
                  <a:cubicBezTo>
                    <a:pt x="2344" y="242"/>
                    <a:pt x="2352" y="207"/>
                    <a:pt x="2337" y="1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0">
              <a:extLst>
                <a:ext uri="{FF2B5EF4-FFF2-40B4-BE49-F238E27FC236}">
                  <a16:creationId xmlns:a16="http://schemas.microsoft.com/office/drawing/2014/main" id="{23D9B675-BE07-41D8-98AC-93E1F0C463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71764" y="158751"/>
              <a:ext cx="171450" cy="155575"/>
            </a:xfrm>
            <a:custGeom>
              <a:avLst/>
              <a:gdLst>
                <a:gd name="T0" fmla="*/ 418 w 835"/>
                <a:gd name="T1" fmla="*/ 761 h 761"/>
                <a:gd name="T2" fmla="*/ 687 w 835"/>
                <a:gd name="T3" fmla="*/ 649 h 761"/>
                <a:gd name="T4" fmla="*/ 687 w 835"/>
                <a:gd name="T5" fmla="*/ 112 h 761"/>
                <a:gd name="T6" fmla="*/ 418 w 835"/>
                <a:gd name="T7" fmla="*/ 0 h 761"/>
                <a:gd name="T8" fmla="*/ 149 w 835"/>
                <a:gd name="T9" fmla="*/ 112 h 761"/>
                <a:gd name="T10" fmla="*/ 149 w 835"/>
                <a:gd name="T11" fmla="*/ 649 h 761"/>
                <a:gd name="T12" fmla="*/ 418 w 835"/>
                <a:gd name="T13" fmla="*/ 761 h 761"/>
                <a:gd name="T14" fmla="*/ 241 w 835"/>
                <a:gd name="T15" fmla="*/ 204 h 761"/>
                <a:gd name="T16" fmla="*/ 418 w 835"/>
                <a:gd name="T17" fmla="*/ 131 h 761"/>
                <a:gd name="T18" fmla="*/ 595 w 835"/>
                <a:gd name="T19" fmla="*/ 204 h 761"/>
                <a:gd name="T20" fmla="*/ 595 w 835"/>
                <a:gd name="T21" fmla="*/ 558 h 761"/>
                <a:gd name="T22" fmla="*/ 418 w 835"/>
                <a:gd name="T23" fmla="*/ 631 h 761"/>
                <a:gd name="T24" fmla="*/ 241 w 835"/>
                <a:gd name="T25" fmla="*/ 558 h 761"/>
                <a:gd name="T26" fmla="*/ 241 w 835"/>
                <a:gd name="T27" fmla="*/ 204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5" h="761">
                  <a:moveTo>
                    <a:pt x="418" y="761"/>
                  </a:moveTo>
                  <a:cubicBezTo>
                    <a:pt x="520" y="761"/>
                    <a:pt x="615" y="721"/>
                    <a:pt x="687" y="649"/>
                  </a:cubicBezTo>
                  <a:cubicBezTo>
                    <a:pt x="835" y="501"/>
                    <a:pt x="835" y="260"/>
                    <a:pt x="687" y="112"/>
                  </a:cubicBezTo>
                  <a:cubicBezTo>
                    <a:pt x="615" y="40"/>
                    <a:pt x="520" y="0"/>
                    <a:pt x="418" y="0"/>
                  </a:cubicBezTo>
                  <a:cubicBezTo>
                    <a:pt x="316" y="0"/>
                    <a:pt x="221" y="40"/>
                    <a:pt x="149" y="112"/>
                  </a:cubicBezTo>
                  <a:cubicBezTo>
                    <a:pt x="0" y="260"/>
                    <a:pt x="0" y="501"/>
                    <a:pt x="149" y="649"/>
                  </a:cubicBezTo>
                  <a:cubicBezTo>
                    <a:pt x="221" y="721"/>
                    <a:pt x="316" y="761"/>
                    <a:pt x="418" y="761"/>
                  </a:cubicBezTo>
                  <a:close/>
                  <a:moveTo>
                    <a:pt x="241" y="204"/>
                  </a:moveTo>
                  <a:cubicBezTo>
                    <a:pt x="289" y="157"/>
                    <a:pt x="351" y="131"/>
                    <a:pt x="418" y="131"/>
                  </a:cubicBezTo>
                  <a:cubicBezTo>
                    <a:pt x="485" y="131"/>
                    <a:pt x="547" y="157"/>
                    <a:pt x="595" y="204"/>
                  </a:cubicBezTo>
                  <a:cubicBezTo>
                    <a:pt x="692" y="302"/>
                    <a:pt x="692" y="460"/>
                    <a:pt x="595" y="558"/>
                  </a:cubicBezTo>
                  <a:cubicBezTo>
                    <a:pt x="547" y="605"/>
                    <a:pt x="485" y="631"/>
                    <a:pt x="418" y="631"/>
                  </a:cubicBezTo>
                  <a:cubicBezTo>
                    <a:pt x="351" y="631"/>
                    <a:pt x="289" y="605"/>
                    <a:pt x="241" y="558"/>
                  </a:cubicBezTo>
                  <a:cubicBezTo>
                    <a:pt x="144" y="460"/>
                    <a:pt x="144" y="302"/>
                    <a:pt x="241" y="2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51">
              <a:extLst>
                <a:ext uri="{FF2B5EF4-FFF2-40B4-BE49-F238E27FC236}">
                  <a16:creationId xmlns:a16="http://schemas.microsoft.com/office/drawing/2014/main" id="{7F6C4ADB-4DB2-40F3-B77F-1788988959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82889" y="39688"/>
              <a:ext cx="133350" cy="122238"/>
            </a:xfrm>
            <a:custGeom>
              <a:avLst/>
              <a:gdLst>
                <a:gd name="T0" fmla="*/ 325 w 651"/>
                <a:gd name="T1" fmla="*/ 594 h 594"/>
                <a:gd name="T2" fmla="*/ 535 w 651"/>
                <a:gd name="T3" fmla="*/ 507 h 594"/>
                <a:gd name="T4" fmla="*/ 535 w 651"/>
                <a:gd name="T5" fmla="*/ 87 h 594"/>
                <a:gd name="T6" fmla="*/ 325 w 651"/>
                <a:gd name="T7" fmla="*/ 0 h 594"/>
                <a:gd name="T8" fmla="*/ 115 w 651"/>
                <a:gd name="T9" fmla="*/ 87 h 594"/>
                <a:gd name="T10" fmla="*/ 115 w 651"/>
                <a:gd name="T11" fmla="*/ 507 h 594"/>
                <a:gd name="T12" fmla="*/ 325 w 651"/>
                <a:gd name="T13" fmla="*/ 594 h 594"/>
                <a:gd name="T14" fmla="*/ 208 w 651"/>
                <a:gd name="T15" fmla="*/ 179 h 594"/>
                <a:gd name="T16" fmla="*/ 326 w 651"/>
                <a:gd name="T17" fmla="*/ 131 h 594"/>
                <a:gd name="T18" fmla="*/ 444 w 651"/>
                <a:gd name="T19" fmla="*/ 179 h 594"/>
                <a:gd name="T20" fmla="*/ 444 w 651"/>
                <a:gd name="T21" fmla="*/ 415 h 594"/>
                <a:gd name="T22" fmla="*/ 326 w 651"/>
                <a:gd name="T23" fmla="*/ 464 h 594"/>
                <a:gd name="T24" fmla="*/ 208 w 651"/>
                <a:gd name="T25" fmla="*/ 415 h 594"/>
                <a:gd name="T26" fmla="*/ 208 w 651"/>
                <a:gd name="T27" fmla="*/ 179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1" h="594">
                  <a:moveTo>
                    <a:pt x="325" y="594"/>
                  </a:moveTo>
                  <a:cubicBezTo>
                    <a:pt x="405" y="594"/>
                    <a:pt x="479" y="563"/>
                    <a:pt x="535" y="507"/>
                  </a:cubicBezTo>
                  <a:cubicBezTo>
                    <a:pt x="651" y="391"/>
                    <a:pt x="651" y="203"/>
                    <a:pt x="535" y="87"/>
                  </a:cubicBezTo>
                  <a:cubicBezTo>
                    <a:pt x="479" y="31"/>
                    <a:pt x="405" y="0"/>
                    <a:pt x="325" y="0"/>
                  </a:cubicBezTo>
                  <a:cubicBezTo>
                    <a:pt x="246" y="0"/>
                    <a:pt x="171" y="31"/>
                    <a:pt x="115" y="87"/>
                  </a:cubicBezTo>
                  <a:cubicBezTo>
                    <a:pt x="0" y="203"/>
                    <a:pt x="0" y="391"/>
                    <a:pt x="115" y="507"/>
                  </a:cubicBezTo>
                  <a:cubicBezTo>
                    <a:pt x="171" y="563"/>
                    <a:pt x="246" y="594"/>
                    <a:pt x="325" y="594"/>
                  </a:cubicBezTo>
                  <a:close/>
                  <a:moveTo>
                    <a:pt x="208" y="179"/>
                  </a:moveTo>
                  <a:cubicBezTo>
                    <a:pt x="239" y="148"/>
                    <a:pt x="281" y="131"/>
                    <a:pt x="326" y="131"/>
                  </a:cubicBezTo>
                  <a:cubicBezTo>
                    <a:pt x="370" y="131"/>
                    <a:pt x="412" y="148"/>
                    <a:pt x="444" y="179"/>
                  </a:cubicBezTo>
                  <a:cubicBezTo>
                    <a:pt x="509" y="244"/>
                    <a:pt x="509" y="350"/>
                    <a:pt x="444" y="415"/>
                  </a:cubicBezTo>
                  <a:cubicBezTo>
                    <a:pt x="412" y="446"/>
                    <a:pt x="370" y="464"/>
                    <a:pt x="326" y="464"/>
                  </a:cubicBezTo>
                  <a:cubicBezTo>
                    <a:pt x="281" y="464"/>
                    <a:pt x="239" y="446"/>
                    <a:pt x="208" y="415"/>
                  </a:cubicBezTo>
                  <a:cubicBezTo>
                    <a:pt x="143" y="350"/>
                    <a:pt x="143" y="244"/>
                    <a:pt x="208" y="1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FE77987E-1919-4EA0-A11C-B98516390EFF}"/>
              </a:ext>
            </a:extLst>
          </p:cNvPr>
          <p:cNvGrpSpPr/>
          <p:nvPr/>
        </p:nvGrpSpPr>
        <p:grpSpPr>
          <a:xfrm>
            <a:off x="3480390" y="5496979"/>
            <a:ext cx="360084" cy="387432"/>
            <a:chOff x="2395538" y="6310313"/>
            <a:chExt cx="501650" cy="539750"/>
          </a:xfrm>
          <a:solidFill>
            <a:srgbClr val="1C1C1C"/>
          </a:solidFill>
        </p:grpSpPr>
        <p:sp>
          <p:nvSpPr>
            <p:cNvPr id="41" name="Freeform 239">
              <a:extLst>
                <a:ext uri="{FF2B5EF4-FFF2-40B4-BE49-F238E27FC236}">
                  <a16:creationId xmlns:a16="http://schemas.microsoft.com/office/drawing/2014/main" id="{841167A8-6317-4183-8EA9-437528C3B5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95538" y="6310313"/>
              <a:ext cx="501650" cy="539750"/>
            </a:xfrm>
            <a:custGeom>
              <a:avLst/>
              <a:gdLst>
                <a:gd name="T0" fmla="*/ 2149 w 2439"/>
                <a:gd name="T1" fmla="*/ 1726 h 2625"/>
                <a:gd name="T2" fmla="*/ 2439 w 2439"/>
                <a:gd name="T3" fmla="*/ 825 h 2625"/>
                <a:gd name="T4" fmla="*/ 2310 w 2439"/>
                <a:gd name="T5" fmla="*/ 825 h 2625"/>
                <a:gd name="T6" fmla="*/ 2149 w 2439"/>
                <a:gd name="T7" fmla="*/ 1596 h 2625"/>
                <a:gd name="T8" fmla="*/ 538 w 2439"/>
                <a:gd name="T9" fmla="*/ 1435 h 2625"/>
                <a:gd name="T10" fmla="*/ 538 w 2439"/>
                <a:gd name="T11" fmla="*/ 673 h 2625"/>
                <a:gd name="T12" fmla="*/ 538 w 2439"/>
                <a:gd name="T13" fmla="*/ 242 h 2625"/>
                <a:gd name="T14" fmla="*/ 537 w 2439"/>
                <a:gd name="T15" fmla="*/ 234 h 2625"/>
                <a:gd name="T16" fmla="*/ 536 w 2439"/>
                <a:gd name="T17" fmla="*/ 225 h 2625"/>
                <a:gd name="T18" fmla="*/ 533 w 2439"/>
                <a:gd name="T19" fmla="*/ 220 h 2625"/>
                <a:gd name="T20" fmla="*/ 531 w 2439"/>
                <a:gd name="T21" fmla="*/ 214 h 2625"/>
                <a:gd name="T22" fmla="*/ 529 w 2439"/>
                <a:gd name="T23" fmla="*/ 209 h 2625"/>
                <a:gd name="T24" fmla="*/ 525 w 2439"/>
                <a:gd name="T25" fmla="*/ 204 h 2625"/>
                <a:gd name="T26" fmla="*/ 522 w 2439"/>
                <a:gd name="T27" fmla="*/ 199 h 2625"/>
                <a:gd name="T28" fmla="*/ 518 w 2439"/>
                <a:gd name="T29" fmla="*/ 195 h 2625"/>
                <a:gd name="T30" fmla="*/ 513 w 2439"/>
                <a:gd name="T31" fmla="*/ 190 h 2625"/>
                <a:gd name="T32" fmla="*/ 506 w 2439"/>
                <a:gd name="T33" fmla="*/ 186 h 2625"/>
                <a:gd name="T34" fmla="*/ 499 w 2439"/>
                <a:gd name="T35" fmla="*/ 181 h 2625"/>
                <a:gd name="T36" fmla="*/ 14 w 2439"/>
                <a:gd name="T37" fmla="*/ 49 h 2625"/>
                <a:gd name="T38" fmla="*/ 408 w 2439"/>
                <a:gd name="T39" fmla="*/ 285 h 2625"/>
                <a:gd name="T40" fmla="*/ 408 w 2439"/>
                <a:gd name="T41" fmla="*/ 673 h 2625"/>
                <a:gd name="T42" fmla="*/ 408 w 2439"/>
                <a:gd name="T43" fmla="*/ 1435 h 2625"/>
                <a:gd name="T44" fmla="*/ 674 w 2439"/>
                <a:gd name="T45" fmla="*/ 2179 h 2625"/>
                <a:gd name="T46" fmla="*/ 913 w 2439"/>
                <a:gd name="T47" fmla="*/ 2625 h 2625"/>
                <a:gd name="T48" fmla="*/ 1153 w 2439"/>
                <a:gd name="T49" fmla="*/ 2180 h 2625"/>
                <a:gd name="T50" fmla="*/ 1792 w 2439"/>
                <a:gd name="T51" fmla="*/ 2338 h 2625"/>
                <a:gd name="T52" fmla="*/ 2366 w 2439"/>
                <a:gd name="T53" fmla="*/ 2338 h 2625"/>
                <a:gd name="T54" fmla="*/ 698 w 2439"/>
                <a:gd name="T55" fmla="*/ 2051 h 2625"/>
                <a:gd name="T56" fmla="*/ 538 w 2439"/>
                <a:gd name="T57" fmla="*/ 1677 h 2625"/>
                <a:gd name="T58" fmla="*/ 1070 w 2439"/>
                <a:gd name="T59" fmla="*/ 2338 h 2625"/>
                <a:gd name="T60" fmla="*/ 755 w 2439"/>
                <a:gd name="T61" fmla="*/ 2338 h 2625"/>
                <a:gd name="T62" fmla="*/ 1070 w 2439"/>
                <a:gd name="T63" fmla="*/ 2338 h 2625"/>
                <a:gd name="T64" fmla="*/ 2079 w 2439"/>
                <a:gd name="T65" fmla="*/ 2496 h 2625"/>
                <a:gd name="T66" fmla="*/ 2079 w 2439"/>
                <a:gd name="T67" fmla="*/ 2180 h 2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9" h="2625">
                  <a:moveTo>
                    <a:pt x="698" y="1726"/>
                  </a:moveTo>
                  <a:lnTo>
                    <a:pt x="2149" y="1726"/>
                  </a:lnTo>
                  <a:cubicBezTo>
                    <a:pt x="2309" y="1726"/>
                    <a:pt x="2439" y="1596"/>
                    <a:pt x="2439" y="1436"/>
                  </a:cubicBezTo>
                  <a:lnTo>
                    <a:pt x="2439" y="825"/>
                  </a:lnTo>
                  <a:cubicBezTo>
                    <a:pt x="2439" y="789"/>
                    <a:pt x="2410" y="760"/>
                    <a:pt x="2375" y="760"/>
                  </a:cubicBezTo>
                  <a:cubicBezTo>
                    <a:pt x="2339" y="760"/>
                    <a:pt x="2310" y="789"/>
                    <a:pt x="2310" y="825"/>
                  </a:cubicBezTo>
                  <a:lnTo>
                    <a:pt x="2310" y="1435"/>
                  </a:lnTo>
                  <a:cubicBezTo>
                    <a:pt x="2310" y="1525"/>
                    <a:pt x="2238" y="1596"/>
                    <a:pt x="2149" y="1596"/>
                  </a:cubicBezTo>
                  <a:lnTo>
                    <a:pt x="698" y="1596"/>
                  </a:lnTo>
                  <a:cubicBezTo>
                    <a:pt x="609" y="1596"/>
                    <a:pt x="538" y="1524"/>
                    <a:pt x="538" y="1435"/>
                  </a:cubicBezTo>
                  <a:lnTo>
                    <a:pt x="538" y="1076"/>
                  </a:lnTo>
                  <a:lnTo>
                    <a:pt x="538" y="673"/>
                  </a:lnTo>
                  <a:lnTo>
                    <a:pt x="538" y="621"/>
                  </a:lnTo>
                  <a:lnTo>
                    <a:pt x="538" y="242"/>
                  </a:lnTo>
                  <a:cubicBezTo>
                    <a:pt x="538" y="240"/>
                    <a:pt x="538" y="238"/>
                    <a:pt x="537" y="235"/>
                  </a:cubicBezTo>
                  <a:cubicBezTo>
                    <a:pt x="537" y="235"/>
                    <a:pt x="537" y="234"/>
                    <a:pt x="537" y="234"/>
                  </a:cubicBezTo>
                  <a:cubicBezTo>
                    <a:pt x="537" y="232"/>
                    <a:pt x="537" y="230"/>
                    <a:pt x="537" y="229"/>
                  </a:cubicBezTo>
                  <a:cubicBezTo>
                    <a:pt x="537" y="228"/>
                    <a:pt x="536" y="227"/>
                    <a:pt x="536" y="225"/>
                  </a:cubicBezTo>
                  <a:cubicBezTo>
                    <a:pt x="536" y="225"/>
                    <a:pt x="535" y="224"/>
                    <a:pt x="535" y="223"/>
                  </a:cubicBezTo>
                  <a:cubicBezTo>
                    <a:pt x="534" y="222"/>
                    <a:pt x="534" y="221"/>
                    <a:pt x="533" y="220"/>
                  </a:cubicBezTo>
                  <a:cubicBezTo>
                    <a:pt x="533" y="219"/>
                    <a:pt x="533" y="218"/>
                    <a:pt x="533" y="217"/>
                  </a:cubicBezTo>
                  <a:cubicBezTo>
                    <a:pt x="532" y="216"/>
                    <a:pt x="532" y="215"/>
                    <a:pt x="531" y="214"/>
                  </a:cubicBezTo>
                  <a:cubicBezTo>
                    <a:pt x="531" y="213"/>
                    <a:pt x="531" y="212"/>
                    <a:pt x="530" y="211"/>
                  </a:cubicBezTo>
                  <a:cubicBezTo>
                    <a:pt x="530" y="210"/>
                    <a:pt x="529" y="209"/>
                    <a:pt x="529" y="209"/>
                  </a:cubicBezTo>
                  <a:cubicBezTo>
                    <a:pt x="528" y="208"/>
                    <a:pt x="527" y="207"/>
                    <a:pt x="527" y="206"/>
                  </a:cubicBezTo>
                  <a:cubicBezTo>
                    <a:pt x="526" y="206"/>
                    <a:pt x="526" y="204"/>
                    <a:pt x="525" y="204"/>
                  </a:cubicBezTo>
                  <a:cubicBezTo>
                    <a:pt x="525" y="203"/>
                    <a:pt x="524" y="202"/>
                    <a:pt x="523" y="201"/>
                  </a:cubicBezTo>
                  <a:cubicBezTo>
                    <a:pt x="523" y="200"/>
                    <a:pt x="522" y="200"/>
                    <a:pt x="522" y="199"/>
                  </a:cubicBezTo>
                  <a:cubicBezTo>
                    <a:pt x="521" y="198"/>
                    <a:pt x="520" y="197"/>
                    <a:pt x="519" y="196"/>
                  </a:cubicBezTo>
                  <a:cubicBezTo>
                    <a:pt x="519" y="195"/>
                    <a:pt x="518" y="195"/>
                    <a:pt x="518" y="195"/>
                  </a:cubicBezTo>
                  <a:cubicBezTo>
                    <a:pt x="517" y="194"/>
                    <a:pt x="516" y="193"/>
                    <a:pt x="515" y="192"/>
                  </a:cubicBezTo>
                  <a:cubicBezTo>
                    <a:pt x="515" y="191"/>
                    <a:pt x="514" y="190"/>
                    <a:pt x="513" y="190"/>
                  </a:cubicBezTo>
                  <a:cubicBezTo>
                    <a:pt x="512" y="189"/>
                    <a:pt x="511" y="189"/>
                    <a:pt x="510" y="188"/>
                  </a:cubicBezTo>
                  <a:cubicBezTo>
                    <a:pt x="509" y="187"/>
                    <a:pt x="508" y="186"/>
                    <a:pt x="506" y="186"/>
                  </a:cubicBezTo>
                  <a:cubicBezTo>
                    <a:pt x="506" y="185"/>
                    <a:pt x="505" y="185"/>
                    <a:pt x="505" y="184"/>
                  </a:cubicBezTo>
                  <a:cubicBezTo>
                    <a:pt x="503" y="183"/>
                    <a:pt x="500" y="182"/>
                    <a:pt x="499" y="181"/>
                  </a:cubicBezTo>
                  <a:lnTo>
                    <a:pt x="99" y="14"/>
                  </a:lnTo>
                  <a:cubicBezTo>
                    <a:pt x="66" y="0"/>
                    <a:pt x="28" y="16"/>
                    <a:pt x="14" y="49"/>
                  </a:cubicBezTo>
                  <a:cubicBezTo>
                    <a:pt x="0" y="81"/>
                    <a:pt x="16" y="119"/>
                    <a:pt x="49" y="133"/>
                  </a:cubicBezTo>
                  <a:lnTo>
                    <a:pt x="408" y="285"/>
                  </a:lnTo>
                  <a:lnTo>
                    <a:pt x="408" y="621"/>
                  </a:lnTo>
                  <a:lnTo>
                    <a:pt x="408" y="673"/>
                  </a:lnTo>
                  <a:lnTo>
                    <a:pt x="408" y="1076"/>
                  </a:lnTo>
                  <a:lnTo>
                    <a:pt x="408" y="1435"/>
                  </a:lnTo>
                  <a:lnTo>
                    <a:pt x="408" y="1890"/>
                  </a:lnTo>
                  <a:cubicBezTo>
                    <a:pt x="408" y="2042"/>
                    <a:pt x="525" y="2167"/>
                    <a:pt x="674" y="2179"/>
                  </a:cubicBezTo>
                  <a:cubicBezTo>
                    <a:pt x="643" y="2225"/>
                    <a:pt x="626" y="2279"/>
                    <a:pt x="626" y="2338"/>
                  </a:cubicBezTo>
                  <a:cubicBezTo>
                    <a:pt x="626" y="2496"/>
                    <a:pt x="755" y="2625"/>
                    <a:pt x="913" y="2625"/>
                  </a:cubicBezTo>
                  <a:cubicBezTo>
                    <a:pt x="1071" y="2625"/>
                    <a:pt x="1200" y="2496"/>
                    <a:pt x="1200" y="2338"/>
                  </a:cubicBezTo>
                  <a:cubicBezTo>
                    <a:pt x="1200" y="2280"/>
                    <a:pt x="1182" y="2226"/>
                    <a:pt x="1153" y="2180"/>
                  </a:cubicBezTo>
                  <a:lnTo>
                    <a:pt x="1839" y="2180"/>
                  </a:lnTo>
                  <a:cubicBezTo>
                    <a:pt x="1810" y="2226"/>
                    <a:pt x="1792" y="2280"/>
                    <a:pt x="1792" y="2338"/>
                  </a:cubicBezTo>
                  <a:cubicBezTo>
                    <a:pt x="1792" y="2496"/>
                    <a:pt x="1921" y="2625"/>
                    <a:pt x="2079" y="2625"/>
                  </a:cubicBezTo>
                  <a:cubicBezTo>
                    <a:pt x="2238" y="2625"/>
                    <a:pt x="2366" y="2496"/>
                    <a:pt x="2366" y="2338"/>
                  </a:cubicBezTo>
                  <a:cubicBezTo>
                    <a:pt x="2366" y="2180"/>
                    <a:pt x="2238" y="2051"/>
                    <a:pt x="2079" y="2051"/>
                  </a:cubicBezTo>
                  <a:lnTo>
                    <a:pt x="698" y="2051"/>
                  </a:lnTo>
                  <a:cubicBezTo>
                    <a:pt x="609" y="2051"/>
                    <a:pt x="538" y="1979"/>
                    <a:pt x="538" y="1890"/>
                  </a:cubicBezTo>
                  <a:lnTo>
                    <a:pt x="538" y="1677"/>
                  </a:lnTo>
                  <a:cubicBezTo>
                    <a:pt x="584" y="1708"/>
                    <a:pt x="639" y="1726"/>
                    <a:pt x="698" y="1726"/>
                  </a:cubicBezTo>
                  <a:close/>
                  <a:moveTo>
                    <a:pt x="1070" y="2338"/>
                  </a:moveTo>
                  <a:cubicBezTo>
                    <a:pt x="1070" y="2425"/>
                    <a:pt x="999" y="2496"/>
                    <a:pt x="913" y="2496"/>
                  </a:cubicBezTo>
                  <a:cubicBezTo>
                    <a:pt x="826" y="2496"/>
                    <a:pt x="755" y="2425"/>
                    <a:pt x="755" y="2338"/>
                  </a:cubicBezTo>
                  <a:cubicBezTo>
                    <a:pt x="755" y="2251"/>
                    <a:pt x="826" y="2180"/>
                    <a:pt x="913" y="2180"/>
                  </a:cubicBezTo>
                  <a:cubicBezTo>
                    <a:pt x="999" y="2180"/>
                    <a:pt x="1070" y="2251"/>
                    <a:pt x="1070" y="2338"/>
                  </a:cubicBezTo>
                  <a:close/>
                  <a:moveTo>
                    <a:pt x="2236" y="2338"/>
                  </a:moveTo>
                  <a:cubicBezTo>
                    <a:pt x="2236" y="2425"/>
                    <a:pt x="2166" y="2496"/>
                    <a:pt x="2079" y="2496"/>
                  </a:cubicBezTo>
                  <a:cubicBezTo>
                    <a:pt x="1992" y="2496"/>
                    <a:pt x="1921" y="2425"/>
                    <a:pt x="1921" y="2338"/>
                  </a:cubicBezTo>
                  <a:cubicBezTo>
                    <a:pt x="1921" y="2251"/>
                    <a:pt x="1992" y="2180"/>
                    <a:pt x="2079" y="2180"/>
                  </a:cubicBezTo>
                  <a:cubicBezTo>
                    <a:pt x="2166" y="2180"/>
                    <a:pt x="2236" y="2251"/>
                    <a:pt x="2236" y="23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40">
              <a:extLst>
                <a:ext uri="{FF2B5EF4-FFF2-40B4-BE49-F238E27FC236}">
                  <a16:creationId xmlns:a16="http://schemas.microsoft.com/office/drawing/2014/main" id="{E193E3FD-B73D-4BDB-A7BD-44E9739741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6988" y="6367463"/>
              <a:ext cx="242888" cy="219075"/>
            </a:xfrm>
            <a:custGeom>
              <a:avLst/>
              <a:gdLst>
                <a:gd name="T0" fmla="*/ 65 w 1186"/>
                <a:gd name="T1" fmla="*/ 1065 h 1065"/>
                <a:gd name="T2" fmla="*/ 1121 w 1186"/>
                <a:gd name="T3" fmla="*/ 1065 h 1065"/>
                <a:gd name="T4" fmla="*/ 1186 w 1186"/>
                <a:gd name="T5" fmla="*/ 1000 h 1065"/>
                <a:gd name="T6" fmla="*/ 1186 w 1186"/>
                <a:gd name="T7" fmla="*/ 65 h 1065"/>
                <a:gd name="T8" fmla="*/ 1121 w 1186"/>
                <a:gd name="T9" fmla="*/ 0 h 1065"/>
                <a:gd name="T10" fmla="*/ 65 w 1186"/>
                <a:gd name="T11" fmla="*/ 0 h 1065"/>
                <a:gd name="T12" fmla="*/ 0 w 1186"/>
                <a:gd name="T13" fmla="*/ 65 h 1065"/>
                <a:gd name="T14" fmla="*/ 0 w 1186"/>
                <a:gd name="T15" fmla="*/ 999 h 1065"/>
                <a:gd name="T16" fmla="*/ 65 w 1186"/>
                <a:gd name="T17" fmla="*/ 1065 h 1065"/>
                <a:gd name="T18" fmla="*/ 130 w 1186"/>
                <a:gd name="T19" fmla="*/ 209 h 1065"/>
                <a:gd name="T20" fmla="*/ 950 w 1186"/>
                <a:gd name="T21" fmla="*/ 935 h 1065"/>
                <a:gd name="T22" fmla="*/ 130 w 1186"/>
                <a:gd name="T23" fmla="*/ 935 h 1065"/>
                <a:gd name="T24" fmla="*/ 130 w 1186"/>
                <a:gd name="T25" fmla="*/ 209 h 1065"/>
                <a:gd name="T26" fmla="*/ 1056 w 1186"/>
                <a:gd name="T27" fmla="*/ 856 h 1065"/>
                <a:gd name="T28" fmla="*/ 235 w 1186"/>
                <a:gd name="T29" fmla="*/ 129 h 1065"/>
                <a:gd name="T30" fmla="*/ 1056 w 1186"/>
                <a:gd name="T31" fmla="*/ 129 h 1065"/>
                <a:gd name="T32" fmla="*/ 1056 w 1186"/>
                <a:gd name="T33" fmla="*/ 856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86" h="1065">
                  <a:moveTo>
                    <a:pt x="65" y="1065"/>
                  </a:moveTo>
                  <a:lnTo>
                    <a:pt x="1121" y="1065"/>
                  </a:lnTo>
                  <a:cubicBezTo>
                    <a:pt x="1157" y="1065"/>
                    <a:pt x="1186" y="1036"/>
                    <a:pt x="1186" y="1000"/>
                  </a:cubicBezTo>
                  <a:lnTo>
                    <a:pt x="1186" y="65"/>
                  </a:lnTo>
                  <a:cubicBezTo>
                    <a:pt x="1186" y="29"/>
                    <a:pt x="1157" y="0"/>
                    <a:pt x="1121" y="0"/>
                  </a:cubicBez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lnTo>
                    <a:pt x="0" y="999"/>
                  </a:lnTo>
                  <a:cubicBezTo>
                    <a:pt x="0" y="1036"/>
                    <a:pt x="29" y="1065"/>
                    <a:pt x="65" y="1065"/>
                  </a:cubicBezTo>
                  <a:close/>
                  <a:moveTo>
                    <a:pt x="130" y="209"/>
                  </a:moveTo>
                  <a:lnTo>
                    <a:pt x="950" y="935"/>
                  </a:lnTo>
                  <a:lnTo>
                    <a:pt x="130" y="935"/>
                  </a:lnTo>
                  <a:lnTo>
                    <a:pt x="130" y="209"/>
                  </a:lnTo>
                  <a:close/>
                  <a:moveTo>
                    <a:pt x="1056" y="856"/>
                  </a:moveTo>
                  <a:lnTo>
                    <a:pt x="235" y="129"/>
                  </a:lnTo>
                  <a:lnTo>
                    <a:pt x="1056" y="129"/>
                  </a:lnTo>
                  <a:lnTo>
                    <a:pt x="1056" y="8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6C6B779E-CB20-4E5A-8E6E-0D1EB704D5C3}"/>
              </a:ext>
            </a:extLst>
          </p:cNvPr>
          <p:cNvGrpSpPr/>
          <p:nvPr/>
        </p:nvGrpSpPr>
        <p:grpSpPr>
          <a:xfrm>
            <a:off x="3475263" y="1734521"/>
            <a:ext cx="370340" cy="386293"/>
            <a:chOff x="2481264" y="1062038"/>
            <a:chExt cx="515938" cy="538163"/>
          </a:xfrm>
          <a:solidFill>
            <a:srgbClr val="1C1C1C"/>
          </a:solidFill>
        </p:grpSpPr>
        <p:sp>
          <p:nvSpPr>
            <p:cNvPr id="102" name="Freeform 46">
              <a:extLst>
                <a:ext uri="{FF2B5EF4-FFF2-40B4-BE49-F238E27FC236}">
                  <a16:creationId xmlns:a16="http://schemas.microsoft.com/office/drawing/2014/main" id="{1291B08B-95FD-4F01-9D74-BF3D64541C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1264" y="1062038"/>
              <a:ext cx="515938" cy="538163"/>
            </a:xfrm>
            <a:custGeom>
              <a:avLst/>
              <a:gdLst>
                <a:gd name="T0" fmla="*/ 2495 w 2510"/>
                <a:gd name="T1" fmla="*/ 677 h 2616"/>
                <a:gd name="T2" fmla="*/ 1982 w 2510"/>
                <a:gd name="T3" fmla="*/ 26 h 2616"/>
                <a:gd name="T4" fmla="*/ 1929 w 2510"/>
                <a:gd name="T5" fmla="*/ 0 h 2616"/>
                <a:gd name="T6" fmla="*/ 581 w 2510"/>
                <a:gd name="T7" fmla="*/ 0 h 2616"/>
                <a:gd name="T8" fmla="*/ 528 w 2510"/>
                <a:gd name="T9" fmla="*/ 26 h 2616"/>
                <a:gd name="T10" fmla="*/ 14 w 2510"/>
                <a:gd name="T11" fmla="*/ 677 h 2616"/>
                <a:gd name="T12" fmla="*/ 0 w 2510"/>
                <a:gd name="T13" fmla="*/ 718 h 2616"/>
                <a:gd name="T14" fmla="*/ 0 w 2510"/>
                <a:gd name="T15" fmla="*/ 2549 h 2616"/>
                <a:gd name="T16" fmla="*/ 67 w 2510"/>
                <a:gd name="T17" fmla="*/ 2616 h 2616"/>
                <a:gd name="T18" fmla="*/ 2442 w 2510"/>
                <a:gd name="T19" fmla="*/ 2616 h 2616"/>
                <a:gd name="T20" fmla="*/ 2509 w 2510"/>
                <a:gd name="T21" fmla="*/ 2549 h 2616"/>
                <a:gd name="T22" fmla="*/ 2509 w 2510"/>
                <a:gd name="T23" fmla="*/ 718 h 2616"/>
                <a:gd name="T24" fmla="*/ 2495 w 2510"/>
                <a:gd name="T25" fmla="*/ 677 h 2616"/>
                <a:gd name="T26" fmla="*/ 2313 w 2510"/>
                <a:gd name="T27" fmla="*/ 662 h 2616"/>
                <a:gd name="T28" fmla="*/ 1322 w 2510"/>
                <a:gd name="T29" fmla="*/ 662 h 2616"/>
                <a:gd name="T30" fmla="*/ 1322 w 2510"/>
                <a:gd name="T31" fmla="*/ 134 h 2616"/>
                <a:gd name="T32" fmla="*/ 1896 w 2510"/>
                <a:gd name="T33" fmla="*/ 134 h 2616"/>
                <a:gd name="T34" fmla="*/ 2313 w 2510"/>
                <a:gd name="T35" fmla="*/ 662 h 2616"/>
                <a:gd name="T36" fmla="*/ 613 w 2510"/>
                <a:gd name="T37" fmla="*/ 134 h 2616"/>
                <a:gd name="T38" fmla="*/ 1188 w 2510"/>
                <a:gd name="T39" fmla="*/ 134 h 2616"/>
                <a:gd name="T40" fmla="*/ 1188 w 2510"/>
                <a:gd name="T41" fmla="*/ 662 h 2616"/>
                <a:gd name="T42" fmla="*/ 197 w 2510"/>
                <a:gd name="T43" fmla="*/ 662 h 2616"/>
                <a:gd name="T44" fmla="*/ 613 w 2510"/>
                <a:gd name="T45" fmla="*/ 134 h 2616"/>
                <a:gd name="T46" fmla="*/ 134 w 2510"/>
                <a:gd name="T47" fmla="*/ 2482 h 2616"/>
                <a:gd name="T48" fmla="*/ 134 w 2510"/>
                <a:gd name="T49" fmla="*/ 797 h 2616"/>
                <a:gd name="T50" fmla="*/ 2375 w 2510"/>
                <a:gd name="T51" fmla="*/ 797 h 2616"/>
                <a:gd name="T52" fmla="*/ 2375 w 2510"/>
                <a:gd name="T53" fmla="*/ 2482 h 2616"/>
                <a:gd name="T54" fmla="*/ 134 w 2510"/>
                <a:gd name="T55" fmla="*/ 2482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10" h="2616">
                  <a:moveTo>
                    <a:pt x="2495" y="677"/>
                  </a:moveTo>
                  <a:lnTo>
                    <a:pt x="1982" y="26"/>
                  </a:lnTo>
                  <a:cubicBezTo>
                    <a:pt x="1969" y="9"/>
                    <a:pt x="1950" y="0"/>
                    <a:pt x="1929" y="0"/>
                  </a:cubicBezTo>
                  <a:lnTo>
                    <a:pt x="581" y="0"/>
                  </a:lnTo>
                  <a:cubicBezTo>
                    <a:pt x="560" y="0"/>
                    <a:pt x="540" y="9"/>
                    <a:pt x="528" y="26"/>
                  </a:cubicBezTo>
                  <a:lnTo>
                    <a:pt x="14" y="677"/>
                  </a:lnTo>
                  <a:cubicBezTo>
                    <a:pt x="5" y="689"/>
                    <a:pt x="0" y="703"/>
                    <a:pt x="0" y="718"/>
                  </a:cubicBezTo>
                  <a:lnTo>
                    <a:pt x="0" y="2549"/>
                  </a:lnTo>
                  <a:cubicBezTo>
                    <a:pt x="0" y="2586"/>
                    <a:pt x="30" y="2616"/>
                    <a:pt x="67" y="2616"/>
                  </a:cubicBezTo>
                  <a:lnTo>
                    <a:pt x="2442" y="2616"/>
                  </a:lnTo>
                  <a:cubicBezTo>
                    <a:pt x="2479" y="2616"/>
                    <a:pt x="2509" y="2586"/>
                    <a:pt x="2509" y="2549"/>
                  </a:cubicBezTo>
                  <a:lnTo>
                    <a:pt x="2509" y="718"/>
                  </a:lnTo>
                  <a:cubicBezTo>
                    <a:pt x="2510" y="703"/>
                    <a:pt x="2505" y="689"/>
                    <a:pt x="2495" y="677"/>
                  </a:cubicBezTo>
                  <a:close/>
                  <a:moveTo>
                    <a:pt x="2313" y="662"/>
                  </a:moveTo>
                  <a:lnTo>
                    <a:pt x="1322" y="662"/>
                  </a:lnTo>
                  <a:lnTo>
                    <a:pt x="1322" y="134"/>
                  </a:lnTo>
                  <a:lnTo>
                    <a:pt x="1896" y="134"/>
                  </a:lnTo>
                  <a:lnTo>
                    <a:pt x="2313" y="662"/>
                  </a:lnTo>
                  <a:close/>
                  <a:moveTo>
                    <a:pt x="613" y="134"/>
                  </a:moveTo>
                  <a:lnTo>
                    <a:pt x="1188" y="134"/>
                  </a:lnTo>
                  <a:lnTo>
                    <a:pt x="1188" y="662"/>
                  </a:lnTo>
                  <a:lnTo>
                    <a:pt x="197" y="662"/>
                  </a:lnTo>
                  <a:lnTo>
                    <a:pt x="613" y="134"/>
                  </a:lnTo>
                  <a:close/>
                  <a:moveTo>
                    <a:pt x="134" y="2482"/>
                  </a:moveTo>
                  <a:lnTo>
                    <a:pt x="134" y="797"/>
                  </a:lnTo>
                  <a:lnTo>
                    <a:pt x="2375" y="797"/>
                  </a:lnTo>
                  <a:lnTo>
                    <a:pt x="2375" y="2482"/>
                  </a:lnTo>
                  <a:lnTo>
                    <a:pt x="134" y="24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47">
              <a:extLst>
                <a:ext uri="{FF2B5EF4-FFF2-40B4-BE49-F238E27FC236}">
                  <a16:creationId xmlns:a16="http://schemas.microsoft.com/office/drawing/2014/main" id="{1CDF413D-BFF7-40F1-AC57-3192BE7BD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589" y="1331913"/>
              <a:ext cx="142875" cy="141288"/>
            </a:xfrm>
            <a:custGeom>
              <a:avLst/>
              <a:gdLst>
                <a:gd name="T0" fmla="*/ 671 w 698"/>
                <a:gd name="T1" fmla="*/ 26 h 691"/>
                <a:gd name="T2" fmla="*/ 576 w 698"/>
                <a:gd name="T3" fmla="*/ 26 h 691"/>
                <a:gd name="T4" fmla="*/ 349 w 698"/>
                <a:gd name="T5" fmla="*/ 253 h 691"/>
                <a:gd name="T6" fmla="*/ 121 w 698"/>
                <a:gd name="T7" fmla="*/ 26 h 691"/>
                <a:gd name="T8" fmla="*/ 26 w 698"/>
                <a:gd name="T9" fmla="*/ 26 h 691"/>
                <a:gd name="T10" fmla="*/ 26 w 698"/>
                <a:gd name="T11" fmla="*/ 121 h 691"/>
                <a:gd name="T12" fmla="*/ 254 w 698"/>
                <a:gd name="T13" fmla="*/ 348 h 691"/>
                <a:gd name="T14" fmla="*/ 26 w 698"/>
                <a:gd name="T15" fmla="*/ 576 h 691"/>
                <a:gd name="T16" fmla="*/ 26 w 698"/>
                <a:gd name="T17" fmla="*/ 671 h 691"/>
                <a:gd name="T18" fmla="*/ 74 w 698"/>
                <a:gd name="T19" fmla="*/ 691 h 691"/>
                <a:gd name="T20" fmla="*/ 121 w 698"/>
                <a:gd name="T21" fmla="*/ 671 h 691"/>
                <a:gd name="T22" fmla="*/ 349 w 698"/>
                <a:gd name="T23" fmla="*/ 444 h 691"/>
                <a:gd name="T24" fmla="*/ 576 w 698"/>
                <a:gd name="T25" fmla="*/ 671 h 691"/>
                <a:gd name="T26" fmla="*/ 624 w 698"/>
                <a:gd name="T27" fmla="*/ 691 h 691"/>
                <a:gd name="T28" fmla="*/ 671 w 698"/>
                <a:gd name="T29" fmla="*/ 671 h 691"/>
                <a:gd name="T30" fmla="*/ 671 w 698"/>
                <a:gd name="T31" fmla="*/ 576 h 691"/>
                <a:gd name="T32" fmla="*/ 444 w 698"/>
                <a:gd name="T33" fmla="*/ 348 h 691"/>
                <a:gd name="T34" fmla="*/ 671 w 698"/>
                <a:gd name="T35" fmla="*/ 121 h 691"/>
                <a:gd name="T36" fmla="*/ 671 w 698"/>
                <a:gd name="T37" fmla="*/ 26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8" h="691">
                  <a:moveTo>
                    <a:pt x="671" y="26"/>
                  </a:moveTo>
                  <a:cubicBezTo>
                    <a:pt x="645" y="0"/>
                    <a:pt x="602" y="0"/>
                    <a:pt x="576" y="26"/>
                  </a:cubicBezTo>
                  <a:lnTo>
                    <a:pt x="349" y="253"/>
                  </a:lnTo>
                  <a:lnTo>
                    <a:pt x="121" y="26"/>
                  </a:lnTo>
                  <a:cubicBezTo>
                    <a:pt x="95" y="0"/>
                    <a:pt x="53" y="0"/>
                    <a:pt x="26" y="26"/>
                  </a:cubicBezTo>
                  <a:cubicBezTo>
                    <a:pt x="0" y="52"/>
                    <a:pt x="0" y="95"/>
                    <a:pt x="26" y="121"/>
                  </a:cubicBezTo>
                  <a:lnTo>
                    <a:pt x="254" y="348"/>
                  </a:lnTo>
                  <a:lnTo>
                    <a:pt x="26" y="576"/>
                  </a:lnTo>
                  <a:cubicBezTo>
                    <a:pt x="0" y="602"/>
                    <a:pt x="0" y="645"/>
                    <a:pt x="26" y="671"/>
                  </a:cubicBezTo>
                  <a:cubicBezTo>
                    <a:pt x="39" y="684"/>
                    <a:pt x="56" y="691"/>
                    <a:pt x="74" y="691"/>
                  </a:cubicBezTo>
                  <a:cubicBezTo>
                    <a:pt x="91" y="691"/>
                    <a:pt x="108" y="684"/>
                    <a:pt x="121" y="671"/>
                  </a:cubicBezTo>
                  <a:lnTo>
                    <a:pt x="349" y="444"/>
                  </a:lnTo>
                  <a:lnTo>
                    <a:pt x="576" y="671"/>
                  </a:lnTo>
                  <a:cubicBezTo>
                    <a:pt x="589" y="684"/>
                    <a:pt x="606" y="691"/>
                    <a:pt x="624" y="691"/>
                  </a:cubicBezTo>
                  <a:cubicBezTo>
                    <a:pt x="641" y="691"/>
                    <a:pt x="658" y="684"/>
                    <a:pt x="671" y="671"/>
                  </a:cubicBezTo>
                  <a:cubicBezTo>
                    <a:pt x="698" y="645"/>
                    <a:pt x="698" y="602"/>
                    <a:pt x="671" y="576"/>
                  </a:cubicBezTo>
                  <a:lnTo>
                    <a:pt x="444" y="348"/>
                  </a:lnTo>
                  <a:lnTo>
                    <a:pt x="671" y="121"/>
                  </a:lnTo>
                  <a:cubicBezTo>
                    <a:pt x="698" y="95"/>
                    <a:pt x="698" y="52"/>
                    <a:pt x="67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6" name="Freeform 90">
            <a:extLst>
              <a:ext uri="{FF2B5EF4-FFF2-40B4-BE49-F238E27FC236}">
                <a16:creationId xmlns:a16="http://schemas.microsoft.com/office/drawing/2014/main" id="{F562F638-E335-402C-94D4-F9F90B5FA5D1}"/>
              </a:ext>
            </a:extLst>
          </p:cNvPr>
          <p:cNvSpPr>
            <a:spLocks noEditPoints="1"/>
          </p:cNvSpPr>
          <p:nvPr/>
        </p:nvSpPr>
        <p:spPr bwMode="auto">
          <a:xfrm>
            <a:off x="3478681" y="4743576"/>
            <a:ext cx="363503" cy="386293"/>
          </a:xfrm>
          <a:custGeom>
            <a:avLst/>
            <a:gdLst>
              <a:gd name="T0" fmla="*/ 2125 w 2461"/>
              <a:gd name="T1" fmla="*/ 995 h 2617"/>
              <a:gd name="T2" fmla="*/ 2125 w 2461"/>
              <a:gd name="T3" fmla="*/ 895 h 2617"/>
              <a:gd name="T4" fmla="*/ 1886 w 2461"/>
              <a:gd name="T5" fmla="*/ 264 h 2617"/>
              <a:gd name="T6" fmla="*/ 1272 w 2461"/>
              <a:gd name="T7" fmla="*/ 0 h 2617"/>
              <a:gd name="T8" fmla="*/ 1190 w 2461"/>
              <a:gd name="T9" fmla="*/ 0 h 2617"/>
              <a:gd name="T10" fmla="*/ 576 w 2461"/>
              <a:gd name="T11" fmla="*/ 264 h 2617"/>
              <a:gd name="T12" fmla="*/ 337 w 2461"/>
              <a:gd name="T13" fmla="*/ 895 h 2617"/>
              <a:gd name="T14" fmla="*/ 337 w 2461"/>
              <a:gd name="T15" fmla="*/ 995 h 2617"/>
              <a:gd name="T16" fmla="*/ 0 w 2461"/>
              <a:gd name="T17" fmla="*/ 1355 h 2617"/>
              <a:gd name="T18" fmla="*/ 0 w 2461"/>
              <a:gd name="T19" fmla="*/ 1512 h 2617"/>
              <a:gd name="T20" fmla="*/ 360 w 2461"/>
              <a:gd name="T21" fmla="*/ 1872 h 2617"/>
              <a:gd name="T22" fmla="*/ 563 w 2461"/>
              <a:gd name="T23" fmla="*/ 1872 h 2617"/>
              <a:gd name="T24" fmla="*/ 629 w 2461"/>
              <a:gd name="T25" fmla="*/ 1806 h 2617"/>
              <a:gd name="T26" fmla="*/ 629 w 2461"/>
              <a:gd name="T27" fmla="*/ 1060 h 2617"/>
              <a:gd name="T28" fmla="*/ 563 w 2461"/>
              <a:gd name="T29" fmla="*/ 994 h 2617"/>
              <a:gd name="T30" fmla="*/ 468 w 2461"/>
              <a:gd name="T31" fmla="*/ 994 h 2617"/>
              <a:gd name="T32" fmla="*/ 468 w 2461"/>
              <a:gd name="T33" fmla="*/ 895 h 2617"/>
              <a:gd name="T34" fmla="*/ 1189 w 2461"/>
              <a:gd name="T35" fmla="*/ 132 h 2617"/>
              <a:gd name="T36" fmla="*/ 1272 w 2461"/>
              <a:gd name="T37" fmla="*/ 132 h 2617"/>
              <a:gd name="T38" fmla="*/ 1992 w 2461"/>
              <a:gd name="T39" fmla="*/ 895 h 2617"/>
              <a:gd name="T40" fmla="*/ 1992 w 2461"/>
              <a:gd name="T41" fmla="*/ 994 h 2617"/>
              <a:gd name="T42" fmla="*/ 1898 w 2461"/>
              <a:gd name="T43" fmla="*/ 994 h 2617"/>
              <a:gd name="T44" fmla="*/ 1832 w 2461"/>
              <a:gd name="T45" fmla="*/ 1060 h 2617"/>
              <a:gd name="T46" fmla="*/ 1832 w 2461"/>
              <a:gd name="T47" fmla="*/ 1805 h 2617"/>
              <a:gd name="T48" fmla="*/ 1898 w 2461"/>
              <a:gd name="T49" fmla="*/ 1871 h 2617"/>
              <a:gd name="T50" fmla="*/ 1990 w 2461"/>
              <a:gd name="T51" fmla="*/ 1871 h 2617"/>
              <a:gd name="T52" fmla="*/ 1617 w 2461"/>
              <a:gd name="T53" fmla="*/ 2313 h 2617"/>
              <a:gd name="T54" fmla="*/ 1396 w 2461"/>
              <a:gd name="T55" fmla="*/ 2153 h 2617"/>
              <a:gd name="T56" fmla="*/ 1231 w 2461"/>
              <a:gd name="T57" fmla="*/ 2153 h 2617"/>
              <a:gd name="T58" fmla="*/ 1000 w 2461"/>
              <a:gd name="T59" fmla="*/ 2385 h 2617"/>
              <a:gd name="T60" fmla="*/ 1231 w 2461"/>
              <a:gd name="T61" fmla="*/ 2617 h 2617"/>
              <a:gd name="T62" fmla="*/ 1397 w 2461"/>
              <a:gd name="T63" fmla="*/ 2617 h 2617"/>
              <a:gd name="T64" fmla="*/ 1620 w 2461"/>
              <a:gd name="T65" fmla="*/ 2446 h 2617"/>
              <a:gd name="T66" fmla="*/ 1844 w 2461"/>
              <a:gd name="T67" fmla="*/ 2370 h 2617"/>
              <a:gd name="T68" fmla="*/ 2123 w 2461"/>
              <a:gd name="T69" fmla="*/ 1871 h 2617"/>
              <a:gd name="T70" fmla="*/ 2461 w 2461"/>
              <a:gd name="T71" fmla="*/ 1511 h 2617"/>
              <a:gd name="T72" fmla="*/ 2461 w 2461"/>
              <a:gd name="T73" fmla="*/ 1354 h 2617"/>
              <a:gd name="T74" fmla="*/ 2125 w 2461"/>
              <a:gd name="T75" fmla="*/ 995 h 2617"/>
              <a:gd name="T76" fmla="*/ 498 w 2461"/>
              <a:gd name="T77" fmla="*/ 1739 h 2617"/>
              <a:gd name="T78" fmla="*/ 361 w 2461"/>
              <a:gd name="T79" fmla="*/ 1739 h 2617"/>
              <a:gd name="T80" fmla="*/ 133 w 2461"/>
              <a:gd name="T81" fmla="*/ 1511 h 2617"/>
              <a:gd name="T82" fmla="*/ 133 w 2461"/>
              <a:gd name="T83" fmla="*/ 1354 h 2617"/>
              <a:gd name="T84" fmla="*/ 361 w 2461"/>
              <a:gd name="T85" fmla="*/ 1126 h 2617"/>
              <a:gd name="T86" fmla="*/ 498 w 2461"/>
              <a:gd name="T87" fmla="*/ 1126 h 2617"/>
              <a:gd name="T88" fmla="*/ 498 w 2461"/>
              <a:gd name="T89" fmla="*/ 1739 h 2617"/>
              <a:gd name="T90" fmla="*/ 1397 w 2461"/>
              <a:gd name="T91" fmla="*/ 2485 h 2617"/>
              <a:gd name="T92" fmla="*/ 1231 w 2461"/>
              <a:gd name="T93" fmla="*/ 2485 h 2617"/>
              <a:gd name="T94" fmla="*/ 1132 w 2461"/>
              <a:gd name="T95" fmla="*/ 2385 h 2617"/>
              <a:gd name="T96" fmla="*/ 1231 w 2461"/>
              <a:gd name="T97" fmla="*/ 2286 h 2617"/>
              <a:gd name="T98" fmla="*/ 1397 w 2461"/>
              <a:gd name="T99" fmla="*/ 2286 h 2617"/>
              <a:gd name="T100" fmla="*/ 1496 w 2461"/>
              <a:gd name="T101" fmla="*/ 2385 h 2617"/>
              <a:gd name="T102" fmla="*/ 1397 w 2461"/>
              <a:gd name="T103" fmla="*/ 2485 h 2617"/>
              <a:gd name="T104" fmla="*/ 2329 w 2461"/>
              <a:gd name="T105" fmla="*/ 1511 h 2617"/>
              <a:gd name="T106" fmla="*/ 2101 w 2461"/>
              <a:gd name="T107" fmla="*/ 1739 h 2617"/>
              <a:gd name="T108" fmla="*/ 1964 w 2461"/>
              <a:gd name="T109" fmla="*/ 1739 h 2617"/>
              <a:gd name="T110" fmla="*/ 1964 w 2461"/>
              <a:gd name="T111" fmla="*/ 1126 h 2617"/>
              <a:gd name="T112" fmla="*/ 2101 w 2461"/>
              <a:gd name="T113" fmla="*/ 1126 h 2617"/>
              <a:gd name="T114" fmla="*/ 2329 w 2461"/>
              <a:gd name="T115" fmla="*/ 1354 h 2617"/>
              <a:gd name="T116" fmla="*/ 2329 w 2461"/>
              <a:gd name="T117" fmla="*/ 1511 h 2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461" h="2617">
                <a:moveTo>
                  <a:pt x="2125" y="995"/>
                </a:moveTo>
                <a:lnTo>
                  <a:pt x="2125" y="895"/>
                </a:lnTo>
                <a:cubicBezTo>
                  <a:pt x="2125" y="654"/>
                  <a:pt x="2040" y="430"/>
                  <a:pt x="1886" y="264"/>
                </a:cubicBezTo>
                <a:cubicBezTo>
                  <a:pt x="1728" y="94"/>
                  <a:pt x="1510" y="0"/>
                  <a:pt x="1272" y="0"/>
                </a:cubicBezTo>
                <a:lnTo>
                  <a:pt x="1190" y="0"/>
                </a:lnTo>
                <a:cubicBezTo>
                  <a:pt x="952" y="0"/>
                  <a:pt x="734" y="94"/>
                  <a:pt x="576" y="264"/>
                </a:cubicBezTo>
                <a:cubicBezTo>
                  <a:pt x="422" y="430"/>
                  <a:pt x="337" y="654"/>
                  <a:pt x="337" y="895"/>
                </a:cubicBezTo>
                <a:lnTo>
                  <a:pt x="337" y="995"/>
                </a:lnTo>
                <a:cubicBezTo>
                  <a:pt x="149" y="1008"/>
                  <a:pt x="0" y="1164"/>
                  <a:pt x="0" y="1355"/>
                </a:cubicBezTo>
                <a:lnTo>
                  <a:pt x="0" y="1512"/>
                </a:lnTo>
                <a:cubicBezTo>
                  <a:pt x="0" y="1710"/>
                  <a:pt x="162" y="1872"/>
                  <a:pt x="360" y="1872"/>
                </a:cubicBezTo>
                <a:lnTo>
                  <a:pt x="563" y="1872"/>
                </a:lnTo>
                <a:cubicBezTo>
                  <a:pt x="599" y="1872"/>
                  <a:pt x="629" y="1842"/>
                  <a:pt x="629" y="1806"/>
                </a:cubicBezTo>
                <a:lnTo>
                  <a:pt x="629" y="1060"/>
                </a:lnTo>
                <a:cubicBezTo>
                  <a:pt x="629" y="1024"/>
                  <a:pt x="599" y="994"/>
                  <a:pt x="563" y="994"/>
                </a:cubicBezTo>
                <a:lnTo>
                  <a:pt x="468" y="994"/>
                </a:lnTo>
                <a:lnTo>
                  <a:pt x="468" y="895"/>
                </a:lnTo>
                <a:cubicBezTo>
                  <a:pt x="468" y="460"/>
                  <a:pt x="778" y="132"/>
                  <a:pt x="1189" y="132"/>
                </a:cubicBezTo>
                <a:lnTo>
                  <a:pt x="1272" y="132"/>
                </a:lnTo>
                <a:cubicBezTo>
                  <a:pt x="1683" y="132"/>
                  <a:pt x="1992" y="460"/>
                  <a:pt x="1992" y="895"/>
                </a:cubicBezTo>
                <a:lnTo>
                  <a:pt x="1992" y="994"/>
                </a:lnTo>
                <a:lnTo>
                  <a:pt x="1898" y="994"/>
                </a:lnTo>
                <a:cubicBezTo>
                  <a:pt x="1862" y="994"/>
                  <a:pt x="1832" y="1024"/>
                  <a:pt x="1832" y="1060"/>
                </a:cubicBezTo>
                <a:lnTo>
                  <a:pt x="1832" y="1805"/>
                </a:lnTo>
                <a:cubicBezTo>
                  <a:pt x="1832" y="1842"/>
                  <a:pt x="1862" y="1871"/>
                  <a:pt x="1898" y="1871"/>
                </a:cubicBezTo>
                <a:lnTo>
                  <a:pt x="1990" y="1871"/>
                </a:lnTo>
                <a:cubicBezTo>
                  <a:pt x="1963" y="2215"/>
                  <a:pt x="1726" y="2295"/>
                  <a:pt x="1617" y="2313"/>
                </a:cubicBezTo>
                <a:cubicBezTo>
                  <a:pt x="1586" y="2220"/>
                  <a:pt x="1499" y="2153"/>
                  <a:pt x="1396" y="2153"/>
                </a:cubicBezTo>
                <a:lnTo>
                  <a:pt x="1231" y="2153"/>
                </a:lnTo>
                <a:cubicBezTo>
                  <a:pt x="1104" y="2153"/>
                  <a:pt x="1000" y="2257"/>
                  <a:pt x="1000" y="2385"/>
                </a:cubicBezTo>
                <a:cubicBezTo>
                  <a:pt x="1000" y="2512"/>
                  <a:pt x="1104" y="2617"/>
                  <a:pt x="1231" y="2617"/>
                </a:cubicBezTo>
                <a:lnTo>
                  <a:pt x="1397" y="2617"/>
                </a:lnTo>
                <a:cubicBezTo>
                  <a:pt x="1503" y="2617"/>
                  <a:pt x="1593" y="2544"/>
                  <a:pt x="1620" y="2446"/>
                </a:cubicBezTo>
                <a:cubicBezTo>
                  <a:pt x="1674" y="2438"/>
                  <a:pt x="1759" y="2419"/>
                  <a:pt x="1844" y="2370"/>
                </a:cubicBezTo>
                <a:cubicBezTo>
                  <a:pt x="1963" y="2300"/>
                  <a:pt x="2104" y="2158"/>
                  <a:pt x="2123" y="1871"/>
                </a:cubicBezTo>
                <a:cubicBezTo>
                  <a:pt x="2311" y="1859"/>
                  <a:pt x="2461" y="1703"/>
                  <a:pt x="2461" y="1511"/>
                </a:cubicBezTo>
                <a:lnTo>
                  <a:pt x="2461" y="1354"/>
                </a:lnTo>
                <a:cubicBezTo>
                  <a:pt x="2461" y="1164"/>
                  <a:pt x="2313" y="1007"/>
                  <a:pt x="2125" y="995"/>
                </a:cubicBezTo>
                <a:close/>
                <a:moveTo>
                  <a:pt x="498" y="1739"/>
                </a:moveTo>
                <a:lnTo>
                  <a:pt x="361" y="1739"/>
                </a:lnTo>
                <a:cubicBezTo>
                  <a:pt x="235" y="1739"/>
                  <a:pt x="133" y="1637"/>
                  <a:pt x="133" y="1511"/>
                </a:cubicBezTo>
                <a:lnTo>
                  <a:pt x="133" y="1354"/>
                </a:lnTo>
                <a:cubicBezTo>
                  <a:pt x="133" y="1228"/>
                  <a:pt x="235" y="1126"/>
                  <a:pt x="361" y="1126"/>
                </a:cubicBezTo>
                <a:lnTo>
                  <a:pt x="498" y="1126"/>
                </a:lnTo>
                <a:lnTo>
                  <a:pt x="498" y="1739"/>
                </a:lnTo>
                <a:close/>
                <a:moveTo>
                  <a:pt x="1397" y="2485"/>
                </a:moveTo>
                <a:lnTo>
                  <a:pt x="1231" y="2485"/>
                </a:lnTo>
                <a:cubicBezTo>
                  <a:pt x="1176" y="2485"/>
                  <a:pt x="1132" y="2440"/>
                  <a:pt x="1132" y="2385"/>
                </a:cubicBezTo>
                <a:cubicBezTo>
                  <a:pt x="1132" y="2330"/>
                  <a:pt x="1176" y="2286"/>
                  <a:pt x="1231" y="2286"/>
                </a:cubicBezTo>
                <a:lnTo>
                  <a:pt x="1397" y="2286"/>
                </a:lnTo>
                <a:cubicBezTo>
                  <a:pt x="1452" y="2286"/>
                  <a:pt x="1496" y="2330"/>
                  <a:pt x="1496" y="2385"/>
                </a:cubicBezTo>
                <a:cubicBezTo>
                  <a:pt x="1496" y="2440"/>
                  <a:pt x="1452" y="2485"/>
                  <a:pt x="1397" y="2485"/>
                </a:cubicBezTo>
                <a:close/>
                <a:moveTo>
                  <a:pt x="2329" y="1511"/>
                </a:moveTo>
                <a:cubicBezTo>
                  <a:pt x="2329" y="1637"/>
                  <a:pt x="2227" y="1739"/>
                  <a:pt x="2101" y="1739"/>
                </a:cubicBezTo>
                <a:lnTo>
                  <a:pt x="1964" y="1739"/>
                </a:lnTo>
                <a:lnTo>
                  <a:pt x="1964" y="1126"/>
                </a:lnTo>
                <a:lnTo>
                  <a:pt x="2101" y="1126"/>
                </a:lnTo>
                <a:cubicBezTo>
                  <a:pt x="2227" y="1126"/>
                  <a:pt x="2329" y="1228"/>
                  <a:pt x="2329" y="1354"/>
                </a:cubicBezTo>
                <a:lnTo>
                  <a:pt x="2329" y="1511"/>
                </a:lnTo>
                <a:close/>
              </a:path>
            </a:pathLst>
          </a:custGeom>
          <a:solidFill>
            <a:srgbClr val="1C1C1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26F36145-04B7-425C-9954-FBA20A4D27AF}"/>
              </a:ext>
            </a:extLst>
          </p:cNvPr>
          <p:cNvGrpSpPr/>
          <p:nvPr/>
        </p:nvGrpSpPr>
        <p:grpSpPr>
          <a:xfrm>
            <a:off x="4168185" y="3991312"/>
            <a:ext cx="370340" cy="386293"/>
            <a:chOff x="3444876" y="4141788"/>
            <a:chExt cx="515938" cy="538163"/>
          </a:xfrm>
          <a:solidFill>
            <a:srgbClr val="1C1C1C"/>
          </a:solidFill>
        </p:grpSpPr>
        <p:sp>
          <p:nvSpPr>
            <p:cNvPr id="203" name="Freeform 147">
              <a:extLst>
                <a:ext uri="{FF2B5EF4-FFF2-40B4-BE49-F238E27FC236}">
                  <a16:creationId xmlns:a16="http://schemas.microsoft.com/office/drawing/2014/main" id="{AFAAACF3-A7FC-4C8B-9B29-59676F2BA2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4876" y="4141788"/>
              <a:ext cx="515938" cy="538163"/>
            </a:xfrm>
            <a:custGeom>
              <a:avLst/>
              <a:gdLst>
                <a:gd name="T0" fmla="*/ 2495 w 2509"/>
                <a:gd name="T1" fmla="*/ 677 h 2616"/>
                <a:gd name="T2" fmla="*/ 1981 w 2509"/>
                <a:gd name="T3" fmla="*/ 26 h 2616"/>
                <a:gd name="T4" fmla="*/ 1929 w 2509"/>
                <a:gd name="T5" fmla="*/ 0 h 2616"/>
                <a:gd name="T6" fmla="*/ 580 w 2509"/>
                <a:gd name="T7" fmla="*/ 0 h 2616"/>
                <a:gd name="T8" fmla="*/ 528 w 2509"/>
                <a:gd name="T9" fmla="*/ 26 h 2616"/>
                <a:gd name="T10" fmla="*/ 14 w 2509"/>
                <a:gd name="T11" fmla="*/ 677 h 2616"/>
                <a:gd name="T12" fmla="*/ 0 w 2509"/>
                <a:gd name="T13" fmla="*/ 718 h 2616"/>
                <a:gd name="T14" fmla="*/ 0 w 2509"/>
                <a:gd name="T15" fmla="*/ 2549 h 2616"/>
                <a:gd name="T16" fmla="*/ 67 w 2509"/>
                <a:gd name="T17" fmla="*/ 2616 h 2616"/>
                <a:gd name="T18" fmla="*/ 2442 w 2509"/>
                <a:gd name="T19" fmla="*/ 2616 h 2616"/>
                <a:gd name="T20" fmla="*/ 2509 w 2509"/>
                <a:gd name="T21" fmla="*/ 2549 h 2616"/>
                <a:gd name="T22" fmla="*/ 2509 w 2509"/>
                <a:gd name="T23" fmla="*/ 718 h 2616"/>
                <a:gd name="T24" fmla="*/ 2495 w 2509"/>
                <a:gd name="T25" fmla="*/ 677 h 2616"/>
                <a:gd name="T26" fmla="*/ 2312 w 2509"/>
                <a:gd name="T27" fmla="*/ 662 h 2616"/>
                <a:gd name="T28" fmla="*/ 1322 w 2509"/>
                <a:gd name="T29" fmla="*/ 662 h 2616"/>
                <a:gd name="T30" fmla="*/ 1322 w 2509"/>
                <a:gd name="T31" fmla="*/ 134 h 2616"/>
                <a:gd name="T32" fmla="*/ 1896 w 2509"/>
                <a:gd name="T33" fmla="*/ 134 h 2616"/>
                <a:gd name="T34" fmla="*/ 2312 w 2509"/>
                <a:gd name="T35" fmla="*/ 662 h 2616"/>
                <a:gd name="T36" fmla="*/ 613 w 2509"/>
                <a:gd name="T37" fmla="*/ 134 h 2616"/>
                <a:gd name="T38" fmla="*/ 1187 w 2509"/>
                <a:gd name="T39" fmla="*/ 134 h 2616"/>
                <a:gd name="T40" fmla="*/ 1187 w 2509"/>
                <a:gd name="T41" fmla="*/ 662 h 2616"/>
                <a:gd name="T42" fmla="*/ 197 w 2509"/>
                <a:gd name="T43" fmla="*/ 662 h 2616"/>
                <a:gd name="T44" fmla="*/ 613 w 2509"/>
                <a:gd name="T45" fmla="*/ 134 h 2616"/>
                <a:gd name="T46" fmla="*/ 134 w 2509"/>
                <a:gd name="T47" fmla="*/ 2482 h 2616"/>
                <a:gd name="T48" fmla="*/ 134 w 2509"/>
                <a:gd name="T49" fmla="*/ 797 h 2616"/>
                <a:gd name="T50" fmla="*/ 2375 w 2509"/>
                <a:gd name="T51" fmla="*/ 797 h 2616"/>
                <a:gd name="T52" fmla="*/ 2375 w 2509"/>
                <a:gd name="T53" fmla="*/ 2482 h 2616"/>
                <a:gd name="T54" fmla="*/ 134 w 2509"/>
                <a:gd name="T55" fmla="*/ 2482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09" h="2616">
                  <a:moveTo>
                    <a:pt x="2495" y="677"/>
                  </a:moveTo>
                  <a:lnTo>
                    <a:pt x="1981" y="26"/>
                  </a:lnTo>
                  <a:cubicBezTo>
                    <a:pt x="1969" y="9"/>
                    <a:pt x="1950" y="0"/>
                    <a:pt x="1929" y="0"/>
                  </a:cubicBezTo>
                  <a:lnTo>
                    <a:pt x="580" y="0"/>
                  </a:lnTo>
                  <a:cubicBezTo>
                    <a:pt x="560" y="0"/>
                    <a:pt x="541" y="9"/>
                    <a:pt x="528" y="26"/>
                  </a:cubicBezTo>
                  <a:lnTo>
                    <a:pt x="14" y="677"/>
                  </a:lnTo>
                  <a:cubicBezTo>
                    <a:pt x="5" y="689"/>
                    <a:pt x="0" y="703"/>
                    <a:pt x="0" y="718"/>
                  </a:cubicBezTo>
                  <a:lnTo>
                    <a:pt x="0" y="2549"/>
                  </a:lnTo>
                  <a:cubicBezTo>
                    <a:pt x="0" y="2586"/>
                    <a:pt x="30" y="2616"/>
                    <a:pt x="67" y="2616"/>
                  </a:cubicBezTo>
                  <a:lnTo>
                    <a:pt x="2442" y="2616"/>
                  </a:lnTo>
                  <a:cubicBezTo>
                    <a:pt x="2479" y="2616"/>
                    <a:pt x="2509" y="2586"/>
                    <a:pt x="2509" y="2549"/>
                  </a:cubicBezTo>
                  <a:lnTo>
                    <a:pt x="2509" y="718"/>
                  </a:lnTo>
                  <a:cubicBezTo>
                    <a:pt x="2509" y="703"/>
                    <a:pt x="2504" y="689"/>
                    <a:pt x="2495" y="677"/>
                  </a:cubicBezTo>
                  <a:close/>
                  <a:moveTo>
                    <a:pt x="2312" y="662"/>
                  </a:moveTo>
                  <a:lnTo>
                    <a:pt x="1322" y="662"/>
                  </a:lnTo>
                  <a:lnTo>
                    <a:pt x="1322" y="134"/>
                  </a:lnTo>
                  <a:lnTo>
                    <a:pt x="1896" y="134"/>
                  </a:lnTo>
                  <a:lnTo>
                    <a:pt x="2312" y="662"/>
                  </a:lnTo>
                  <a:close/>
                  <a:moveTo>
                    <a:pt x="613" y="134"/>
                  </a:moveTo>
                  <a:lnTo>
                    <a:pt x="1187" y="134"/>
                  </a:lnTo>
                  <a:lnTo>
                    <a:pt x="1187" y="662"/>
                  </a:lnTo>
                  <a:lnTo>
                    <a:pt x="197" y="662"/>
                  </a:lnTo>
                  <a:lnTo>
                    <a:pt x="613" y="134"/>
                  </a:lnTo>
                  <a:close/>
                  <a:moveTo>
                    <a:pt x="134" y="2482"/>
                  </a:moveTo>
                  <a:lnTo>
                    <a:pt x="134" y="797"/>
                  </a:lnTo>
                  <a:lnTo>
                    <a:pt x="2375" y="797"/>
                  </a:lnTo>
                  <a:lnTo>
                    <a:pt x="2375" y="2482"/>
                  </a:lnTo>
                  <a:lnTo>
                    <a:pt x="134" y="24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48">
              <a:extLst>
                <a:ext uri="{FF2B5EF4-FFF2-40B4-BE49-F238E27FC236}">
                  <a16:creationId xmlns:a16="http://schemas.microsoft.com/office/drawing/2014/main" id="{A5305E1E-EF88-4D4B-B716-2CC56B033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6001" y="4403726"/>
              <a:ext cx="309563" cy="26988"/>
            </a:xfrm>
            <a:custGeom>
              <a:avLst/>
              <a:gdLst>
                <a:gd name="T0" fmla="*/ 1442 w 1509"/>
                <a:gd name="T1" fmla="*/ 0 h 134"/>
                <a:gd name="T2" fmla="*/ 68 w 1509"/>
                <a:gd name="T3" fmla="*/ 0 h 134"/>
                <a:gd name="T4" fmla="*/ 0 w 1509"/>
                <a:gd name="T5" fmla="*/ 67 h 134"/>
                <a:gd name="T6" fmla="*/ 68 w 1509"/>
                <a:gd name="T7" fmla="*/ 134 h 134"/>
                <a:gd name="T8" fmla="*/ 1442 w 1509"/>
                <a:gd name="T9" fmla="*/ 134 h 134"/>
                <a:gd name="T10" fmla="*/ 1509 w 1509"/>
                <a:gd name="T11" fmla="*/ 67 h 134"/>
                <a:gd name="T12" fmla="*/ 1442 w 1509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9" h="134">
                  <a:moveTo>
                    <a:pt x="1442" y="0"/>
                  </a:moveTo>
                  <a:lnTo>
                    <a:pt x="68" y="0"/>
                  </a:lnTo>
                  <a:cubicBezTo>
                    <a:pt x="31" y="0"/>
                    <a:pt x="0" y="30"/>
                    <a:pt x="0" y="67"/>
                  </a:cubicBezTo>
                  <a:cubicBezTo>
                    <a:pt x="0" y="104"/>
                    <a:pt x="31" y="134"/>
                    <a:pt x="68" y="134"/>
                  </a:cubicBezTo>
                  <a:lnTo>
                    <a:pt x="1442" y="134"/>
                  </a:lnTo>
                  <a:cubicBezTo>
                    <a:pt x="1479" y="134"/>
                    <a:pt x="1509" y="104"/>
                    <a:pt x="1509" y="67"/>
                  </a:cubicBezTo>
                  <a:cubicBezTo>
                    <a:pt x="1509" y="30"/>
                    <a:pt x="1479" y="0"/>
                    <a:pt x="144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49">
              <a:extLst>
                <a:ext uri="{FF2B5EF4-FFF2-40B4-BE49-F238E27FC236}">
                  <a16:creationId xmlns:a16="http://schemas.microsoft.com/office/drawing/2014/main" id="{44600D6E-D82C-4E9A-8FC7-B9A8872CA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8389" y="4468813"/>
              <a:ext cx="203200" cy="26988"/>
            </a:xfrm>
            <a:custGeom>
              <a:avLst/>
              <a:gdLst>
                <a:gd name="T0" fmla="*/ 920 w 986"/>
                <a:gd name="T1" fmla="*/ 0 h 135"/>
                <a:gd name="T2" fmla="*/ 68 w 986"/>
                <a:gd name="T3" fmla="*/ 0 h 135"/>
                <a:gd name="T4" fmla="*/ 0 w 986"/>
                <a:gd name="T5" fmla="*/ 68 h 135"/>
                <a:gd name="T6" fmla="*/ 68 w 986"/>
                <a:gd name="T7" fmla="*/ 135 h 135"/>
                <a:gd name="T8" fmla="*/ 919 w 986"/>
                <a:gd name="T9" fmla="*/ 135 h 135"/>
                <a:gd name="T10" fmla="*/ 986 w 986"/>
                <a:gd name="T11" fmla="*/ 68 h 135"/>
                <a:gd name="T12" fmla="*/ 920 w 986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6" h="135">
                  <a:moveTo>
                    <a:pt x="920" y="0"/>
                  </a:moveTo>
                  <a:lnTo>
                    <a:pt x="68" y="0"/>
                  </a:lnTo>
                  <a:cubicBezTo>
                    <a:pt x="31" y="0"/>
                    <a:pt x="0" y="31"/>
                    <a:pt x="0" y="68"/>
                  </a:cubicBezTo>
                  <a:cubicBezTo>
                    <a:pt x="0" y="105"/>
                    <a:pt x="31" y="135"/>
                    <a:pt x="68" y="135"/>
                  </a:cubicBezTo>
                  <a:lnTo>
                    <a:pt x="919" y="135"/>
                  </a:lnTo>
                  <a:cubicBezTo>
                    <a:pt x="956" y="135"/>
                    <a:pt x="986" y="105"/>
                    <a:pt x="986" y="68"/>
                  </a:cubicBezTo>
                  <a:cubicBezTo>
                    <a:pt x="986" y="31"/>
                    <a:pt x="957" y="0"/>
                    <a:pt x="9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50">
              <a:extLst>
                <a:ext uri="{FF2B5EF4-FFF2-40B4-BE49-F238E27FC236}">
                  <a16:creationId xmlns:a16="http://schemas.microsoft.com/office/drawing/2014/main" id="{0948502C-6F2A-4188-85AA-5CD8DB38A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8389" y="4533901"/>
              <a:ext cx="203200" cy="26988"/>
            </a:xfrm>
            <a:custGeom>
              <a:avLst/>
              <a:gdLst>
                <a:gd name="T0" fmla="*/ 920 w 986"/>
                <a:gd name="T1" fmla="*/ 0 h 134"/>
                <a:gd name="T2" fmla="*/ 68 w 986"/>
                <a:gd name="T3" fmla="*/ 0 h 134"/>
                <a:gd name="T4" fmla="*/ 0 w 986"/>
                <a:gd name="T5" fmla="*/ 67 h 134"/>
                <a:gd name="T6" fmla="*/ 68 w 986"/>
                <a:gd name="T7" fmla="*/ 134 h 134"/>
                <a:gd name="T8" fmla="*/ 919 w 986"/>
                <a:gd name="T9" fmla="*/ 134 h 134"/>
                <a:gd name="T10" fmla="*/ 986 w 986"/>
                <a:gd name="T11" fmla="*/ 67 h 134"/>
                <a:gd name="T12" fmla="*/ 920 w 986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6" h="134">
                  <a:moveTo>
                    <a:pt x="920" y="0"/>
                  </a:moveTo>
                  <a:lnTo>
                    <a:pt x="68" y="0"/>
                  </a:lnTo>
                  <a:cubicBezTo>
                    <a:pt x="31" y="0"/>
                    <a:pt x="0" y="30"/>
                    <a:pt x="0" y="67"/>
                  </a:cubicBezTo>
                  <a:cubicBezTo>
                    <a:pt x="0" y="104"/>
                    <a:pt x="31" y="134"/>
                    <a:pt x="68" y="134"/>
                  </a:cubicBezTo>
                  <a:lnTo>
                    <a:pt x="919" y="134"/>
                  </a:lnTo>
                  <a:cubicBezTo>
                    <a:pt x="956" y="134"/>
                    <a:pt x="986" y="104"/>
                    <a:pt x="986" y="67"/>
                  </a:cubicBezTo>
                  <a:cubicBezTo>
                    <a:pt x="986" y="30"/>
                    <a:pt x="957" y="0"/>
                    <a:pt x="9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4F2317EC-F54E-4914-8903-67ED44645F91}"/>
              </a:ext>
            </a:extLst>
          </p:cNvPr>
          <p:cNvGrpSpPr/>
          <p:nvPr/>
        </p:nvGrpSpPr>
        <p:grpSpPr>
          <a:xfrm>
            <a:off x="4160209" y="3249304"/>
            <a:ext cx="386293" cy="364642"/>
            <a:chOff x="3400426" y="3171826"/>
            <a:chExt cx="538163" cy="508000"/>
          </a:xfrm>
          <a:solidFill>
            <a:srgbClr val="1C1C1C"/>
          </a:solidFill>
        </p:grpSpPr>
        <p:sp>
          <p:nvSpPr>
            <p:cNvPr id="242" name="Freeform 186">
              <a:extLst>
                <a:ext uri="{FF2B5EF4-FFF2-40B4-BE49-F238E27FC236}">
                  <a16:creationId xmlns:a16="http://schemas.microsoft.com/office/drawing/2014/main" id="{AE651E3D-FF12-4FE9-ADA4-384DB3416A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0426" y="3171826"/>
              <a:ext cx="538163" cy="508000"/>
            </a:xfrm>
            <a:custGeom>
              <a:avLst/>
              <a:gdLst>
                <a:gd name="T0" fmla="*/ 2385 w 2616"/>
                <a:gd name="T1" fmla="*/ 887 h 2466"/>
                <a:gd name="T2" fmla="*/ 2070 w 2616"/>
                <a:gd name="T3" fmla="*/ 450 h 2466"/>
                <a:gd name="T4" fmla="*/ 2121 w 2616"/>
                <a:gd name="T5" fmla="*/ 71 h 2466"/>
                <a:gd name="T6" fmla="*/ 1984 w 2616"/>
                <a:gd name="T7" fmla="*/ 1 h 2466"/>
                <a:gd name="T8" fmla="*/ 1224 w 2616"/>
                <a:gd name="T9" fmla="*/ 152 h 2466"/>
                <a:gd name="T10" fmla="*/ 0 w 2616"/>
                <a:gd name="T11" fmla="*/ 1232 h 2466"/>
                <a:gd name="T12" fmla="*/ 27 w 2616"/>
                <a:gd name="T13" fmla="*/ 1459 h 2466"/>
                <a:gd name="T14" fmla="*/ 109 w 2616"/>
                <a:gd name="T15" fmla="*/ 1677 h 2466"/>
                <a:gd name="T16" fmla="*/ 447 w 2616"/>
                <a:gd name="T17" fmla="*/ 2306 h 2466"/>
                <a:gd name="T18" fmla="*/ 447 w 2616"/>
                <a:gd name="T19" fmla="*/ 2340 h 2466"/>
                <a:gd name="T20" fmla="*/ 578 w 2616"/>
                <a:gd name="T21" fmla="*/ 2465 h 2466"/>
                <a:gd name="T22" fmla="*/ 1111 w 2616"/>
                <a:gd name="T23" fmla="*/ 2335 h 2466"/>
                <a:gd name="T24" fmla="*/ 1300 w 2616"/>
                <a:gd name="T25" fmla="*/ 2310 h 2466"/>
                <a:gd name="T26" fmla="*/ 1431 w 2616"/>
                <a:gd name="T27" fmla="*/ 2466 h 2466"/>
                <a:gd name="T28" fmla="*/ 1964 w 2616"/>
                <a:gd name="T29" fmla="*/ 2335 h 2466"/>
                <a:gd name="T30" fmla="*/ 2077 w 2616"/>
                <a:gd name="T31" fmla="*/ 2009 h 2466"/>
                <a:gd name="T32" fmla="*/ 2094 w 2616"/>
                <a:gd name="T33" fmla="*/ 1995 h 2466"/>
                <a:gd name="T34" fmla="*/ 2392 w 2616"/>
                <a:gd name="T35" fmla="*/ 1562 h 2466"/>
                <a:gd name="T36" fmla="*/ 2616 w 2616"/>
                <a:gd name="T37" fmla="*/ 1376 h 2466"/>
                <a:gd name="T38" fmla="*/ 2429 w 2616"/>
                <a:gd name="T39" fmla="*/ 887 h 2466"/>
                <a:gd name="T40" fmla="*/ 2429 w 2616"/>
                <a:gd name="T41" fmla="*/ 1430 h 2466"/>
                <a:gd name="T42" fmla="*/ 2283 w 2616"/>
                <a:gd name="T43" fmla="*/ 1476 h 2466"/>
                <a:gd name="T44" fmla="*/ 2007 w 2616"/>
                <a:gd name="T45" fmla="*/ 1896 h 2466"/>
                <a:gd name="T46" fmla="*/ 1992 w 2616"/>
                <a:gd name="T47" fmla="*/ 1909 h 2466"/>
                <a:gd name="T48" fmla="*/ 1833 w 2616"/>
                <a:gd name="T49" fmla="*/ 2233 h 2466"/>
                <a:gd name="T50" fmla="*/ 1833 w 2616"/>
                <a:gd name="T51" fmla="*/ 2334 h 2466"/>
                <a:gd name="T52" fmla="*/ 1430 w 2616"/>
                <a:gd name="T53" fmla="*/ 2335 h 2466"/>
                <a:gd name="T54" fmla="*/ 1429 w 2616"/>
                <a:gd name="T55" fmla="*/ 2240 h 2466"/>
                <a:gd name="T56" fmla="*/ 1364 w 2616"/>
                <a:gd name="T57" fmla="*/ 2175 h 2466"/>
                <a:gd name="T58" fmla="*/ 1224 w 2616"/>
                <a:gd name="T59" fmla="*/ 2183 h 2466"/>
                <a:gd name="T60" fmla="*/ 1003 w 2616"/>
                <a:gd name="T61" fmla="*/ 2187 h 2466"/>
                <a:gd name="T62" fmla="*/ 981 w 2616"/>
                <a:gd name="T63" fmla="*/ 2334 h 2466"/>
                <a:gd name="T64" fmla="*/ 577 w 2616"/>
                <a:gd name="T65" fmla="*/ 2335 h 2466"/>
                <a:gd name="T66" fmla="*/ 576 w 2616"/>
                <a:gd name="T67" fmla="*/ 2334 h 2466"/>
                <a:gd name="T68" fmla="*/ 576 w 2616"/>
                <a:gd name="T69" fmla="*/ 2301 h 2466"/>
                <a:gd name="T70" fmla="*/ 224 w 2616"/>
                <a:gd name="T71" fmla="*/ 1622 h 2466"/>
                <a:gd name="T72" fmla="*/ 153 w 2616"/>
                <a:gd name="T73" fmla="*/ 1431 h 2466"/>
                <a:gd name="T74" fmla="*/ 152 w 2616"/>
                <a:gd name="T75" fmla="*/ 1428 h 2466"/>
                <a:gd name="T76" fmla="*/ 1224 w 2616"/>
                <a:gd name="T77" fmla="*/ 282 h 2466"/>
                <a:gd name="T78" fmla="*/ 1672 w 2616"/>
                <a:gd name="T79" fmla="*/ 314 h 2466"/>
                <a:gd name="T80" fmla="*/ 2007 w 2616"/>
                <a:gd name="T81" fmla="*/ 135 h 2466"/>
                <a:gd name="T82" fmla="*/ 1945 w 2616"/>
                <a:gd name="T83" fmla="*/ 487 h 2466"/>
                <a:gd name="T84" fmla="*/ 1970 w 2616"/>
                <a:gd name="T85" fmla="*/ 537 h 2466"/>
                <a:gd name="T86" fmla="*/ 2339 w 2616"/>
                <a:gd name="T87" fmla="*/ 1018 h 2466"/>
                <a:gd name="T88" fmla="*/ 2428 w 2616"/>
                <a:gd name="T89" fmla="*/ 1018 h 2466"/>
                <a:gd name="T90" fmla="*/ 2485 w 2616"/>
                <a:gd name="T91" fmla="*/ 1374 h 2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16" h="2466">
                  <a:moveTo>
                    <a:pt x="2429" y="887"/>
                  </a:moveTo>
                  <a:lnTo>
                    <a:pt x="2385" y="887"/>
                  </a:lnTo>
                  <a:cubicBezTo>
                    <a:pt x="2322" y="722"/>
                    <a:pt x="2215" y="572"/>
                    <a:pt x="2070" y="451"/>
                  </a:cubicBezTo>
                  <a:cubicBezTo>
                    <a:pt x="2070" y="451"/>
                    <a:pt x="2070" y="451"/>
                    <a:pt x="2070" y="450"/>
                  </a:cubicBezTo>
                  <a:cubicBezTo>
                    <a:pt x="2049" y="375"/>
                    <a:pt x="2065" y="295"/>
                    <a:pt x="2117" y="211"/>
                  </a:cubicBezTo>
                  <a:cubicBezTo>
                    <a:pt x="2144" y="168"/>
                    <a:pt x="2146" y="116"/>
                    <a:pt x="2121" y="71"/>
                  </a:cubicBezTo>
                  <a:cubicBezTo>
                    <a:pt x="2097" y="28"/>
                    <a:pt x="2051" y="0"/>
                    <a:pt x="2001" y="0"/>
                  </a:cubicBezTo>
                  <a:cubicBezTo>
                    <a:pt x="1995" y="0"/>
                    <a:pt x="1989" y="1"/>
                    <a:pt x="1984" y="1"/>
                  </a:cubicBezTo>
                  <a:cubicBezTo>
                    <a:pt x="1784" y="26"/>
                    <a:pt x="1664" y="117"/>
                    <a:pt x="1595" y="202"/>
                  </a:cubicBezTo>
                  <a:cubicBezTo>
                    <a:pt x="1475" y="169"/>
                    <a:pt x="1351" y="152"/>
                    <a:pt x="1224" y="152"/>
                  </a:cubicBezTo>
                  <a:cubicBezTo>
                    <a:pt x="899" y="152"/>
                    <a:pt x="593" y="264"/>
                    <a:pt x="361" y="465"/>
                  </a:cubicBezTo>
                  <a:cubicBezTo>
                    <a:pt x="128" y="670"/>
                    <a:pt x="0" y="942"/>
                    <a:pt x="0" y="1232"/>
                  </a:cubicBezTo>
                  <a:cubicBezTo>
                    <a:pt x="0" y="1307"/>
                    <a:pt x="8" y="1382"/>
                    <a:pt x="26" y="1455"/>
                  </a:cubicBezTo>
                  <a:cubicBezTo>
                    <a:pt x="26" y="1456"/>
                    <a:pt x="27" y="1458"/>
                    <a:pt x="27" y="1459"/>
                  </a:cubicBezTo>
                  <a:cubicBezTo>
                    <a:pt x="27" y="1459"/>
                    <a:pt x="28" y="1460"/>
                    <a:pt x="28" y="1462"/>
                  </a:cubicBezTo>
                  <a:cubicBezTo>
                    <a:pt x="47" y="1536"/>
                    <a:pt x="74" y="1609"/>
                    <a:pt x="109" y="1677"/>
                  </a:cubicBezTo>
                  <a:cubicBezTo>
                    <a:pt x="167" y="1803"/>
                    <a:pt x="236" y="1908"/>
                    <a:pt x="315" y="1989"/>
                  </a:cubicBezTo>
                  <a:cubicBezTo>
                    <a:pt x="426" y="2103"/>
                    <a:pt x="445" y="2248"/>
                    <a:pt x="447" y="2306"/>
                  </a:cubicBezTo>
                  <a:lnTo>
                    <a:pt x="447" y="2335"/>
                  </a:lnTo>
                  <a:cubicBezTo>
                    <a:pt x="447" y="2336"/>
                    <a:pt x="447" y="2338"/>
                    <a:pt x="447" y="2340"/>
                  </a:cubicBezTo>
                  <a:cubicBezTo>
                    <a:pt x="447" y="2343"/>
                    <a:pt x="447" y="2346"/>
                    <a:pt x="448" y="2348"/>
                  </a:cubicBezTo>
                  <a:cubicBezTo>
                    <a:pt x="454" y="2414"/>
                    <a:pt x="511" y="2465"/>
                    <a:pt x="578" y="2465"/>
                  </a:cubicBezTo>
                  <a:lnTo>
                    <a:pt x="980" y="2465"/>
                  </a:lnTo>
                  <a:cubicBezTo>
                    <a:pt x="1052" y="2465"/>
                    <a:pt x="1111" y="2407"/>
                    <a:pt x="1111" y="2335"/>
                  </a:cubicBezTo>
                  <a:lnTo>
                    <a:pt x="1111" y="2308"/>
                  </a:lnTo>
                  <a:cubicBezTo>
                    <a:pt x="1174" y="2313"/>
                    <a:pt x="1237" y="2314"/>
                    <a:pt x="1300" y="2310"/>
                  </a:cubicBezTo>
                  <a:lnTo>
                    <a:pt x="1300" y="2335"/>
                  </a:lnTo>
                  <a:cubicBezTo>
                    <a:pt x="1300" y="2407"/>
                    <a:pt x="1359" y="2466"/>
                    <a:pt x="1431" y="2466"/>
                  </a:cubicBezTo>
                  <a:lnTo>
                    <a:pt x="1833" y="2466"/>
                  </a:lnTo>
                  <a:cubicBezTo>
                    <a:pt x="1905" y="2466"/>
                    <a:pt x="1964" y="2407"/>
                    <a:pt x="1964" y="2335"/>
                  </a:cubicBezTo>
                  <a:lnTo>
                    <a:pt x="1964" y="2237"/>
                  </a:lnTo>
                  <a:cubicBezTo>
                    <a:pt x="1964" y="2214"/>
                    <a:pt x="1973" y="2104"/>
                    <a:pt x="2077" y="2009"/>
                  </a:cubicBezTo>
                  <a:cubicBezTo>
                    <a:pt x="2082" y="2004"/>
                    <a:pt x="2088" y="2000"/>
                    <a:pt x="2093" y="1996"/>
                  </a:cubicBezTo>
                  <a:cubicBezTo>
                    <a:pt x="2093" y="1995"/>
                    <a:pt x="2093" y="1995"/>
                    <a:pt x="2094" y="1995"/>
                  </a:cubicBezTo>
                  <a:cubicBezTo>
                    <a:pt x="2095" y="1994"/>
                    <a:pt x="2096" y="1992"/>
                    <a:pt x="2097" y="1991"/>
                  </a:cubicBezTo>
                  <a:cubicBezTo>
                    <a:pt x="2232" y="1870"/>
                    <a:pt x="2333" y="1723"/>
                    <a:pt x="2392" y="1562"/>
                  </a:cubicBezTo>
                  <a:lnTo>
                    <a:pt x="2430" y="1562"/>
                  </a:lnTo>
                  <a:cubicBezTo>
                    <a:pt x="2532" y="1562"/>
                    <a:pt x="2616" y="1478"/>
                    <a:pt x="2616" y="1376"/>
                  </a:cubicBezTo>
                  <a:lnTo>
                    <a:pt x="2616" y="1076"/>
                  </a:lnTo>
                  <a:cubicBezTo>
                    <a:pt x="2615" y="971"/>
                    <a:pt x="2532" y="887"/>
                    <a:pt x="2429" y="887"/>
                  </a:cubicBezTo>
                  <a:close/>
                  <a:moveTo>
                    <a:pt x="2486" y="1374"/>
                  </a:moveTo>
                  <a:cubicBezTo>
                    <a:pt x="2486" y="1405"/>
                    <a:pt x="2460" y="1430"/>
                    <a:pt x="2429" y="1430"/>
                  </a:cubicBezTo>
                  <a:lnTo>
                    <a:pt x="2345" y="1430"/>
                  </a:lnTo>
                  <a:cubicBezTo>
                    <a:pt x="2316" y="1430"/>
                    <a:pt x="2291" y="1449"/>
                    <a:pt x="2283" y="1476"/>
                  </a:cubicBezTo>
                  <a:cubicBezTo>
                    <a:pt x="2235" y="1633"/>
                    <a:pt x="2140" y="1778"/>
                    <a:pt x="2008" y="1895"/>
                  </a:cubicBezTo>
                  <a:cubicBezTo>
                    <a:pt x="2008" y="1895"/>
                    <a:pt x="2008" y="1895"/>
                    <a:pt x="2007" y="1896"/>
                  </a:cubicBezTo>
                  <a:lnTo>
                    <a:pt x="2007" y="1896"/>
                  </a:lnTo>
                  <a:cubicBezTo>
                    <a:pt x="2002" y="1901"/>
                    <a:pt x="1997" y="1905"/>
                    <a:pt x="1992" y="1909"/>
                  </a:cubicBezTo>
                  <a:cubicBezTo>
                    <a:pt x="1992" y="1910"/>
                    <a:pt x="1991" y="1910"/>
                    <a:pt x="1991" y="1910"/>
                  </a:cubicBezTo>
                  <a:cubicBezTo>
                    <a:pt x="1849" y="2039"/>
                    <a:pt x="1835" y="2190"/>
                    <a:pt x="1833" y="2233"/>
                  </a:cubicBezTo>
                  <a:cubicBezTo>
                    <a:pt x="1833" y="2234"/>
                    <a:pt x="1833" y="2234"/>
                    <a:pt x="1833" y="2235"/>
                  </a:cubicBezTo>
                  <a:lnTo>
                    <a:pt x="1833" y="2334"/>
                  </a:lnTo>
                  <a:cubicBezTo>
                    <a:pt x="1833" y="2335"/>
                    <a:pt x="1833" y="2335"/>
                    <a:pt x="1832" y="2335"/>
                  </a:cubicBezTo>
                  <a:lnTo>
                    <a:pt x="1430" y="2335"/>
                  </a:lnTo>
                  <a:cubicBezTo>
                    <a:pt x="1430" y="2335"/>
                    <a:pt x="1429" y="2335"/>
                    <a:pt x="1429" y="2334"/>
                  </a:cubicBezTo>
                  <a:lnTo>
                    <a:pt x="1429" y="2240"/>
                  </a:lnTo>
                  <a:cubicBezTo>
                    <a:pt x="1429" y="2221"/>
                    <a:pt x="1421" y="2204"/>
                    <a:pt x="1407" y="2192"/>
                  </a:cubicBezTo>
                  <a:cubicBezTo>
                    <a:pt x="1396" y="2181"/>
                    <a:pt x="1380" y="2175"/>
                    <a:pt x="1364" y="2175"/>
                  </a:cubicBezTo>
                  <a:cubicBezTo>
                    <a:pt x="1362" y="2175"/>
                    <a:pt x="1360" y="2175"/>
                    <a:pt x="1357" y="2176"/>
                  </a:cubicBezTo>
                  <a:cubicBezTo>
                    <a:pt x="1313" y="2180"/>
                    <a:pt x="1268" y="2183"/>
                    <a:pt x="1224" y="2183"/>
                  </a:cubicBezTo>
                  <a:cubicBezTo>
                    <a:pt x="1167" y="2183"/>
                    <a:pt x="1110" y="2179"/>
                    <a:pt x="1054" y="2171"/>
                  </a:cubicBezTo>
                  <a:cubicBezTo>
                    <a:pt x="1036" y="2168"/>
                    <a:pt x="1017" y="2174"/>
                    <a:pt x="1003" y="2187"/>
                  </a:cubicBezTo>
                  <a:cubicBezTo>
                    <a:pt x="989" y="2199"/>
                    <a:pt x="981" y="2217"/>
                    <a:pt x="981" y="2235"/>
                  </a:cubicBezTo>
                  <a:lnTo>
                    <a:pt x="981" y="2334"/>
                  </a:lnTo>
                  <a:cubicBezTo>
                    <a:pt x="981" y="2335"/>
                    <a:pt x="980" y="2335"/>
                    <a:pt x="980" y="2335"/>
                  </a:cubicBezTo>
                  <a:lnTo>
                    <a:pt x="577" y="2335"/>
                  </a:lnTo>
                  <a:cubicBezTo>
                    <a:pt x="577" y="2335"/>
                    <a:pt x="576" y="2335"/>
                    <a:pt x="576" y="2334"/>
                  </a:cubicBezTo>
                  <a:lnTo>
                    <a:pt x="576" y="2334"/>
                  </a:lnTo>
                  <a:lnTo>
                    <a:pt x="576" y="2304"/>
                  </a:lnTo>
                  <a:cubicBezTo>
                    <a:pt x="576" y="2303"/>
                    <a:pt x="576" y="2302"/>
                    <a:pt x="576" y="2301"/>
                  </a:cubicBezTo>
                  <a:cubicBezTo>
                    <a:pt x="573" y="2229"/>
                    <a:pt x="550" y="2045"/>
                    <a:pt x="407" y="1898"/>
                  </a:cubicBezTo>
                  <a:cubicBezTo>
                    <a:pt x="338" y="1827"/>
                    <a:pt x="277" y="1734"/>
                    <a:pt x="224" y="1622"/>
                  </a:cubicBezTo>
                  <a:cubicBezTo>
                    <a:pt x="224" y="1620"/>
                    <a:pt x="224" y="1620"/>
                    <a:pt x="223" y="1619"/>
                  </a:cubicBezTo>
                  <a:cubicBezTo>
                    <a:pt x="192" y="1559"/>
                    <a:pt x="168" y="1496"/>
                    <a:pt x="153" y="1431"/>
                  </a:cubicBezTo>
                  <a:cubicBezTo>
                    <a:pt x="153" y="1430"/>
                    <a:pt x="152" y="1430"/>
                    <a:pt x="152" y="1429"/>
                  </a:cubicBezTo>
                  <a:cubicBezTo>
                    <a:pt x="152" y="1429"/>
                    <a:pt x="152" y="1429"/>
                    <a:pt x="152" y="1428"/>
                  </a:cubicBezTo>
                  <a:cubicBezTo>
                    <a:pt x="136" y="1364"/>
                    <a:pt x="129" y="1298"/>
                    <a:pt x="129" y="1233"/>
                  </a:cubicBezTo>
                  <a:cubicBezTo>
                    <a:pt x="129" y="709"/>
                    <a:pt x="620" y="282"/>
                    <a:pt x="1224" y="282"/>
                  </a:cubicBezTo>
                  <a:cubicBezTo>
                    <a:pt x="1353" y="282"/>
                    <a:pt x="1479" y="302"/>
                    <a:pt x="1599" y="340"/>
                  </a:cubicBezTo>
                  <a:cubicBezTo>
                    <a:pt x="1626" y="348"/>
                    <a:pt x="1656" y="338"/>
                    <a:pt x="1672" y="314"/>
                  </a:cubicBezTo>
                  <a:cubicBezTo>
                    <a:pt x="1720" y="243"/>
                    <a:pt x="1816" y="154"/>
                    <a:pt x="1999" y="131"/>
                  </a:cubicBezTo>
                  <a:cubicBezTo>
                    <a:pt x="2004" y="130"/>
                    <a:pt x="2006" y="133"/>
                    <a:pt x="2007" y="135"/>
                  </a:cubicBezTo>
                  <a:cubicBezTo>
                    <a:pt x="2009" y="139"/>
                    <a:pt x="2008" y="142"/>
                    <a:pt x="2007" y="143"/>
                  </a:cubicBezTo>
                  <a:cubicBezTo>
                    <a:pt x="1935" y="258"/>
                    <a:pt x="1914" y="376"/>
                    <a:pt x="1945" y="487"/>
                  </a:cubicBezTo>
                  <a:cubicBezTo>
                    <a:pt x="1945" y="487"/>
                    <a:pt x="1946" y="488"/>
                    <a:pt x="1946" y="489"/>
                  </a:cubicBezTo>
                  <a:cubicBezTo>
                    <a:pt x="1946" y="508"/>
                    <a:pt x="1955" y="525"/>
                    <a:pt x="1970" y="537"/>
                  </a:cubicBezTo>
                  <a:cubicBezTo>
                    <a:pt x="2117" y="656"/>
                    <a:pt x="2223" y="807"/>
                    <a:pt x="2278" y="973"/>
                  </a:cubicBezTo>
                  <a:cubicBezTo>
                    <a:pt x="2286" y="999"/>
                    <a:pt x="2311" y="1018"/>
                    <a:pt x="2339" y="1018"/>
                  </a:cubicBezTo>
                  <a:lnTo>
                    <a:pt x="2340" y="1018"/>
                  </a:lnTo>
                  <a:lnTo>
                    <a:pt x="2428" y="1018"/>
                  </a:lnTo>
                  <a:cubicBezTo>
                    <a:pt x="2460" y="1018"/>
                    <a:pt x="2485" y="1043"/>
                    <a:pt x="2485" y="1075"/>
                  </a:cubicBezTo>
                  <a:lnTo>
                    <a:pt x="2485" y="1374"/>
                  </a:lnTo>
                  <a:lnTo>
                    <a:pt x="2486" y="13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187">
              <a:extLst>
                <a:ext uri="{FF2B5EF4-FFF2-40B4-BE49-F238E27FC236}">
                  <a16:creationId xmlns:a16="http://schemas.microsoft.com/office/drawing/2014/main" id="{73B188F9-E230-44A7-B730-C1BCE77BC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0926" y="3316288"/>
              <a:ext cx="122238" cy="219075"/>
            </a:xfrm>
            <a:custGeom>
              <a:avLst/>
              <a:gdLst>
                <a:gd name="T0" fmla="*/ 368 w 592"/>
                <a:gd name="T1" fmla="*/ 469 h 1069"/>
                <a:gd name="T2" fmla="*/ 223 w 592"/>
                <a:gd name="T3" fmla="*/ 469 h 1069"/>
                <a:gd name="T4" fmla="*/ 129 w 592"/>
                <a:gd name="T5" fmla="*/ 375 h 1069"/>
                <a:gd name="T6" fmla="*/ 223 w 592"/>
                <a:gd name="T7" fmla="*/ 281 h 1069"/>
                <a:gd name="T8" fmla="*/ 479 w 592"/>
                <a:gd name="T9" fmla="*/ 281 h 1069"/>
                <a:gd name="T10" fmla="*/ 544 w 592"/>
                <a:gd name="T11" fmla="*/ 216 h 1069"/>
                <a:gd name="T12" fmla="*/ 479 w 592"/>
                <a:gd name="T13" fmla="*/ 151 h 1069"/>
                <a:gd name="T14" fmla="*/ 361 w 592"/>
                <a:gd name="T15" fmla="*/ 151 h 1069"/>
                <a:gd name="T16" fmla="*/ 361 w 592"/>
                <a:gd name="T17" fmla="*/ 64 h 1069"/>
                <a:gd name="T18" fmla="*/ 296 w 592"/>
                <a:gd name="T19" fmla="*/ 0 h 1069"/>
                <a:gd name="T20" fmla="*/ 231 w 592"/>
                <a:gd name="T21" fmla="*/ 64 h 1069"/>
                <a:gd name="T22" fmla="*/ 231 w 592"/>
                <a:gd name="T23" fmla="*/ 151 h 1069"/>
                <a:gd name="T24" fmla="*/ 223 w 592"/>
                <a:gd name="T25" fmla="*/ 151 h 1069"/>
                <a:gd name="T26" fmla="*/ 0 w 592"/>
                <a:gd name="T27" fmla="*/ 375 h 1069"/>
                <a:gd name="T28" fmla="*/ 223 w 592"/>
                <a:gd name="T29" fmla="*/ 598 h 1069"/>
                <a:gd name="T30" fmla="*/ 368 w 592"/>
                <a:gd name="T31" fmla="*/ 598 h 1069"/>
                <a:gd name="T32" fmla="*/ 462 w 592"/>
                <a:gd name="T33" fmla="*/ 692 h 1069"/>
                <a:gd name="T34" fmla="*/ 368 w 592"/>
                <a:gd name="T35" fmla="*/ 786 h 1069"/>
                <a:gd name="T36" fmla="*/ 108 w 592"/>
                <a:gd name="T37" fmla="*/ 786 h 1069"/>
                <a:gd name="T38" fmla="*/ 43 w 592"/>
                <a:gd name="T39" fmla="*/ 851 h 1069"/>
                <a:gd name="T40" fmla="*/ 108 w 592"/>
                <a:gd name="T41" fmla="*/ 916 h 1069"/>
                <a:gd name="T42" fmla="*/ 231 w 592"/>
                <a:gd name="T43" fmla="*/ 916 h 1069"/>
                <a:gd name="T44" fmla="*/ 231 w 592"/>
                <a:gd name="T45" fmla="*/ 1005 h 1069"/>
                <a:gd name="T46" fmla="*/ 296 w 592"/>
                <a:gd name="T47" fmla="*/ 1069 h 1069"/>
                <a:gd name="T48" fmla="*/ 361 w 592"/>
                <a:gd name="T49" fmla="*/ 1005 h 1069"/>
                <a:gd name="T50" fmla="*/ 361 w 592"/>
                <a:gd name="T51" fmla="*/ 916 h 1069"/>
                <a:gd name="T52" fmla="*/ 370 w 592"/>
                <a:gd name="T53" fmla="*/ 916 h 1069"/>
                <a:gd name="T54" fmla="*/ 371 w 592"/>
                <a:gd name="T55" fmla="*/ 916 h 1069"/>
                <a:gd name="T56" fmla="*/ 592 w 592"/>
                <a:gd name="T57" fmla="*/ 692 h 1069"/>
                <a:gd name="T58" fmla="*/ 368 w 592"/>
                <a:gd name="T59" fmla="*/ 469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2" h="1069">
                  <a:moveTo>
                    <a:pt x="368" y="469"/>
                  </a:moveTo>
                  <a:lnTo>
                    <a:pt x="223" y="469"/>
                  </a:lnTo>
                  <a:cubicBezTo>
                    <a:pt x="171" y="469"/>
                    <a:pt x="129" y="427"/>
                    <a:pt x="129" y="375"/>
                  </a:cubicBezTo>
                  <a:cubicBezTo>
                    <a:pt x="129" y="323"/>
                    <a:pt x="171" y="281"/>
                    <a:pt x="223" y="281"/>
                  </a:cubicBezTo>
                  <a:lnTo>
                    <a:pt x="479" y="281"/>
                  </a:lnTo>
                  <a:cubicBezTo>
                    <a:pt x="514" y="281"/>
                    <a:pt x="544" y="252"/>
                    <a:pt x="544" y="216"/>
                  </a:cubicBezTo>
                  <a:cubicBezTo>
                    <a:pt x="544" y="181"/>
                    <a:pt x="514" y="151"/>
                    <a:pt x="479" y="151"/>
                  </a:cubicBezTo>
                  <a:lnTo>
                    <a:pt x="361" y="151"/>
                  </a:lnTo>
                  <a:lnTo>
                    <a:pt x="361" y="64"/>
                  </a:lnTo>
                  <a:cubicBezTo>
                    <a:pt x="361" y="29"/>
                    <a:pt x="331" y="0"/>
                    <a:pt x="296" y="0"/>
                  </a:cubicBezTo>
                  <a:cubicBezTo>
                    <a:pt x="260" y="0"/>
                    <a:pt x="231" y="29"/>
                    <a:pt x="231" y="64"/>
                  </a:cubicBezTo>
                  <a:lnTo>
                    <a:pt x="231" y="151"/>
                  </a:lnTo>
                  <a:lnTo>
                    <a:pt x="223" y="151"/>
                  </a:lnTo>
                  <a:cubicBezTo>
                    <a:pt x="100" y="151"/>
                    <a:pt x="0" y="252"/>
                    <a:pt x="0" y="375"/>
                  </a:cubicBezTo>
                  <a:cubicBezTo>
                    <a:pt x="0" y="498"/>
                    <a:pt x="100" y="598"/>
                    <a:pt x="223" y="598"/>
                  </a:cubicBezTo>
                  <a:lnTo>
                    <a:pt x="368" y="598"/>
                  </a:lnTo>
                  <a:cubicBezTo>
                    <a:pt x="420" y="598"/>
                    <a:pt x="462" y="641"/>
                    <a:pt x="462" y="692"/>
                  </a:cubicBezTo>
                  <a:cubicBezTo>
                    <a:pt x="462" y="744"/>
                    <a:pt x="420" y="786"/>
                    <a:pt x="368" y="786"/>
                  </a:cubicBezTo>
                  <a:lnTo>
                    <a:pt x="108" y="786"/>
                  </a:lnTo>
                  <a:cubicBezTo>
                    <a:pt x="72" y="786"/>
                    <a:pt x="43" y="816"/>
                    <a:pt x="43" y="851"/>
                  </a:cubicBezTo>
                  <a:cubicBezTo>
                    <a:pt x="43" y="887"/>
                    <a:pt x="72" y="916"/>
                    <a:pt x="108" y="916"/>
                  </a:cubicBezTo>
                  <a:lnTo>
                    <a:pt x="231" y="916"/>
                  </a:lnTo>
                  <a:lnTo>
                    <a:pt x="231" y="1005"/>
                  </a:lnTo>
                  <a:cubicBezTo>
                    <a:pt x="231" y="1040"/>
                    <a:pt x="260" y="1069"/>
                    <a:pt x="296" y="1069"/>
                  </a:cubicBezTo>
                  <a:cubicBezTo>
                    <a:pt x="331" y="1069"/>
                    <a:pt x="361" y="1040"/>
                    <a:pt x="361" y="1005"/>
                  </a:cubicBezTo>
                  <a:lnTo>
                    <a:pt x="361" y="916"/>
                  </a:lnTo>
                  <a:lnTo>
                    <a:pt x="370" y="916"/>
                  </a:lnTo>
                  <a:cubicBezTo>
                    <a:pt x="370" y="916"/>
                    <a:pt x="371" y="916"/>
                    <a:pt x="371" y="916"/>
                  </a:cubicBezTo>
                  <a:cubicBezTo>
                    <a:pt x="493" y="914"/>
                    <a:pt x="592" y="814"/>
                    <a:pt x="592" y="692"/>
                  </a:cubicBezTo>
                  <a:cubicBezTo>
                    <a:pt x="591" y="569"/>
                    <a:pt x="491" y="469"/>
                    <a:pt x="368" y="4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E112FBC7-A732-442C-9C50-589D4CC471CC}"/>
              </a:ext>
            </a:extLst>
          </p:cNvPr>
          <p:cNvGrpSpPr/>
          <p:nvPr/>
        </p:nvGrpSpPr>
        <p:grpSpPr>
          <a:xfrm>
            <a:off x="4198952" y="2486784"/>
            <a:ext cx="308806" cy="386293"/>
            <a:chOff x="3470276" y="2209800"/>
            <a:chExt cx="430213" cy="538163"/>
          </a:xfrm>
          <a:solidFill>
            <a:srgbClr val="1C1C1C"/>
          </a:solidFill>
        </p:grpSpPr>
        <p:sp>
          <p:nvSpPr>
            <p:cNvPr id="18" name="Freeform 216">
              <a:extLst>
                <a:ext uri="{FF2B5EF4-FFF2-40B4-BE49-F238E27FC236}">
                  <a16:creationId xmlns:a16="http://schemas.microsoft.com/office/drawing/2014/main" id="{90442309-730F-4D61-BEB7-68F197F4A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0276" y="2209800"/>
              <a:ext cx="430213" cy="538163"/>
            </a:xfrm>
            <a:custGeom>
              <a:avLst/>
              <a:gdLst>
                <a:gd name="T0" fmla="*/ 2091 w 2091"/>
                <a:gd name="T1" fmla="*/ 2267 h 2616"/>
                <a:gd name="T2" fmla="*/ 1940 w 2091"/>
                <a:gd name="T3" fmla="*/ 571 h 2616"/>
                <a:gd name="T4" fmla="*/ 1875 w 2091"/>
                <a:gd name="T5" fmla="*/ 512 h 2616"/>
                <a:gd name="T6" fmla="*/ 1558 w 2091"/>
                <a:gd name="T7" fmla="*/ 512 h 2616"/>
                <a:gd name="T8" fmla="*/ 1045 w 2091"/>
                <a:gd name="T9" fmla="*/ 0 h 2616"/>
                <a:gd name="T10" fmla="*/ 533 w 2091"/>
                <a:gd name="T11" fmla="*/ 512 h 2616"/>
                <a:gd name="T12" fmla="*/ 216 w 2091"/>
                <a:gd name="T13" fmla="*/ 512 h 2616"/>
                <a:gd name="T14" fmla="*/ 151 w 2091"/>
                <a:gd name="T15" fmla="*/ 571 h 2616"/>
                <a:gd name="T16" fmla="*/ 0 w 2091"/>
                <a:gd name="T17" fmla="*/ 2267 h 2616"/>
                <a:gd name="T18" fmla="*/ 0 w 2091"/>
                <a:gd name="T19" fmla="*/ 2273 h 2616"/>
                <a:gd name="T20" fmla="*/ 387 w 2091"/>
                <a:gd name="T21" fmla="*/ 2616 h 2616"/>
                <a:gd name="T22" fmla="*/ 1703 w 2091"/>
                <a:gd name="T23" fmla="*/ 2616 h 2616"/>
                <a:gd name="T24" fmla="*/ 2091 w 2091"/>
                <a:gd name="T25" fmla="*/ 2273 h 2616"/>
                <a:gd name="T26" fmla="*/ 2091 w 2091"/>
                <a:gd name="T27" fmla="*/ 2267 h 2616"/>
                <a:gd name="T28" fmla="*/ 1045 w 2091"/>
                <a:gd name="T29" fmla="*/ 130 h 2616"/>
                <a:gd name="T30" fmla="*/ 1428 w 2091"/>
                <a:gd name="T31" fmla="*/ 512 h 2616"/>
                <a:gd name="T32" fmla="*/ 663 w 2091"/>
                <a:gd name="T33" fmla="*/ 512 h 2616"/>
                <a:gd name="T34" fmla="*/ 1045 w 2091"/>
                <a:gd name="T35" fmla="*/ 130 h 2616"/>
                <a:gd name="T36" fmla="*/ 1703 w 2091"/>
                <a:gd name="T37" fmla="*/ 2486 h 2616"/>
                <a:gd name="T38" fmla="*/ 387 w 2091"/>
                <a:gd name="T39" fmla="*/ 2486 h 2616"/>
                <a:gd name="T40" fmla="*/ 130 w 2091"/>
                <a:gd name="T41" fmla="*/ 2276 h 2616"/>
                <a:gd name="T42" fmla="*/ 275 w 2091"/>
                <a:gd name="T43" fmla="*/ 642 h 2616"/>
                <a:gd name="T44" fmla="*/ 533 w 2091"/>
                <a:gd name="T45" fmla="*/ 642 h 2616"/>
                <a:gd name="T46" fmla="*/ 533 w 2091"/>
                <a:gd name="T47" fmla="*/ 870 h 2616"/>
                <a:gd name="T48" fmla="*/ 598 w 2091"/>
                <a:gd name="T49" fmla="*/ 935 h 2616"/>
                <a:gd name="T50" fmla="*/ 663 w 2091"/>
                <a:gd name="T51" fmla="*/ 870 h 2616"/>
                <a:gd name="T52" fmla="*/ 663 w 2091"/>
                <a:gd name="T53" fmla="*/ 642 h 2616"/>
                <a:gd name="T54" fmla="*/ 1428 w 2091"/>
                <a:gd name="T55" fmla="*/ 642 h 2616"/>
                <a:gd name="T56" fmla="*/ 1428 w 2091"/>
                <a:gd name="T57" fmla="*/ 870 h 2616"/>
                <a:gd name="T58" fmla="*/ 1493 w 2091"/>
                <a:gd name="T59" fmla="*/ 935 h 2616"/>
                <a:gd name="T60" fmla="*/ 1558 w 2091"/>
                <a:gd name="T61" fmla="*/ 870 h 2616"/>
                <a:gd name="T62" fmla="*/ 1558 w 2091"/>
                <a:gd name="T63" fmla="*/ 642 h 2616"/>
                <a:gd name="T64" fmla="*/ 1815 w 2091"/>
                <a:gd name="T65" fmla="*/ 642 h 2616"/>
                <a:gd name="T66" fmla="*/ 1961 w 2091"/>
                <a:gd name="T67" fmla="*/ 2276 h 2616"/>
                <a:gd name="T68" fmla="*/ 1703 w 2091"/>
                <a:gd name="T69" fmla="*/ 2486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91" h="2616">
                  <a:moveTo>
                    <a:pt x="2091" y="2267"/>
                  </a:moveTo>
                  <a:lnTo>
                    <a:pt x="1940" y="571"/>
                  </a:lnTo>
                  <a:cubicBezTo>
                    <a:pt x="1937" y="537"/>
                    <a:pt x="1909" y="512"/>
                    <a:pt x="1875" y="512"/>
                  </a:cubicBezTo>
                  <a:lnTo>
                    <a:pt x="1558" y="512"/>
                  </a:lnTo>
                  <a:cubicBezTo>
                    <a:pt x="1557" y="230"/>
                    <a:pt x="1328" y="0"/>
                    <a:pt x="1045" y="0"/>
                  </a:cubicBezTo>
                  <a:cubicBezTo>
                    <a:pt x="763" y="0"/>
                    <a:pt x="534" y="230"/>
                    <a:pt x="533" y="512"/>
                  </a:cubicBezTo>
                  <a:lnTo>
                    <a:pt x="216" y="512"/>
                  </a:lnTo>
                  <a:cubicBezTo>
                    <a:pt x="182" y="512"/>
                    <a:pt x="154" y="537"/>
                    <a:pt x="151" y="571"/>
                  </a:cubicBezTo>
                  <a:lnTo>
                    <a:pt x="0" y="2267"/>
                  </a:lnTo>
                  <a:cubicBezTo>
                    <a:pt x="0" y="2270"/>
                    <a:pt x="0" y="2271"/>
                    <a:pt x="0" y="2273"/>
                  </a:cubicBezTo>
                  <a:cubicBezTo>
                    <a:pt x="0" y="2462"/>
                    <a:pt x="174" y="2616"/>
                    <a:pt x="387" y="2616"/>
                  </a:cubicBezTo>
                  <a:lnTo>
                    <a:pt x="1703" y="2616"/>
                  </a:lnTo>
                  <a:cubicBezTo>
                    <a:pt x="1917" y="2616"/>
                    <a:pt x="2091" y="2462"/>
                    <a:pt x="2091" y="2273"/>
                  </a:cubicBezTo>
                  <a:cubicBezTo>
                    <a:pt x="2091" y="2271"/>
                    <a:pt x="2091" y="2270"/>
                    <a:pt x="2091" y="2267"/>
                  </a:cubicBezTo>
                  <a:close/>
                  <a:moveTo>
                    <a:pt x="1045" y="130"/>
                  </a:moveTo>
                  <a:cubicBezTo>
                    <a:pt x="1256" y="130"/>
                    <a:pt x="1427" y="301"/>
                    <a:pt x="1428" y="512"/>
                  </a:cubicBezTo>
                  <a:lnTo>
                    <a:pt x="663" y="512"/>
                  </a:lnTo>
                  <a:cubicBezTo>
                    <a:pt x="664" y="301"/>
                    <a:pt x="835" y="130"/>
                    <a:pt x="1045" y="130"/>
                  </a:cubicBezTo>
                  <a:close/>
                  <a:moveTo>
                    <a:pt x="1703" y="2486"/>
                  </a:moveTo>
                  <a:lnTo>
                    <a:pt x="387" y="2486"/>
                  </a:lnTo>
                  <a:cubicBezTo>
                    <a:pt x="247" y="2486"/>
                    <a:pt x="132" y="2392"/>
                    <a:pt x="130" y="2276"/>
                  </a:cubicBezTo>
                  <a:lnTo>
                    <a:pt x="275" y="642"/>
                  </a:lnTo>
                  <a:lnTo>
                    <a:pt x="533" y="642"/>
                  </a:lnTo>
                  <a:lnTo>
                    <a:pt x="533" y="870"/>
                  </a:lnTo>
                  <a:cubicBezTo>
                    <a:pt x="533" y="905"/>
                    <a:pt x="562" y="935"/>
                    <a:pt x="598" y="935"/>
                  </a:cubicBezTo>
                  <a:cubicBezTo>
                    <a:pt x="634" y="935"/>
                    <a:pt x="663" y="905"/>
                    <a:pt x="663" y="870"/>
                  </a:cubicBezTo>
                  <a:lnTo>
                    <a:pt x="663" y="642"/>
                  </a:lnTo>
                  <a:lnTo>
                    <a:pt x="1428" y="642"/>
                  </a:lnTo>
                  <a:lnTo>
                    <a:pt x="1428" y="870"/>
                  </a:lnTo>
                  <a:cubicBezTo>
                    <a:pt x="1428" y="905"/>
                    <a:pt x="1457" y="935"/>
                    <a:pt x="1493" y="935"/>
                  </a:cubicBezTo>
                  <a:cubicBezTo>
                    <a:pt x="1528" y="935"/>
                    <a:pt x="1558" y="905"/>
                    <a:pt x="1558" y="870"/>
                  </a:cubicBezTo>
                  <a:lnTo>
                    <a:pt x="1558" y="642"/>
                  </a:lnTo>
                  <a:lnTo>
                    <a:pt x="1815" y="642"/>
                  </a:lnTo>
                  <a:lnTo>
                    <a:pt x="1961" y="2276"/>
                  </a:lnTo>
                  <a:cubicBezTo>
                    <a:pt x="1959" y="2392"/>
                    <a:pt x="1844" y="2486"/>
                    <a:pt x="1703" y="2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7">
              <a:extLst>
                <a:ext uri="{FF2B5EF4-FFF2-40B4-BE49-F238E27FC236}">
                  <a16:creationId xmlns:a16="http://schemas.microsoft.com/office/drawing/2014/main" id="{90292E94-CF2C-409C-AF00-A866F9AE9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2466975"/>
              <a:ext cx="160338" cy="160338"/>
            </a:xfrm>
            <a:custGeom>
              <a:avLst/>
              <a:gdLst>
                <a:gd name="T0" fmla="*/ 714 w 779"/>
                <a:gd name="T1" fmla="*/ 324 h 779"/>
                <a:gd name="T2" fmla="*/ 454 w 779"/>
                <a:gd name="T3" fmla="*/ 324 h 779"/>
                <a:gd name="T4" fmla="*/ 454 w 779"/>
                <a:gd name="T5" fmla="*/ 65 h 779"/>
                <a:gd name="T6" fmla="*/ 389 w 779"/>
                <a:gd name="T7" fmla="*/ 0 h 779"/>
                <a:gd name="T8" fmla="*/ 324 w 779"/>
                <a:gd name="T9" fmla="*/ 65 h 779"/>
                <a:gd name="T10" fmla="*/ 324 w 779"/>
                <a:gd name="T11" fmla="*/ 324 h 779"/>
                <a:gd name="T12" fmla="*/ 65 w 779"/>
                <a:gd name="T13" fmla="*/ 324 h 779"/>
                <a:gd name="T14" fmla="*/ 0 w 779"/>
                <a:gd name="T15" fmla="*/ 389 h 779"/>
                <a:gd name="T16" fmla="*/ 65 w 779"/>
                <a:gd name="T17" fmla="*/ 454 h 779"/>
                <a:gd name="T18" fmla="*/ 324 w 779"/>
                <a:gd name="T19" fmla="*/ 454 h 779"/>
                <a:gd name="T20" fmla="*/ 324 w 779"/>
                <a:gd name="T21" fmla="*/ 714 h 779"/>
                <a:gd name="T22" fmla="*/ 389 w 779"/>
                <a:gd name="T23" fmla="*/ 779 h 779"/>
                <a:gd name="T24" fmla="*/ 454 w 779"/>
                <a:gd name="T25" fmla="*/ 714 h 779"/>
                <a:gd name="T26" fmla="*/ 454 w 779"/>
                <a:gd name="T27" fmla="*/ 454 h 779"/>
                <a:gd name="T28" fmla="*/ 714 w 779"/>
                <a:gd name="T29" fmla="*/ 454 h 779"/>
                <a:gd name="T30" fmla="*/ 779 w 779"/>
                <a:gd name="T31" fmla="*/ 389 h 779"/>
                <a:gd name="T32" fmla="*/ 714 w 779"/>
                <a:gd name="T33" fmla="*/ 324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9" h="779">
                  <a:moveTo>
                    <a:pt x="714" y="324"/>
                  </a:moveTo>
                  <a:lnTo>
                    <a:pt x="454" y="324"/>
                  </a:lnTo>
                  <a:lnTo>
                    <a:pt x="454" y="65"/>
                  </a:lnTo>
                  <a:cubicBezTo>
                    <a:pt x="454" y="29"/>
                    <a:pt x="425" y="0"/>
                    <a:pt x="389" y="0"/>
                  </a:cubicBezTo>
                  <a:cubicBezTo>
                    <a:pt x="354" y="0"/>
                    <a:pt x="324" y="29"/>
                    <a:pt x="324" y="65"/>
                  </a:cubicBezTo>
                  <a:lnTo>
                    <a:pt x="324" y="324"/>
                  </a:lnTo>
                  <a:lnTo>
                    <a:pt x="65" y="324"/>
                  </a:lnTo>
                  <a:cubicBezTo>
                    <a:pt x="29" y="324"/>
                    <a:pt x="0" y="354"/>
                    <a:pt x="0" y="389"/>
                  </a:cubicBezTo>
                  <a:cubicBezTo>
                    <a:pt x="0" y="425"/>
                    <a:pt x="29" y="454"/>
                    <a:pt x="65" y="454"/>
                  </a:cubicBezTo>
                  <a:lnTo>
                    <a:pt x="324" y="454"/>
                  </a:lnTo>
                  <a:lnTo>
                    <a:pt x="324" y="714"/>
                  </a:lnTo>
                  <a:cubicBezTo>
                    <a:pt x="324" y="750"/>
                    <a:pt x="354" y="779"/>
                    <a:pt x="389" y="779"/>
                  </a:cubicBezTo>
                  <a:cubicBezTo>
                    <a:pt x="425" y="779"/>
                    <a:pt x="454" y="750"/>
                    <a:pt x="454" y="714"/>
                  </a:cubicBezTo>
                  <a:lnTo>
                    <a:pt x="454" y="454"/>
                  </a:lnTo>
                  <a:lnTo>
                    <a:pt x="714" y="454"/>
                  </a:lnTo>
                  <a:cubicBezTo>
                    <a:pt x="750" y="454"/>
                    <a:pt x="779" y="425"/>
                    <a:pt x="779" y="389"/>
                  </a:cubicBezTo>
                  <a:cubicBezTo>
                    <a:pt x="779" y="354"/>
                    <a:pt x="750" y="324"/>
                    <a:pt x="714" y="3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6D126108-0C0C-47D4-84F5-6E2AC25CC2FB}"/>
              </a:ext>
            </a:extLst>
          </p:cNvPr>
          <p:cNvGrpSpPr/>
          <p:nvPr/>
        </p:nvGrpSpPr>
        <p:grpSpPr>
          <a:xfrm>
            <a:off x="4176732" y="973142"/>
            <a:ext cx="353247" cy="386293"/>
            <a:chOff x="3462339" y="7938"/>
            <a:chExt cx="492125" cy="538163"/>
          </a:xfrm>
          <a:solidFill>
            <a:srgbClr val="1C1C1C"/>
          </a:solidFill>
        </p:grpSpPr>
        <p:sp>
          <p:nvSpPr>
            <p:cNvPr id="128" name="Freeform 72">
              <a:extLst>
                <a:ext uri="{FF2B5EF4-FFF2-40B4-BE49-F238E27FC236}">
                  <a16:creationId xmlns:a16="http://schemas.microsoft.com/office/drawing/2014/main" id="{C2ABF983-27DB-4CB4-921D-D8D02F45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4426" y="163513"/>
              <a:ext cx="300038" cy="28575"/>
            </a:xfrm>
            <a:custGeom>
              <a:avLst/>
              <a:gdLst>
                <a:gd name="T0" fmla="*/ 1385 w 1454"/>
                <a:gd name="T1" fmla="*/ 0 h 140"/>
                <a:gd name="T2" fmla="*/ 70 w 1454"/>
                <a:gd name="T3" fmla="*/ 0 h 140"/>
                <a:gd name="T4" fmla="*/ 0 w 1454"/>
                <a:gd name="T5" fmla="*/ 70 h 140"/>
                <a:gd name="T6" fmla="*/ 70 w 1454"/>
                <a:gd name="T7" fmla="*/ 140 h 140"/>
                <a:gd name="T8" fmla="*/ 1385 w 1454"/>
                <a:gd name="T9" fmla="*/ 140 h 140"/>
                <a:gd name="T10" fmla="*/ 1454 w 1454"/>
                <a:gd name="T11" fmla="*/ 70 h 140"/>
                <a:gd name="T12" fmla="*/ 1385 w 1454"/>
                <a:gd name="T1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4" h="140">
                  <a:moveTo>
                    <a:pt x="1385" y="0"/>
                  </a:moveTo>
                  <a:lnTo>
                    <a:pt x="70" y="0"/>
                  </a:lnTo>
                  <a:cubicBezTo>
                    <a:pt x="31" y="0"/>
                    <a:pt x="0" y="32"/>
                    <a:pt x="0" y="70"/>
                  </a:cubicBezTo>
                  <a:cubicBezTo>
                    <a:pt x="0" y="108"/>
                    <a:pt x="31" y="140"/>
                    <a:pt x="70" y="140"/>
                  </a:cubicBezTo>
                  <a:lnTo>
                    <a:pt x="1385" y="140"/>
                  </a:lnTo>
                  <a:cubicBezTo>
                    <a:pt x="1423" y="140"/>
                    <a:pt x="1454" y="108"/>
                    <a:pt x="1454" y="70"/>
                  </a:cubicBezTo>
                  <a:cubicBezTo>
                    <a:pt x="1454" y="32"/>
                    <a:pt x="1424" y="0"/>
                    <a:pt x="138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3">
              <a:extLst>
                <a:ext uri="{FF2B5EF4-FFF2-40B4-BE49-F238E27FC236}">
                  <a16:creationId xmlns:a16="http://schemas.microsoft.com/office/drawing/2014/main" id="{440EAC6B-E3D0-439A-8912-5BBA5C769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4426" y="46038"/>
              <a:ext cx="300038" cy="28575"/>
            </a:xfrm>
            <a:custGeom>
              <a:avLst/>
              <a:gdLst>
                <a:gd name="T0" fmla="*/ 70 w 1454"/>
                <a:gd name="T1" fmla="*/ 139 h 139"/>
                <a:gd name="T2" fmla="*/ 1385 w 1454"/>
                <a:gd name="T3" fmla="*/ 139 h 139"/>
                <a:gd name="T4" fmla="*/ 1454 w 1454"/>
                <a:gd name="T5" fmla="*/ 70 h 139"/>
                <a:gd name="T6" fmla="*/ 1385 w 1454"/>
                <a:gd name="T7" fmla="*/ 0 h 139"/>
                <a:gd name="T8" fmla="*/ 70 w 1454"/>
                <a:gd name="T9" fmla="*/ 0 h 139"/>
                <a:gd name="T10" fmla="*/ 0 w 1454"/>
                <a:gd name="T11" fmla="*/ 70 h 139"/>
                <a:gd name="T12" fmla="*/ 70 w 1454"/>
                <a:gd name="T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4" h="139">
                  <a:moveTo>
                    <a:pt x="70" y="139"/>
                  </a:moveTo>
                  <a:lnTo>
                    <a:pt x="1385" y="139"/>
                  </a:lnTo>
                  <a:cubicBezTo>
                    <a:pt x="1423" y="139"/>
                    <a:pt x="1454" y="108"/>
                    <a:pt x="1454" y="70"/>
                  </a:cubicBezTo>
                  <a:cubicBezTo>
                    <a:pt x="1454" y="31"/>
                    <a:pt x="1423" y="0"/>
                    <a:pt x="1385" y="0"/>
                  </a:cubicBezTo>
                  <a:lnTo>
                    <a:pt x="70" y="0"/>
                  </a:lnTo>
                  <a:cubicBezTo>
                    <a:pt x="31" y="0"/>
                    <a:pt x="0" y="31"/>
                    <a:pt x="0" y="70"/>
                  </a:cubicBezTo>
                  <a:cubicBezTo>
                    <a:pt x="0" y="108"/>
                    <a:pt x="31" y="139"/>
                    <a:pt x="70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74">
              <a:extLst>
                <a:ext uri="{FF2B5EF4-FFF2-40B4-BE49-F238E27FC236}">
                  <a16:creationId xmlns:a16="http://schemas.microsoft.com/office/drawing/2014/main" id="{781503F8-77B7-4F8C-B7F4-3300B81EA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1864" y="280988"/>
              <a:ext cx="482600" cy="28575"/>
            </a:xfrm>
            <a:custGeom>
              <a:avLst/>
              <a:gdLst>
                <a:gd name="T0" fmla="*/ 2275 w 2344"/>
                <a:gd name="T1" fmla="*/ 0 h 139"/>
                <a:gd name="T2" fmla="*/ 70 w 2344"/>
                <a:gd name="T3" fmla="*/ 0 h 139"/>
                <a:gd name="T4" fmla="*/ 0 w 2344"/>
                <a:gd name="T5" fmla="*/ 69 h 139"/>
                <a:gd name="T6" fmla="*/ 70 w 2344"/>
                <a:gd name="T7" fmla="*/ 139 h 139"/>
                <a:gd name="T8" fmla="*/ 2275 w 2344"/>
                <a:gd name="T9" fmla="*/ 139 h 139"/>
                <a:gd name="T10" fmla="*/ 2344 w 2344"/>
                <a:gd name="T11" fmla="*/ 69 h 139"/>
                <a:gd name="T12" fmla="*/ 2275 w 2344"/>
                <a:gd name="T1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4" h="139">
                  <a:moveTo>
                    <a:pt x="2275" y="0"/>
                  </a:moveTo>
                  <a:lnTo>
                    <a:pt x="70" y="0"/>
                  </a:lnTo>
                  <a:cubicBezTo>
                    <a:pt x="31" y="0"/>
                    <a:pt x="0" y="31"/>
                    <a:pt x="0" y="69"/>
                  </a:cubicBezTo>
                  <a:cubicBezTo>
                    <a:pt x="0" y="108"/>
                    <a:pt x="31" y="139"/>
                    <a:pt x="70" y="139"/>
                  </a:cubicBezTo>
                  <a:lnTo>
                    <a:pt x="2275" y="139"/>
                  </a:lnTo>
                  <a:cubicBezTo>
                    <a:pt x="2313" y="139"/>
                    <a:pt x="2344" y="108"/>
                    <a:pt x="2344" y="69"/>
                  </a:cubicBezTo>
                  <a:cubicBezTo>
                    <a:pt x="2344" y="31"/>
                    <a:pt x="2314" y="0"/>
                    <a:pt x="22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75">
              <a:extLst>
                <a:ext uri="{FF2B5EF4-FFF2-40B4-BE49-F238E27FC236}">
                  <a16:creationId xmlns:a16="http://schemas.microsoft.com/office/drawing/2014/main" id="{C89E5D1C-78AA-4307-B45F-203D7A2DF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1864" y="400051"/>
              <a:ext cx="482600" cy="28575"/>
            </a:xfrm>
            <a:custGeom>
              <a:avLst/>
              <a:gdLst>
                <a:gd name="T0" fmla="*/ 2275 w 2344"/>
                <a:gd name="T1" fmla="*/ 0 h 140"/>
                <a:gd name="T2" fmla="*/ 70 w 2344"/>
                <a:gd name="T3" fmla="*/ 0 h 140"/>
                <a:gd name="T4" fmla="*/ 0 w 2344"/>
                <a:gd name="T5" fmla="*/ 70 h 140"/>
                <a:gd name="T6" fmla="*/ 70 w 2344"/>
                <a:gd name="T7" fmla="*/ 140 h 140"/>
                <a:gd name="T8" fmla="*/ 2275 w 2344"/>
                <a:gd name="T9" fmla="*/ 140 h 140"/>
                <a:gd name="T10" fmla="*/ 2344 w 2344"/>
                <a:gd name="T11" fmla="*/ 70 h 140"/>
                <a:gd name="T12" fmla="*/ 2275 w 2344"/>
                <a:gd name="T1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4" h="140">
                  <a:moveTo>
                    <a:pt x="2275" y="0"/>
                  </a:moveTo>
                  <a:lnTo>
                    <a:pt x="70" y="0"/>
                  </a:lnTo>
                  <a:cubicBezTo>
                    <a:pt x="31" y="0"/>
                    <a:pt x="0" y="32"/>
                    <a:pt x="0" y="70"/>
                  </a:cubicBezTo>
                  <a:cubicBezTo>
                    <a:pt x="0" y="108"/>
                    <a:pt x="31" y="140"/>
                    <a:pt x="70" y="140"/>
                  </a:cubicBezTo>
                  <a:lnTo>
                    <a:pt x="2275" y="140"/>
                  </a:lnTo>
                  <a:cubicBezTo>
                    <a:pt x="2313" y="140"/>
                    <a:pt x="2344" y="108"/>
                    <a:pt x="2344" y="70"/>
                  </a:cubicBezTo>
                  <a:cubicBezTo>
                    <a:pt x="2344" y="32"/>
                    <a:pt x="2314" y="0"/>
                    <a:pt x="22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76">
              <a:extLst>
                <a:ext uri="{FF2B5EF4-FFF2-40B4-BE49-F238E27FC236}">
                  <a16:creationId xmlns:a16="http://schemas.microsoft.com/office/drawing/2014/main" id="{22D2EFDC-C246-455E-9652-97D8B71FBF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1864" y="517526"/>
              <a:ext cx="482600" cy="28575"/>
            </a:xfrm>
            <a:custGeom>
              <a:avLst/>
              <a:gdLst>
                <a:gd name="T0" fmla="*/ 2275 w 2344"/>
                <a:gd name="T1" fmla="*/ 0 h 139"/>
                <a:gd name="T2" fmla="*/ 70 w 2344"/>
                <a:gd name="T3" fmla="*/ 0 h 139"/>
                <a:gd name="T4" fmla="*/ 0 w 2344"/>
                <a:gd name="T5" fmla="*/ 69 h 139"/>
                <a:gd name="T6" fmla="*/ 70 w 2344"/>
                <a:gd name="T7" fmla="*/ 139 h 139"/>
                <a:gd name="T8" fmla="*/ 2275 w 2344"/>
                <a:gd name="T9" fmla="*/ 139 h 139"/>
                <a:gd name="T10" fmla="*/ 2344 w 2344"/>
                <a:gd name="T11" fmla="*/ 69 h 139"/>
                <a:gd name="T12" fmla="*/ 2275 w 2344"/>
                <a:gd name="T1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4" h="139">
                  <a:moveTo>
                    <a:pt x="2275" y="0"/>
                  </a:moveTo>
                  <a:lnTo>
                    <a:pt x="70" y="0"/>
                  </a:lnTo>
                  <a:cubicBezTo>
                    <a:pt x="31" y="0"/>
                    <a:pt x="0" y="31"/>
                    <a:pt x="0" y="69"/>
                  </a:cubicBezTo>
                  <a:cubicBezTo>
                    <a:pt x="0" y="108"/>
                    <a:pt x="31" y="139"/>
                    <a:pt x="70" y="139"/>
                  </a:cubicBezTo>
                  <a:lnTo>
                    <a:pt x="2275" y="139"/>
                  </a:lnTo>
                  <a:cubicBezTo>
                    <a:pt x="2313" y="139"/>
                    <a:pt x="2344" y="108"/>
                    <a:pt x="2344" y="69"/>
                  </a:cubicBezTo>
                  <a:cubicBezTo>
                    <a:pt x="2344" y="31"/>
                    <a:pt x="2314" y="0"/>
                    <a:pt x="22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77">
              <a:extLst>
                <a:ext uri="{FF2B5EF4-FFF2-40B4-BE49-F238E27FC236}">
                  <a16:creationId xmlns:a16="http://schemas.microsoft.com/office/drawing/2014/main" id="{6EDE3DCE-CCC8-470F-9286-14104D357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2339" y="7938"/>
              <a:ext cx="134938" cy="246063"/>
            </a:xfrm>
            <a:custGeom>
              <a:avLst/>
              <a:gdLst>
                <a:gd name="T0" fmla="*/ 249 w 660"/>
                <a:gd name="T1" fmla="*/ 667 h 1196"/>
                <a:gd name="T2" fmla="*/ 412 w 660"/>
                <a:gd name="T3" fmla="*/ 667 h 1196"/>
                <a:gd name="T4" fmla="*/ 520 w 660"/>
                <a:gd name="T5" fmla="*/ 776 h 1196"/>
                <a:gd name="T6" fmla="*/ 412 w 660"/>
                <a:gd name="T7" fmla="*/ 885 h 1196"/>
                <a:gd name="T8" fmla="*/ 119 w 660"/>
                <a:gd name="T9" fmla="*/ 885 h 1196"/>
                <a:gd name="T10" fmla="*/ 49 w 660"/>
                <a:gd name="T11" fmla="*/ 955 h 1196"/>
                <a:gd name="T12" fmla="*/ 119 w 660"/>
                <a:gd name="T13" fmla="*/ 1024 h 1196"/>
                <a:gd name="T14" fmla="*/ 260 w 660"/>
                <a:gd name="T15" fmla="*/ 1024 h 1196"/>
                <a:gd name="T16" fmla="*/ 260 w 660"/>
                <a:gd name="T17" fmla="*/ 1127 h 1196"/>
                <a:gd name="T18" fmla="*/ 330 w 660"/>
                <a:gd name="T19" fmla="*/ 1196 h 1196"/>
                <a:gd name="T20" fmla="*/ 400 w 660"/>
                <a:gd name="T21" fmla="*/ 1127 h 1196"/>
                <a:gd name="T22" fmla="*/ 400 w 660"/>
                <a:gd name="T23" fmla="*/ 1024 h 1196"/>
                <a:gd name="T24" fmla="*/ 413 w 660"/>
                <a:gd name="T25" fmla="*/ 1024 h 1196"/>
                <a:gd name="T26" fmla="*/ 415 w 660"/>
                <a:gd name="T27" fmla="*/ 1024 h 1196"/>
                <a:gd name="T28" fmla="*/ 660 w 660"/>
                <a:gd name="T29" fmla="*/ 776 h 1196"/>
                <a:gd name="T30" fmla="*/ 412 w 660"/>
                <a:gd name="T31" fmla="*/ 528 h 1196"/>
                <a:gd name="T32" fmla="*/ 249 w 660"/>
                <a:gd name="T33" fmla="*/ 528 h 1196"/>
                <a:gd name="T34" fmla="*/ 140 w 660"/>
                <a:gd name="T35" fmla="*/ 419 h 1196"/>
                <a:gd name="T36" fmla="*/ 249 w 660"/>
                <a:gd name="T37" fmla="*/ 310 h 1196"/>
                <a:gd name="T38" fmla="*/ 536 w 660"/>
                <a:gd name="T39" fmla="*/ 310 h 1196"/>
                <a:gd name="T40" fmla="*/ 606 w 660"/>
                <a:gd name="T41" fmla="*/ 240 h 1196"/>
                <a:gd name="T42" fmla="*/ 536 w 660"/>
                <a:gd name="T43" fmla="*/ 171 h 1196"/>
                <a:gd name="T44" fmla="*/ 400 w 660"/>
                <a:gd name="T45" fmla="*/ 171 h 1196"/>
                <a:gd name="T46" fmla="*/ 400 w 660"/>
                <a:gd name="T47" fmla="*/ 70 h 1196"/>
                <a:gd name="T48" fmla="*/ 330 w 660"/>
                <a:gd name="T49" fmla="*/ 0 h 1196"/>
                <a:gd name="T50" fmla="*/ 260 w 660"/>
                <a:gd name="T51" fmla="*/ 70 h 1196"/>
                <a:gd name="T52" fmla="*/ 260 w 660"/>
                <a:gd name="T53" fmla="*/ 171 h 1196"/>
                <a:gd name="T54" fmla="*/ 249 w 660"/>
                <a:gd name="T55" fmla="*/ 171 h 1196"/>
                <a:gd name="T56" fmla="*/ 0 w 660"/>
                <a:gd name="T57" fmla="*/ 419 h 1196"/>
                <a:gd name="T58" fmla="*/ 249 w 660"/>
                <a:gd name="T59" fmla="*/ 667 h 1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60" h="1196">
                  <a:moveTo>
                    <a:pt x="249" y="667"/>
                  </a:moveTo>
                  <a:lnTo>
                    <a:pt x="412" y="667"/>
                  </a:lnTo>
                  <a:cubicBezTo>
                    <a:pt x="472" y="667"/>
                    <a:pt x="520" y="716"/>
                    <a:pt x="520" y="776"/>
                  </a:cubicBezTo>
                  <a:cubicBezTo>
                    <a:pt x="520" y="836"/>
                    <a:pt x="472" y="885"/>
                    <a:pt x="412" y="885"/>
                  </a:cubicBezTo>
                  <a:lnTo>
                    <a:pt x="119" y="885"/>
                  </a:lnTo>
                  <a:cubicBezTo>
                    <a:pt x="81" y="885"/>
                    <a:pt x="49" y="916"/>
                    <a:pt x="49" y="955"/>
                  </a:cubicBezTo>
                  <a:cubicBezTo>
                    <a:pt x="49" y="993"/>
                    <a:pt x="81" y="1024"/>
                    <a:pt x="119" y="1024"/>
                  </a:cubicBezTo>
                  <a:lnTo>
                    <a:pt x="260" y="1024"/>
                  </a:lnTo>
                  <a:lnTo>
                    <a:pt x="260" y="1127"/>
                  </a:lnTo>
                  <a:cubicBezTo>
                    <a:pt x="260" y="1165"/>
                    <a:pt x="292" y="1196"/>
                    <a:pt x="330" y="1196"/>
                  </a:cubicBezTo>
                  <a:cubicBezTo>
                    <a:pt x="369" y="1196"/>
                    <a:pt x="400" y="1165"/>
                    <a:pt x="400" y="1127"/>
                  </a:cubicBezTo>
                  <a:lnTo>
                    <a:pt x="400" y="1024"/>
                  </a:lnTo>
                  <a:lnTo>
                    <a:pt x="413" y="1024"/>
                  </a:lnTo>
                  <a:cubicBezTo>
                    <a:pt x="414" y="1024"/>
                    <a:pt x="415" y="1024"/>
                    <a:pt x="415" y="1024"/>
                  </a:cubicBezTo>
                  <a:cubicBezTo>
                    <a:pt x="551" y="1023"/>
                    <a:pt x="660" y="912"/>
                    <a:pt x="660" y="776"/>
                  </a:cubicBezTo>
                  <a:cubicBezTo>
                    <a:pt x="660" y="639"/>
                    <a:pt x="549" y="528"/>
                    <a:pt x="412" y="528"/>
                  </a:cubicBezTo>
                  <a:lnTo>
                    <a:pt x="249" y="528"/>
                  </a:lnTo>
                  <a:cubicBezTo>
                    <a:pt x="189" y="528"/>
                    <a:pt x="140" y="479"/>
                    <a:pt x="140" y="419"/>
                  </a:cubicBezTo>
                  <a:cubicBezTo>
                    <a:pt x="140" y="359"/>
                    <a:pt x="189" y="310"/>
                    <a:pt x="249" y="310"/>
                  </a:cubicBezTo>
                  <a:lnTo>
                    <a:pt x="536" y="310"/>
                  </a:lnTo>
                  <a:cubicBezTo>
                    <a:pt x="574" y="310"/>
                    <a:pt x="606" y="279"/>
                    <a:pt x="606" y="240"/>
                  </a:cubicBezTo>
                  <a:cubicBezTo>
                    <a:pt x="606" y="202"/>
                    <a:pt x="574" y="171"/>
                    <a:pt x="536" y="171"/>
                  </a:cubicBezTo>
                  <a:lnTo>
                    <a:pt x="400" y="171"/>
                  </a:lnTo>
                  <a:lnTo>
                    <a:pt x="400" y="70"/>
                  </a:lnTo>
                  <a:cubicBezTo>
                    <a:pt x="400" y="32"/>
                    <a:pt x="369" y="0"/>
                    <a:pt x="330" y="0"/>
                  </a:cubicBezTo>
                  <a:cubicBezTo>
                    <a:pt x="292" y="0"/>
                    <a:pt x="260" y="32"/>
                    <a:pt x="260" y="70"/>
                  </a:cubicBezTo>
                  <a:lnTo>
                    <a:pt x="260" y="171"/>
                  </a:lnTo>
                  <a:lnTo>
                    <a:pt x="249" y="171"/>
                  </a:lnTo>
                  <a:cubicBezTo>
                    <a:pt x="112" y="171"/>
                    <a:pt x="0" y="282"/>
                    <a:pt x="0" y="419"/>
                  </a:cubicBezTo>
                  <a:cubicBezTo>
                    <a:pt x="1" y="556"/>
                    <a:pt x="112" y="667"/>
                    <a:pt x="249" y="6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6" name="Group 325">
            <a:extLst>
              <a:ext uri="{FF2B5EF4-FFF2-40B4-BE49-F238E27FC236}">
                <a16:creationId xmlns:a16="http://schemas.microsoft.com/office/drawing/2014/main" id="{0214BE28-1A09-4691-8C10-2A52BE6781CB}"/>
              </a:ext>
            </a:extLst>
          </p:cNvPr>
          <p:cNvGrpSpPr/>
          <p:nvPr/>
        </p:nvGrpSpPr>
        <p:grpSpPr>
          <a:xfrm>
            <a:off x="4173313" y="5496979"/>
            <a:ext cx="360084" cy="387432"/>
            <a:chOff x="3365501" y="6310313"/>
            <a:chExt cx="501650" cy="539750"/>
          </a:xfrm>
          <a:solidFill>
            <a:srgbClr val="1C1C1C"/>
          </a:solidFill>
        </p:grpSpPr>
        <p:sp>
          <p:nvSpPr>
            <p:cNvPr id="43" name="Freeform 241">
              <a:extLst>
                <a:ext uri="{FF2B5EF4-FFF2-40B4-BE49-F238E27FC236}">
                  <a16:creationId xmlns:a16="http://schemas.microsoft.com/office/drawing/2014/main" id="{E6D06E6A-5F4A-4BDF-84D4-8CB3592B40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65501" y="6310313"/>
              <a:ext cx="501650" cy="539750"/>
            </a:xfrm>
            <a:custGeom>
              <a:avLst/>
              <a:gdLst>
                <a:gd name="T0" fmla="*/ 2148 w 2439"/>
                <a:gd name="T1" fmla="*/ 1726 h 2625"/>
                <a:gd name="T2" fmla="*/ 2439 w 2439"/>
                <a:gd name="T3" fmla="*/ 825 h 2625"/>
                <a:gd name="T4" fmla="*/ 2309 w 2439"/>
                <a:gd name="T5" fmla="*/ 825 h 2625"/>
                <a:gd name="T6" fmla="*/ 2148 w 2439"/>
                <a:gd name="T7" fmla="*/ 1596 h 2625"/>
                <a:gd name="T8" fmla="*/ 537 w 2439"/>
                <a:gd name="T9" fmla="*/ 1435 h 2625"/>
                <a:gd name="T10" fmla="*/ 537 w 2439"/>
                <a:gd name="T11" fmla="*/ 673 h 2625"/>
                <a:gd name="T12" fmla="*/ 537 w 2439"/>
                <a:gd name="T13" fmla="*/ 242 h 2625"/>
                <a:gd name="T14" fmla="*/ 537 w 2439"/>
                <a:gd name="T15" fmla="*/ 234 h 2625"/>
                <a:gd name="T16" fmla="*/ 535 w 2439"/>
                <a:gd name="T17" fmla="*/ 225 h 2625"/>
                <a:gd name="T18" fmla="*/ 533 w 2439"/>
                <a:gd name="T19" fmla="*/ 220 h 2625"/>
                <a:gd name="T20" fmla="*/ 531 w 2439"/>
                <a:gd name="T21" fmla="*/ 214 h 2625"/>
                <a:gd name="T22" fmla="*/ 528 w 2439"/>
                <a:gd name="T23" fmla="*/ 209 h 2625"/>
                <a:gd name="T24" fmla="*/ 525 w 2439"/>
                <a:gd name="T25" fmla="*/ 204 h 2625"/>
                <a:gd name="T26" fmla="*/ 521 w 2439"/>
                <a:gd name="T27" fmla="*/ 199 h 2625"/>
                <a:gd name="T28" fmla="*/ 518 w 2439"/>
                <a:gd name="T29" fmla="*/ 195 h 2625"/>
                <a:gd name="T30" fmla="*/ 513 w 2439"/>
                <a:gd name="T31" fmla="*/ 190 h 2625"/>
                <a:gd name="T32" fmla="*/ 506 w 2439"/>
                <a:gd name="T33" fmla="*/ 186 h 2625"/>
                <a:gd name="T34" fmla="*/ 498 w 2439"/>
                <a:gd name="T35" fmla="*/ 181 h 2625"/>
                <a:gd name="T36" fmla="*/ 14 w 2439"/>
                <a:gd name="T37" fmla="*/ 49 h 2625"/>
                <a:gd name="T38" fmla="*/ 407 w 2439"/>
                <a:gd name="T39" fmla="*/ 285 h 2625"/>
                <a:gd name="T40" fmla="*/ 407 w 2439"/>
                <a:gd name="T41" fmla="*/ 673 h 2625"/>
                <a:gd name="T42" fmla="*/ 407 w 2439"/>
                <a:gd name="T43" fmla="*/ 1435 h 2625"/>
                <a:gd name="T44" fmla="*/ 673 w 2439"/>
                <a:gd name="T45" fmla="*/ 2179 h 2625"/>
                <a:gd name="T46" fmla="*/ 912 w 2439"/>
                <a:gd name="T47" fmla="*/ 2625 h 2625"/>
                <a:gd name="T48" fmla="*/ 1152 w 2439"/>
                <a:gd name="T49" fmla="*/ 2180 h 2625"/>
                <a:gd name="T50" fmla="*/ 1792 w 2439"/>
                <a:gd name="T51" fmla="*/ 2338 h 2625"/>
                <a:gd name="T52" fmla="*/ 2366 w 2439"/>
                <a:gd name="T53" fmla="*/ 2338 h 2625"/>
                <a:gd name="T54" fmla="*/ 698 w 2439"/>
                <a:gd name="T55" fmla="*/ 2051 h 2625"/>
                <a:gd name="T56" fmla="*/ 537 w 2439"/>
                <a:gd name="T57" fmla="*/ 1677 h 2625"/>
                <a:gd name="T58" fmla="*/ 1070 w 2439"/>
                <a:gd name="T59" fmla="*/ 2338 h 2625"/>
                <a:gd name="T60" fmla="*/ 755 w 2439"/>
                <a:gd name="T61" fmla="*/ 2338 h 2625"/>
                <a:gd name="T62" fmla="*/ 1070 w 2439"/>
                <a:gd name="T63" fmla="*/ 2338 h 2625"/>
                <a:gd name="T64" fmla="*/ 2078 w 2439"/>
                <a:gd name="T65" fmla="*/ 2496 h 2625"/>
                <a:gd name="T66" fmla="*/ 2078 w 2439"/>
                <a:gd name="T67" fmla="*/ 2180 h 2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9" h="2625">
                  <a:moveTo>
                    <a:pt x="698" y="1726"/>
                  </a:moveTo>
                  <a:lnTo>
                    <a:pt x="2148" y="1726"/>
                  </a:lnTo>
                  <a:cubicBezTo>
                    <a:pt x="2309" y="1726"/>
                    <a:pt x="2439" y="1596"/>
                    <a:pt x="2439" y="1436"/>
                  </a:cubicBezTo>
                  <a:lnTo>
                    <a:pt x="2439" y="825"/>
                  </a:lnTo>
                  <a:cubicBezTo>
                    <a:pt x="2439" y="789"/>
                    <a:pt x="2410" y="760"/>
                    <a:pt x="2374" y="760"/>
                  </a:cubicBezTo>
                  <a:cubicBezTo>
                    <a:pt x="2338" y="760"/>
                    <a:pt x="2309" y="789"/>
                    <a:pt x="2309" y="825"/>
                  </a:cubicBezTo>
                  <a:lnTo>
                    <a:pt x="2309" y="1435"/>
                  </a:lnTo>
                  <a:cubicBezTo>
                    <a:pt x="2309" y="1525"/>
                    <a:pt x="2237" y="1596"/>
                    <a:pt x="2148" y="1596"/>
                  </a:cubicBezTo>
                  <a:lnTo>
                    <a:pt x="698" y="1596"/>
                  </a:lnTo>
                  <a:cubicBezTo>
                    <a:pt x="609" y="1596"/>
                    <a:pt x="537" y="1524"/>
                    <a:pt x="537" y="1435"/>
                  </a:cubicBezTo>
                  <a:lnTo>
                    <a:pt x="537" y="1076"/>
                  </a:lnTo>
                  <a:lnTo>
                    <a:pt x="537" y="673"/>
                  </a:lnTo>
                  <a:lnTo>
                    <a:pt x="537" y="621"/>
                  </a:lnTo>
                  <a:lnTo>
                    <a:pt x="537" y="242"/>
                  </a:lnTo>
                  <a:cubicBezTo>
                    <a:pt x="537" y="240"/>
                    <a:pt x="537" y="238"/>
                    <a:pt x="537" y="235"/>
                  </a:cubicBezTo>
                  <a:cubicBezTo>
                    <a:pt x="537" y="235"/>
                    <a:pt x="537" y="234"/>
                    <a:pt x="537" y="234"/>
                  </a:cubicBezTo>
                  <a:cubicBezTo>
                    <a:pt x="537" y="232"/>
                    <a:pt x="536" y="230"/>
                    <a:pt x="536" y="229"/>
                  </a:cubicBezTo>
                  <a:cubicBezTo>
                    <a:pt x="536" y="228"/>
                    <a:pt x="536" y="227"/>
                    <a:pt x="535" y="225"/>
                  </a:cubicBezTo>
                  <a:cubicBezTo>
                    <a:pt x="535" y="225"/>
                    <a:pt x="534" y="224"/>
                    <a:pt x="534" y="223"/>
                  </a:cubicBezTo>
                  <a:cubicBezTo>
                    <a:pt x="534" y="222"/>
                    <a:pt x="533" y="221"/>
                    <a:pt x="533" y="220"/>
                  </a:cubicBezTo>
                  <a:cubicBezTo>
                    <a:pt x="533" y="219"/>
                    <a:pt x="532" y="218"/>
                    <a:pt x="532" y="217"/>
                  </a:cubicBezTo>
                  <a:cubicBezTo>
                    <a:pt x="532" y="216"/>
                    <a:pt x="531" y="215"/>
                    <a:pt x="531" y="214"/>
                  </a:cubicBezTo>
                  <a:cubicBezTo>
                    <a:pt x="530" y="213"/>
                    <a:pt x="530" y="212"/>
                    <a:pt x="530" y="211"/>
                  </a:cubicBezTo>
                  <a:cubicBezTo>
                    <a:pt x="529" y="210"/>
                    <a:pt x="528" y="209"/>
                    <a:pt x="528" y="209"/>
                  </a:cubicBezTo>
                  <a:cubicBezTo>
                    <a:pt x="527" y="208"/>
                    <a:pt x="527" y="207"/>
                    <a:pt x="526" y="206"/>
                  </a:cubicBezTo>
                  <a:cubicBezTo>
                    <a:pt x="526" y="206"/>
                    <a:pt x="525" y="204"/>
                    <a:pt x="525" y="204"/>
                  </a:cubicBezTo>
                  <a:cubicBezTo>
                    <a:pt x="524" y="203"/>
                    <a:pt x="523" y="202"/>
                    <a:pt x="523" y="201"/>
                  </a:cubicBezTo>
                  <a:cubicBezTo>
                    <a:pt x="522" y="200"/>
                    <a:pt x="521" y="200"/>
                    <a:pt x="521" y="199"/>
                  </a:cubicBezTo>
                  <a:cubicBezTo>
                    <a:pt x="520" y="198"/>
                    <a:pt x="520" y="197"/>
                    <a:pt x="519" y="196"/>
                  </a:cubicBezTo>
                  <a:cubicBezTo>
                    <a:pt x="518" y="195"/>
                    <a:pt x="518" y="195"/>
                    <a:pt x="518" y="195"/>
                  </a:cubicBezTo>
                  <a:cubicBezTo>
                    <a:pt x="517" y="194"/>
                    <a:pt x="516" y="193"/>
                    <a:pt x="514" y="192"/>
                  </a:cubicBezTo>
                  <a:cubicBezTo>
                    <a:pt x="514" y="191"/>
                    <a:pt x="513" y="190"/>
                    <a:pt x="513" y="190"/>
                  </a:cubicBezTo>
                  <a:cubicBezTo>
                    <a:pt x="512" y="189"/>
                    <a:pt x="511" y="189"/>
                    <a:pt x="510" y="188"/>
                  </a:cubicBezTo>
                  <a:cubicBezTo>
                    <a:pt x="509" y="187"/>
                    <a:pt x="507" y="186"/>
                    <a:pt x="506" y="186"/>
                  </a:cubicBezTo>
                  <a:cubicBezTo>
                    <a:pt x="505" y="185"/>
                    <a:pt x="505" y="185"/>
                    <a:pt x="504" y="184"/>
                  </a:cubicBezTo>
                  <a:cubicBezTo>
                    <a:pt x="502" y="183"/>
                    <a:pt x="500" y="182"/>
                    <a:pt x="498" y="181"/>
                  </a:cubicBezTo>
                  <a:lnTo>
                    <a:pt x="99" y="14"/>
                  </a:lnTo>
                  <a:cubicBezTo>
                    <a:pt x="66" y="0"/>
                    <a:pt x="28" y="16"/>
                    <a:pt x="14" y="49"/>
                  </a:cubicBezTo>
                  <a:cubicBezTo>
                    <a:pt x="0" y="81"/>
                    <a:pt x="15" y="119"/>
                    <a:pt x="48" y="133"/>
                  </a:cubicBezTo>
                  <a:lnTo>
                    <a:pt x="407" y="285"/>
                  </a:lnTo>
                  <a:lnTo>
                    <a:pt x="407" y="621"/>
                  </a:lnTo>
                  <a:lnTo>
                    <a:pt x="407" y="673"/>
                  </a:lnTo>
                  <a:lnTo>
                    <a:pt x="407" y="1076"/>
                  </a:lnTo>
                  <a:lnTo>
                    <a:pt x="407" y="1435"/>
                  </a:lnTo>
                  <a:lnTo>
                    <a:pt x="407" y="1890"/>
                  </a:lnTo>
                  <a:cubicBezTo>
                    <a:pt x="407" y="2042"/>
                    <a:pt x="524" y="2167"/>
                    <a:pt x="673" y="2179"/>
                  </a:cubicBezTo>
                  <a:cubicBezTo>
                    <a:pt x="643" y="2225"/>
                    <a:pt x="625" y="2279"/>
                    <a:pt x="625" y="2338"/>
                  </a:cubicBezTo>
                  <a:cubicBezTo>
                    <a:pt x="625" y="2496"/>
                    <a:pt x="754" y="2625"/>
                    <a:pt x="912" y="2625"/>
                  </a:cubicBezTo>
                  <a:cubicBezTo>
                    <a:pt x="1070" y="2625"/>
                    <a:pt x="1199" y="2496"/>
                    <a:pt x="1199" y="2338"/>
                  </a:cubicBezTo>
                  <a:cubicBezTo>
                    <a:pt x="1199" y="2280"/>
                    <a:pt x="1182" y="2226"/>
                    <a:pt x="1152" y="2180"/>
                  </a:cubicBezTo>
                  <a:lnTo>
                    <a:pt x="1839" y="2180"/>
                  </a:lnTo>
                  <a:cubicBezTo>
                    <a:pt x="1809" y="2226"/>
                    <a:pt x="1792" y="2280"/>
                    <a:pt x="1792" y="2338"/>
                  </a:cubicBezTo>
                  <a:cubicBezTo>
                    <a:pt x="1792" y="2496"/>
                    <a:pt x="1921" y="2625"/>
                    <a:pt x="2079" y="2625"/>
                  </a:cubicBezTo>
                  <a:cubicBezTo>
                    <a:pt x="2237" y="2625"/>
                    <a:pt x="2366" y="2496"/>
                    <a:pt x="2366" y="2338"/>
                  </a:cubicBezTo>
                  <a:cubicBezTo>
                    <a:pt x="2366" y="2180"/>
                    <a:pt x="2237" y="2051"/>
                    <a:pt x="2079" y="2051"/>
                  </a:cubicBezTo>
                  <a:lnTo>
                    <a:pt x="698" y="2051"/>
                  </a:lnTo>
                  <a:cubicBezTo>
                    <a:pt x="609" y="2051"/>
                    <a:pt x="537" y="1979"/>
                    <a:pt x="537" y="1890"/>
                  </a:cubicBezTo>
                  <a:lnTo>
                    <a:pt x="537" y="1677"/>
                  </a:lnTo>
                  <a:cubicBezTo>
                    <a:pt x="583" y="1708"/>
                    <a:pt x="639" y="1726"/>
                    <a:pt x="698" y="1726"/>
                  </a:cubicBezTo>
                  <a:close/>
                  <a:moveTo>
                    <a:pt x="1070" y="2338"/>
                  </a:moveTo>
                  <a:cubicBezTo>
                    <a:pt x="1070" y="2425"/>
                    <a:pt x="999" y="2496"/>
                    <a:pt x="912" y="2496"/>
                  </a:cubicBezTo>
                  <a:cubicBezTo>
                    <a:pt x="825" y="2496"/>
                    <a:pt x="755" y="2425"/>
                    <a:pt x="755" y="2338"/>
                  </a:cubicBezTo>
                  <a:cubicBezTo>
                    <a:pt x="755" y="2251"/>
                    <a:pt x="825" y="2180"/>
                    <a:pt x="912" y="2180"/>
                  </a:cubicBezTo>
                  <a:cubicBezTo>
                    <a:pt x="999" y="2180"/>
                    <a:pt x="1070" y="2251"/>
                    <a:pt x="1070" y="2338"/>
                  </a:cubicBezTo>
                  <a:close/>
                  <a:moveTo>
                    <a:pt x="2236" y="2338"/>
                  </a:moveTo>
                  <a:cubicBezTo>
                    <a:pt x="2236" y="2425"/>
                    <a:pt x="2165" y="2496"/>
                    <a:pt x="2078" y="2496"/>
                  </a:cubicBezTo>
                  <a:cubicBezTo>
                    <a:pt x="1991" y="2496"/>
                    <a:pt x="1921" y="2425"/>
                    <a:pt x="1921" y="2338"/>
                  </a:cubicBezTo>
                  <a:cubicBezTo>
                    <a:pt x="1921" y="2251"/>
                    <a:pt x="1991" y="2180"/>
                    <a:pt x="2078" y="2180"/>
                  </a:cubicBezTo>
                  <a:cubicBezTo>
                    <a:pt x="2165" y="2180"/>
                    <a:pt x="2236" y="2251"/>
                    <a:pt x="2236" y="23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42">
              <a:extLst>
                <a:ext uri="{FF2B5EF4-FFF2-40B4-BE49-F238E27FC236}">
                  <a16:creationId xmlns:a16="http://schemas.microsoft.com/office/drawing/2014/main" id="{67567642-F457-4597-B0A9-2775EB340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9338" y="6340475"/>
              <a:ext cx="134938" cy="242888"/>
            </a:xfrm>
            <a:custGeom>
              <a:avLst/>
              <a:gdLst>
                <a:gd name="T0" fmla="*/ 283 w 656"/>
                <a:gd name="T1" fmla="*/ 1163 h 1182"/>
                <a:gd name="T2" fmla="*/ 283 w 656"/>
                <a:gd name="T3" fmla="*/ 1163 h 1182"/>
                <a:gd name="T4" fmla="*/ 287 w 656"/>
                <a:gd name="T5" fmla="*/ 1168 h 1182"/>
                <a:gd name="T6" fmla="*/ 290 w 656"/>
                <a:gd name="T7" fmla="*/ 1169 h 1182"/>
                <a:gd name="T8" fmla="*/ 292 w 656"/>
                <a:gd name="T9" fmla="*/ 1172 h 1182"/>
                <a:gd name="T10" fmla="*/ 295 w 656"/>
                <a:gd name="T11" fmla="*/ 1173 h 1182"/>
                <a:gd name="T12" fmla="*/ 298 w 656"/>
                <a:gd name="T13" fmla="*/ 1175 h 1182"/>
                <a:gd name="T14" fmla="*/ 300 w 656"/>
                <a:gd name="T15" fmla="*/ 1176 h 1182"/>
                <a:gd name="T16" fmla="*/ 303 w 656"/>
                <a:gd name="T17" fmla="*/ 1178 h 1182"/>
                <a:gd name="T18" fmla="*/ 306 w 656"/>
                <a:gd name="T19" fmla="*/ 1179 h 1182"/>
                <a:gd name="T20" fmla="*/ 309 w 656"/>
                <a:gd name="T21" fmla="*/ 1180 h 1182"/>
                <a:gd name="T22" fmla="*/ 312 w 656"/>
                <a:gd name="T23" fmla="*/ 1180 h 1182"/>
                <a:gd name="T24" fmla="*/ 315 w 656"/>
                <a:gd name="T25" fmla="*/ 1181 h 1182"/>
                <a:gd name="T26" fmla="*/ 318 w 656"/>
                <a:gd name="T27" fmla="*/ 1181 h 1182"/>
                <a:gd name="T28" fmla="*/ 321 w 656"/>
                <a:gd name="T29" fmla="*/ 1182 h 1182"/>
                <a:gd name="T30" fmla="*/ 327 w 656"/>
                <a:gd name="T31" fmla="*/ 1182 h 1182"/>
                <a:gd name="T32" fmla="*/ 334 w 656"/>
                <a:gd name="T33" fmla="*/ 1182 h 1182"/>
                <a:gd name="T34" fmla="*/ 336 w 656"/>
                <a:gd name="T35" fmla="*/ 1181 h 1182"/>
                <a:gd name="T36" fmla="*/ 340 w 656"/>
                <a:gd name="T37" fmla="*/ 1181 h 1182"/>
                <a:gd name="T38" fmla="*/ 343 w 656"/>
                <a:gd name="T39" fmla="*/ 1180 h 1182"/>
                <a:gd name="T40" fmla="*/ 346 w 656"/>
                <a:gd name="T41" fmla="*/ 1180 h 1182"/>
                <a:gd name="T42" fmla="*/ 349 w 656"/>
                <a:gd name="T43" fmla="*/ 1179 h 1182"/>
                <a:gd name="T44" fmla="*/ 352 w 656"/>
                <a:gd name="T45" fmla="*/ 1178 h 1182"/>
                <a:gd name="T46" fmla="*/ 355 w 656"/>
                <a:gd name="T47" fmla="*/ 1176 h 1182"/>
                <a:gd name="T48" fmla="*/ 358 w 656"/>
                <a:gd name="T49" fmla="*/ 1175 h 1182"/>
                <a:gd name="T50" fmla="*/ 361 w 656"/>
                <a:gd name="T51" fmla="*/ 1173 h 1182"/>
                <a:gd name="T52" fmla="*/ 363 w 656"/>
                <a:gd name="T53" fmla="*/ 1172 h 1182"/>
                <a:gd name="T54" fmla="*/ 366 w 656"/>
                <a:gd name="T55" fmla="*/ 1169 h 1182"/>
                <a:gd name="T56" fmla="*/ 369 w 656"/>
                <a:gd name="T57" fmla="*/ 1168 h 1182"/>
                <a:gd name="T58" fmla="*/ 373 w 656"/>
                <a:gd name="T59" fmla="*/ 1164 h 1182"/>
                <a:gd name="T60" fmla="*/ 374 w 656"/>
                <a:gd name="T61" fmla="*/ 1163 h 1182"/>
                <a:gd name="T62" fmla="*/ 630 w 656"/>
                <a:gd name="T63" fmla="*/ 907 h 1182"/>
                <a:gd name="T64" fmla="*/ 630 w 656"/>
                <a:gd name="T65" fmla="*/ 815 h 1182"/>
                <a:gd name="T66" fmla="*/ 539 w 656"/>
                <a:gd name="T67" fmla="*/ 815 h 1182"/>
                <a:gd name="T68" fmla="*/ 393 w 656"/>
                <a:gd name="T69" fmla="*/ 961 h 1182"/>
                <a:gd name="T70" fmla="*/ 393 w 656"/>
                <a:gd name="T71" fmla="*/ 65 h 1182"/>
                <a:gd name="T72" fmla="*/ 328 w 656"/>
                <a:gd name="T73" fmla="*/ 0 h 1182"/>
                <a:gd name="T74" fmla="*/ 263 w 656"/>
                <a:gd name="T75" fmla="*/ 65 h 1182"/>
                <a:gd name="T76" fmla="*/ 263 w 656"/>
                <a:gd name="T77" fmla="*/ 961 h 1182"/>
                <a:gd name="T78" fmla="*/ 117 w 656"/>
                <a:gd name="T79" fmla="*/ 816 h 1182"/>
                <a:gd name="T80" fmla="*/ 26 w 656"/>
                <a:gd name="T81" fmla="*/ 816 h 1182"/>
                <a:gd name="T82" fmla="*/ 26 w 656"/>
                <a:gd name="T83" fmla="*/ 907 h 1182"/>
                <a:gd name="T84" fmla="*/ 283 w 656"/>
                <a:gd name="T85" fmla="*/ 1163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56" h="1182">
                  <a:moveTo>
                    <a:pt x="283" y="1163"/>
                  </a:moveTo>
                  <a:cubicBezTo>
                    <a:pt x="283" y="1163"/>
                    <a:pt x="283" y="1164"/>
                    <a:pt x="283" y="1163"/>
                  </a:cubicBezTo>
                  <a:cubicBezTo>
                    <a:pt x="284" y="1165"/>
                    <a:pt x="286" y="1167"/>
                    <a:pt x="287" y="1168"/>
                  </a:cubicBezTo>
                  <a:cubicBezTo>
                    <a:pt x="288" y="1168"/>
                    <a:pt x="289" y="1169"/>
                    <a:pt x="290" y="1169"/>
                  </a:cubicBezTo>
                  <a:cubicBezTo>
                    <a:pt x="291" y="1170"/>
                    <a:pt x="291" y="1171"/>
                    <a:pt x="292" y="1172"/>
                  </a:cubicBezTo>
                  <a:cubicBezTo>
                    <a:pt x="293" y="1172"/>
                    <a:pt x="294" y="1173"/>
                    <a:pt x="295" y="1173"/>
                  </a:cubicBezTo>
                  <a:cubicBezTo>
                    <a:pt x="296" y="1174"/>
                    <a:pt x="297" y="1174"/>
                    <a:pt x="298" y="1175"/>
                  </a:cubicBezTo>
                  <a:cubicBezTo>
                    <a:pt x="299" y="1175"/>
                    <a:pt x="300" y="1176"/>
                    <a:pt x="300" y="1176"/>
                  </a:cubicBezTo>
                  <a:cubicBezTo>
                    <a:pt x="301" y="1177"/>
                    <a:pt x="302" y="1178"/>
                    <a:pt x="303" y="1178"/>
                  </a:cubicBezTo>
                  <a:cubicBezTo>
                    <a:pt x="304" y="1178"/>
                    <a:pt x="305" y="1178"/>
                    <a:pt x="306" y="1179"/>
                  </a:cubicBezTo>
                  <a:cubicBezTo>
                    <a:pt x="307" y="1179"/>
                    <a:pt x="308" y="1179"/>
                    <a:pt x="309" y="1180"/>
                  </a:cubicBezTo>
                  <a:cubicBezTo>
                    <a:pt x="310" y="1180"/>
                    <a:pt x="311" y="1180"/>
                    <a:pt x="312" y="1180"/>
                  </a:cubicBezTo>
                  <a:cubicBezTo>
                    <a:pt x="313" y="1180"/>
                    <a:pt x="314" y="1181"/>
                    <a:pt x="315" y="1181"/>
                  </a:cubicBezTo>
                  <a:cubicBezTo>
                    <a:pt x="316" y="1181"/>
                    <a:pt x="317" y="1181"/>
                    <a:pt x="318" y="1181"/>
                  </a:cubicBezTo>
                  <a:cubicBezTo>
                    <a:pt x="319" y="1181"/>
                    <a:pt x="320" y="1182"/>
                    <a:pt x="321" y="1182"/>
                  </a:cubicBezTo>
                  <a:cubicBezTo>
                    <a:pt x="323" y="1182"/>
                    <a:pt x="325" y="1182"/>
                    <a:pt x="327" y="1182"/>
                  </a:cubicBezTo>
                  <a:cubicBezTo>
                    <a:pt x="329" y="1182"/>
                    <a:pt x="332" y="1182"/>
                    <a:pt x="334" y="1182"/>
                  </a:cubicBezTo>
                  <a:cubicBezTo>
                    <a:pt x="335" y="1182"/>
                    <a:pt x="336" y="1181"/>
                    <a:pt x="336" y="1181"/>
                  </a:cubicBezTo>
                  <a:cubicBezTo>
                    <a:pt x="338" y="1181"/>
                    <a:pt x="339" y="1181"/>
                    <a:pt x="340" y="1181"/>
                  </a:cubicBezTo>
                  <a:cubicBezTo>
                    <a:pt x="341" y="1181"/>
                    <a:pt x="342" y="1180"/>
                    <a:pt x="343" y="1180"/>
                  </a:cubicBezTo>
                  <a:cubicBezTo>
                    <a:pt x="344" y="1180"/>
                    <a:pt x="345" y="1180"/>
                    <a:pt x="346" y="1180"/>
                  </a:cubicBezTo>
                  <a:cubicBezTo>
                    <a:pt x="347" y="1179"/>
                    <a:pt x="348" y="1179"/>
                    <a:pt x="349" y="1179"/>
                  </a:cubicBezTo>
                  <a:cubicBezTo>
                    <a:pt x="350" y="1178"/>
                    <a:pt x="352" y="1178"/>
                    <a:pt x="352" y="1178"/>
                  </a:cubicBezTo>
                  <a:cubicBezTo>
                    <a:pt x="353" y="1177"/>
                    <a:pt x="354" y="1176"/>
                    <a:pt x="355" y="1176"/>
                  </a:cubicBezTo>
                  <a:cubicBezTo>
                    <a:pt x="356" y="1176"/>
                    <a:pt x="357" y="1175"/>
                    <a:pt x="358" y="1175"/>
                  </a:cubicBezTo>
                  <a:cubicBezTo>
                    <a:pt x="359" y="1174"/>
                    <a:pt x="360" y="1174"/>
                    <a:pt x="361" y="1173"/>
                  </a:cubicBezTo>
                  <a:cubicBezTo>
                    <a:pt x="362" y="1173"/>
                    <a:pt x="363" y="1172"/>
                    <a:pt x="363" y="1172"/>
                  </a:cubicBezTo>
                  <a:cubicBezTo>
                    <a:pt x="365" y="1171"/>
                    <a:pt x="365" y="1171"/>
                    <a:pt x="366" y="1169"/>
                  </a:cubicBezTo>
                  <a:cubicBezTo>
                    <a:pt x="367" y="1169"/>
                    <a:pt x="368" y="1168"/>
                    <a:pt x="369" y="1168"/>
                  </a:cubicBezTo>
                  <a:cubicBezTo>
                    <a:pt x="370" y="1167"/>
                    <a:pt x="372" y="1165"/>
                    <a:pt x="373" y="1164"/>
                  </a:cubicBezTo>
                  <a:lnTo>
                    <a:pt x="374" y="1163"/>
                  </a:lnTo>
                  <a:lnTo>
                    <a:pt x="630" y="907"/>
                  </a:lnTo>
                  <a:cubicBezTo>
                    <a:pt x="656" y="881"/>
                    <a:pt x="656" y="840"/>
                    <a:pt x="630" y="815"/>
                  </a:cubicBezTo>
                  <a:cubicBezTo>
                    <a:pt x="605" y="790"/>
                    <a:pt x="564" y="790"/>
                    <a:pt x="539" y="815"/>
                  </a:cubicBezTo>
                  <a:lnTo>
                    <a:pt x="393" y="961"/>
                  </a:lnTo>
                  <a:lnTo>
                    <a:pt x="393" y="65"/>
                  </a:lnTo>
                  <a:cubicBezTo>
                    <a:pt x="393" y="29"/>
                    <a:pt x="363" y="0"/>
                    <a:pt x="328" y="0"/>
                  </a:cubicBezTo>
                  <a:cubicBezTo>
                    <a:pt x="292" y="0"/>
                    <a:pt x="263" y="29"/>
                    <a:pt x="263" y="65"/>
                  </a:cubicBezTo>
                  <a:lnTo>
                    <a:pt x="263" y="961"/>
                  </a:lnTo>
                  <a:lnTo>
                    <a:pt x="117" y="816"/>
                  </a:lnTo>
                  <a:cubicBezTo>
                    <a:pt x="92" y="790"/>
                    <a:pt x="51" y="790"/>
                    <a:pt x="26" y="816"/>
                  </a:cubicBezTo>
                  <a:cubicBezTo>
                    <a:pt x="0" y="841"/>
                    <a:pt x="0" y="882"/>
                    <a:pt x="26" y="907"/>
                  </a:cubicBezTo>
                  <a:lnTo>
                    <a:pt x="283" y="1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A1A516FC-E62F-4339-9ECC-455705CF6F08}"/>
              </a:ext>
            </a:extLst>
          </p:cNvPr>
          <p:cNvGrpSpPr/>
          <p:nvPr/>
        </p:nvGrpSpPr>
        <p:grpSpPr>
          <a:xfrm>
            <a:off x="4160779" y="1734521"/>
            <a:ext cx="385153" cy="386293"/>
            <a:chOff x="3440114" y="1062038"/>
            <a:chExt cx="536575" cy="538163"/>
          </a:xfrm>
          <a:solidFill>
            <a:srgbClr val="1C1C1C"/>
          </a:solidFill>
        </p:grpSpPr>
        <p:sp>
          <p:nvSpPr>
            <p:cNvPr id="108" name="Freeform 52">
              <a:extLst>
                <a:ext uri="{FF2B5EF4-FFF2-40B4-BE49-F238E27FC236}">
                  <a16:creationId xmlns:a16="http://schemas.microsoft.com/office/drawing/2014/main" id="{820E6267-FCF7-47CB-82F7-9181E5819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0614" y="1187451"/>
              <a:ext cx="155575" cy="287338"/>
            </a:xfrm>
            <a:custGeom>
              <a:avLst/>
              <a:gdLst>
                <a:gd name="T0" fmla="*/ 474 w 754"/>
                <a:gd name="T1" fmla="*/ 629 h 1395"/>
                <a:gd name="T2" fmla="*/ 280 w 754"/>
                <a:gd name="T3" fmla="*/ 629 h 1395"/>
                <a:gd name="T4" fmla="*/ 134 w 754"/>
                <a:gd name="T5" fmla="*/ 483 h 1395"/>
                <a:gd name="T6" fmla="*/ 280 w 754"/>
                <a:gd name="T7" fmla="*/ 336 h 1395"/>
                <a:gd name="T8" fmla="*/ 623 w 754"/>
                <a:gd name="T9" fmla="*/ 336 h 1395"/>
                <a:gd name="T10" fmla="*/ 690 w 754"/>
                <a:gd name="T11" fmla="*/ 270 h 1395"/>
                <a:gd name="T12" fmla="*/ 623 w 754"/>
                <a:gd name="T13" fmla="*/ 203 h 1395"/>
                <a:gd name="T14" fmla="*/ 444 w 754"/>
                <a:gd name="T15" fmla="*/ 203 h 1395"/>
                <a:gd name="T16" fmla="*/ 444 w 754"/>
                <a:gd name="T17" fmla="*/ 66 h 1395"/>
                <a:gd name="T18" fmla="*/ 377 w 754"/>
                <a:gd name="T19" fmla="*/ 0 h 1395"/>
                <a:gd name="T20" fmla="*/ 311 w 754"/>
                <a:gd name="T21" fmla="*/ 66 h 1395"/>
                <a:gd name="T22" fmla="*/ 311 w 754"/>
                <a:gd name="T23" fmla="*/ 203 h 1395"/>
                <a:gd name="T24" fmla="*/ 280 w 754"/>
                <a:gd name="T25" fmla="*/ 203 h 1395"/>
                <a:gd name="T26" fmla="*/ 0 w 754"/>
                <a:gd name="T27" fmla="*/ 483 h 1395"/>
                <a:gd name="T28" fmla="*/ 280 w 754"/>
                <a:gd name="T29" fmla="*/ 763 h 1395"/>
                <a:gd name="T30" fmla="*/ 474 w 754"/>
                <a:gd name="T31" fmla="*/ 763 h 1395"/>
                <a:gd name="T32" fmla="*/ 621 w 754"/>
                <a:gd name="T33" fmla="*/ 909 h 1395"/>
                <a:gd name="T34" fmla="*/ 474 w 754"/>
                <a:gd name="T35" fmla="*/ 1056 h 1395"/>
                <a:gd name="T36" fmla="*/ 125 w 754"/>
                <a:gd name="T37" fmla="*/ 1056 h 1395"/>
                <a:gd name="T38" fmla="*/ 59 w 754"/>
                <a:gd name="T39" fmla="*/ 1122 h 1395"/>
                <a:gd name="T40" fmla="*/ 125 w 754"/>
                <a:gd name="T41" fmla="*/ 1189 h 1395"/>
                <a:gd name="T42" fmla="*/ 310 w 754"/>
                <a:gd name="T43" fmla="*/ 1189 h 1395"/>
                <a:gd name="T44" fmla="*/ 310 w 754"/>
                <a:gd name="T45" fmla="*/ 1328 h 1395"/>
                <a:gd name="T46" fmla="*/ 377 w 754"/>
                <a:gd name="T47" fmla="*/ 1395 h 1395"/>
                <a:gd name="T48" fmla="*/ 444 w 754"/>
                <a:gd name="T49" fmla="*/ 1328 h 1395"/>
                <a:gd name="T50" fmla="*/ 444 w 754"/>
                <a:gd name="T51" fmla="*/ 1189 h 1395"/>
                <a:gd name="T52" fmla="*/ 476 w 754"/>
                <a:gd name="T53" fmla="*/ 1189 h 1395"/>
                <a:gd name="T54" fmla="*/ 478 w 754"/>
                <a:gd name="T55" fmla="*/ 1189 h 1395"/>
                <a:gd name="T56" fmla="*/ 754 w 754"/>
                <a:gd name="T57" fmla="*/ 909 h 1395"/>
                <a:gd name="T58" fmla="*/ 474 w 754"/>
                <a:gd name="T59" fmla="*/ 629 h 1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54" h="1395">
                  <a:moveTo>
                    <a:pt x="474" y="629"/>
                  </a:moveTo>
                  <a:lnTo>
                    <a:pt x="280" y="629"/>
                  </a:lnTo>
                  <a:cubicBezTo>
                    <a:pt x="199" y="629"/>
                    <a:pt x="134" y="563"/>
                    <a:pt x="134" y="483"/>
                  </a:cubicBezTo>
                  <a:cubicBezTo>
                    <a:pt x="134" y="402"/>
                    <a:pt x="199" y="336"/>
                    <a:pt x="280" y="336"/>
                  </a:cubicBezTo>
                  <a:lnTo>
                    <a:pt x="623" y="336"/>
                  </a:lnTo>
                  <a:cubicBezTo>
                    <a:pt x="660" y="336"/>
                    <a:pt x="690" y="306"/>
                    <a:pt x="690" y="270"/>
                  </a:cubicBezTo>
                  <a:cubicBezTo>
                    <a:pt x="690" y="233"/>
                    <a:pt x="660" y="203"/>
                    <a:pt x="623" y="203"/>
                  </a:cubicBezTo>
                  <a:lnTo>
                    <a:pt x="444" y="203"/>
                  </a:lnTo>
                  <a:lnTo>
                    <a:pt x="444" y="66"/>
                  </a:lnTo>
                  <a:cubicBezTo>
                    <a:pt x="444" y="30"/>
                    <a:pt x="414" y="0"/>
                    <a:pt x="377" y="0"/>
                  </a:cubicBezTo>
                  <a:cubicBezTo>
                    <a:pt x="341" y="0"/>
                    <a:pt x="311" y="30"/>
                    <a:pt x="311" y="66"/>
                  </a:cubicBezTo>
                  <a:lnTo>
                    <a:pt x="311" y="203"/>
                  </a:lnTo>
                  <a:lnTo>
                    <a:pt x="280" y="203"/>
                  </a:lnTo>
                  <a:cubicBezTo>
                    <a:pt x="126" y="203"/>
                    <a:pt x="0" y="329"/>
                    <a:pt x="0" y="483"/>
                  </a:cubicBezTo>
                  <a:cubicBezTo>
                    <a:pt x="0" y="637"/>
                    <a:pt x="126" y="763"/>
                    <a:pt x="280" y="763"/>
                  </a:cubicBezTo>
                  <a:lnTo>
                    <a:pt x="474" y="763"/>
                  </a:lnTo>
                  <a:cubicBezTo>
                    <a:pt x="555" y="763"/>
                    <a:pt x="621" y="828"/>
                    <a:pt x="621" y="909"/>
                  </a:cubicBezTo>
                  <a:cubicBezTo>
                    <a:pt x="621" y="990"/>
                    <a:pt x="555" y="1056"/>
                    <a:pt x="474" y="1056"/>
                  </a:cubicBezTo>
                  <a:lnTo>
                    <a:pt x="125" y="1056"/>
                  </a:lnTo>
                  <a:cubicBezTo>
                    <a:pt x="89" y="1056"/>
                    <a:pt x="59" y="1086"/>
                    <a:pt x="59" y="1122"/>
                  </a:cubicBezTo>
                  <a:cubicBezTo>
                    <a:pt x="59" y="1159"/>
                    <a:pt x="89" y="1189"/>
                    <a:pt x="125" y="1189"/>
                  </a:cubicBezTo>
                  <a:lnTo>
                    <a:pt x="310" y="1189"/>
                  </a:lnTo>
                  <a:lnTo>
                    <a:pt x="310" y="1328"/>
                  </a:lnTo>
                  <a:cubicBezTo>
                    <a:pt x="310" y="1365"/>
                    <a:pt x="340" y="1395"/>
                    <a:pt x="377" y="1395"/>
                  </a:cubicBezTo>
                  <a:cubicBezTo>
                    <a:pt x="414" y="1395"/>
                    <a:pt x="444" y="1365"/>
                    <a:pt x="444" y="1328"/>
                  </a:cubicBezTo>
                  <a:lnTo>
                    <a:pt x="444" y="1189"/>
                  </a:lnTo>
                  <a:lnTo>
                    <a:pt x="476" y="1189"/>
                  </a:lnTo>
                  <a:cubicBezTo>
                    <a:pt x="477" y="1189"/>
                    <a:pt x="477" y="1189"/>
                    <a:pt x="478" y="1189"/>
                  </a:cubicBezTo>
                  <a:cubicBezTo>
                    <a:pt x="630" y="1187"/>
                    <a:pt x="754" y="1062"/>
                    <a:pt x="754" y="909"/>
                  </a:cubicBezTo>
                  <a:cubicBezTo>
                    <a:pt x="754" y="754"/>
                    <a:pt x="629" y="629"/>
                    <a:pt x="474" y="6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53">
              <a:extLst>
                <a:ext uri="{FF2B5EF4-FFF2-40B4-BE49-F238E27FC236}">
                  <a16:creationId xmlns:a16="http://schemas.microsoft.com/office/drawing/2014/main" id="{81493A55-7C3F-4882-97A3-14A9B6548F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0114" y="1062038"/>
              <a:ext cx="536575" cy="538163"/>
            </a:xfrm>
            <a:custGeom>
              <a:avLst/>
              <a:gdLst>
                <a:gd name="T0" fmla="*/ 2233 w 2616"/>
                <a:gd name="T1" fmla="*/ 383 h 2616"/>
                <a:gd name="T2" fmla="*/ 1308 w 2616"/>
                <a:gd name="T3" fmla="*/ 0 h 2616"/>
                <a:gd name="T4" fmla="*/ 383 w 2616"/>
                <a:gd name="T5" fmla="*/ 383 h 2616"/>
                <a:gd name="T6" fmla="*/ 0 w 2616"/>
                <a:gd name="T7" fmla="*/ 1308 h 2616"/>
                <a:gd name="T8" fmla="*/ 383 w 2616"/>
                <a:gd name="T9" fmla="*/ 2233 h 2616"/>
                <a:gd name="T10" fmla="*/ 1308 w 2616"/>
                <a:gd name="T11" fmla="*/ 2616 h 2616"/>
                <a:gd name="T12" fmla="*/ 2233 w 2616"/>
                <a:gd name="T13" fmla="*/ 2233 h 2616"/>
                <a:gd name="T14" fmla="*/ 2616 w 2616"/>
                <a:gd name="T15" fmla="*/ 1308 h 2616"/>
                <a:gd name="T16" fmla="*/ 2233 w 2616"/>
                <a:gd name="T17" fmla="*/ 383 h 2616"/>
                <a:gd name="T18" fmla="*/ 1308 w 2616"/>
                <a:gd name="T19" fmla="*/ 2482 h 2616"/>
                <a:gd name="T20" fmla="*/ 133 w 2616"/>
                <a:gd name="T21" fmla="*/ 1308 h 2616"/>
                <a:gd name="T22" fmla="*/ 1308 w 2616"/>
                <a:gd name="T23" fmla="*/ 133 h 2616"/>
                <a:gd name="T24" fmla="*/ 2482 w 2616"/>
                <a:gd name="T25" fmla="*/ 1308 h 2616"/>
                <a:gd name="T26" fmla="*/ 1308 w 2616"/>
                <a:gd name="T27" fmla="*/ 2482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6" h="2616">
                  <a:moveTo>
                    <a:pt x="2233" y="383"/>
                  </a:moveTo>
                  <a:cubicBezTo>
                    <a:pt x="1986" y="136"/>
                    <a:pt x="1657" y="0"/>
                    <a:pt x="1308" y="0"/>
                  </a:cubicBezTo>
                  <a:cubicBezTo>
                    <a:pt x="958" y="0"/>
                    <a:pt x="630" y="136"/>
                    <a:pt x="383" y="383"/>
                  </a:cubicBezTo>
                  <a:cubicBezTo>
                    <a:pt x="136" y="630"/>
                    <a:pt x="0" y="958"/>
                    <a:pt x="0" y="1308"/>
                  </a:cubicBezTo>
                  <a:cubicBezTo>
                    <a:pt x="0" y="1658"/>
                    <a:pt x="136" y="1986"/>
                    <a:pt x="383" y="2233"/>
                  </a:cubicBezTo>
                  <a:cubicBezTo>
                    <a:pt x="630" y="2480"/>
                    <a:pt x="958" y="2616"/>
                    <a:pt x="1308" y="2616"/>
                  </a:cubicBezTo>
                  <a:cubicBezTo>
                    <a:pt x="1657" y="2616"/>
                    <a:pt x="1986" y="2480"/>
                    <a:pt x="2233" y="2233"/>
                  </a:cubicBezTo>
                  <a:cubicBezTo>
                    <a:pt x="2480" y="1986"/>
                    <a:pt x="2616" y="1658"/>
                    <a:pt x="2616" y="1308"/>
                  </a:cubicBezTo>
                  <a:cubicBezTo>
                    <a:pt x="2616" y="958"/>
                    <a:pt x="2480" y="630"/>
                    <a:pt x="2233" y="383"/>
                  </a:cubicBezTo>
                  <a:close/>
                  <a:moveTo>
                    <a:pt x="1308" y="2482"/>
                  </a:moveTo>
                  <a:cubicBezTo>
                    <a:pt x="661" y="2482"/>
                    <a:pt x="133" y="1955"/>
                    <a:pt x="133" y="1308"/>
                  </a:cubicBezTo>
                  <a:cubicBezTo>
                    <a:pt x="133" y="661"/>
                    <a:pt x="661" y="133"/>
                    <a:pt x="1308" y="133"/>
                  </a:cubicBezTo>
                  <a:cubicBezTo>
                    <a:pt x="1955" y="133"/>
                    <a:pt x="2482" y="661"/>
                    <a:pt x="2482" y="1308"/>
                  </a:cubicBezTo>
                  <a:cubicBezTo>
                    <a:pt x="2482" y="1955"/>
                    <a:pt x="1955" y="2482"/>
                    <a:pt x="1308" y="24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8ABBAD7B-739A-48EE-AE48-6B9ECCA86CCA}"/>
              </a:ext>
            </a:extLst>
          </p:cNvPr>
          <p:cNvGrpSpPr/>
          <p:nvPr/>
        </p:nvGrpSpPr>
        <p:grpSpPr>
          <a:xfrm>
            <a:off x="4160209" y="4764087"/>
            <a:ext cx="386293" cy="345270"/>
            <a:chOff x="3400426" y="5264151"/>
            <a:chExt cx="538163" cy="481012"/>
          </a:xfrm>
          <a:solidFill>
            <a:srgbClr val="1C1C1C"/>
          </a:solidFill>
        </p:grpSpPr>
        <p:sp>
          <p:nvSpPr>
            <p:cNvPr id="147" name="Freeform 91">
              <a:extLst>
                <a:ext uri="{FF2B5EF4-FFF2-40B4-BE49-F238E27FC236}">
                  <a16:creationId xmlns:a16="http://schemas.microsoft.com/office/drawing/2014/main" id="{90B99911-4326-4069-9DD2-4A0C975C7E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7276" y="5264151"/>
              <a:ext cx="144463" cy="146050"/>
            </a:xfrm>
            <a:custGeom>
              <a:avLst/>
              <a:gdLst>
                <a:gd name="T0" fmla="*/ 27 w 701"/>
                <a:gd name="T1" fmla="*/ 484 h 707"/>
                <a:gd name="T2" fmla="*/ 310 w 701"/>
                <a:gd name="T3" fmla="*/ 694 h 707"/>
                <a:gd name="T4" fmla="*/ 350 w 701"/>
                <a:gd name="T5" fmla="*/ 707 h 707"/>
                <a:gd name="T6" fmla="*/ 390 w 701"/>
                <a:gd name="T7" fmla="*/ 694 h 707"/>
                <a:gd name="T8" fmla="*/ 674 w 701"/>
                <a:gd name="T9" fmla="*/ 484 h 707"/>
                <a:gd name="T10" fmla="*/ 701 w 701"/>
                <a:gd name="T11" fmla="*/ 430 h 707"/>
                <a:gd name="T12" fmla="*/ 701 w 701"/>
                <a:gd name="T13" fmla="*/ 67 h 707"/>
                <a:gd name="T14" fmla="*/ 634 w 701"/>
                <a:gd name="T15" fmla="*/ 0 h 707"/>
                <a:gd name="T16" fmla="*/ 67 w 701"/>
                <a:gd name="T17" fmla="*/ 0 h 707"/>
                <a:gd name="T18" fmla="*/ 0 w 701"/>
                <a:gd name="T19" fmla="*/ 67 h 707"/>
                <a:gd name="T20" fmla="*/ 0 w 701"/>
                <a:gd name="T21" fmla="*/ 430 h 707"/>
                <a:gd name="T22" fmla="*/ 27 w 701"/>
                <a:gd name="T23" fmla="*/ 484 h 707"/>
                <a:gd name="T24" fmla="*/ 135 w 701"/>
                <a:gd name="T25" fmla="*/ 135 h 707"/>
                <a:gd name="T26" fmla="*/ 568 w 701"/>
                <a:gd name="T27" fmla="*/ 135 h 707"/>
                <a:gd name="T28" fmla="*/ 568 w 701"/>
                <a:gd name="T29" fmla="*/ 396 h 707"/>
                <a:gd name="T30" fmla="*/ 351 w 701"/>
                <a:gd name="T31" fmla="*/ 556 h 707"/>
                <a:gd name="T32" fmla="*/ 135 w 701"/>
                <a:gd name="T33" fmla="*/ 396 h 707"/>
                <a:gd name="T34" fmla="*/ 135 w 701"/>
                <a:gd name="T35" fmla="*/ 135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1" h="707">
                  <a:moveTo>
                    <a:pt x="27" y="484"/>
                  </a:moveTo>
                  <a:lnTo>
                    <a:pt x="310" y="694"/>
                  </a:lnTo>
                  <a:cubicBezTo>
                    <a:pt x="322" y="703"/>
                    <a:pt x="336" y="707"/>
                    <a:pt x="350" y="707"/>
                  </a:cubicBezTo>
                  <a:cubicBezTo>
                    <a:pt x="364" y="707"/>
                    <a:pt x="378" y="702"/>
                    <a:pt x="390" y="694"/>
                  </a:cubicBezTo>
                  <a:lnTo>
                    <a:pt x="674" y="484"/>
                  </a:lnTo>
                  <a:cubicBezTo>
                    <a:pt x="691" y="471"/>
                    <a:pt x="701" y="452"/>
                    <a:pt x="701" y="430"/>
                  </a:cubicBezTo>
                  <a:lnTo>
                    <a:pt x="701" y="67"/>
                  </a:lnTo>
                  <a:cubicBezTo>
                    <a:pt x="701" y="30"/>
                    <a:pt x="671" y="0"/>
                    <a:pt x="634" y="0"/>
                  </a:cubicBez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lnTo>
                    <a:pt x="0" y="430"/>
                  </a:lnTo>
                  <a:cubicBezTo>
                    <a:pt x="0" y="451"/>
                    <a:pt x="10" y="471"/>
                    <a:pt x="27" y="484"/>
                  </a:cubicBezTo>
                  <a:close/>
                  <a:moveTo>
                    <a:pt x="135" y="135"/>
                  </a:moveTo>
                  <a:lnTo>
                    <a:pt x="568" y="135"/>
                  </a:lnTo>
                  <a:lnTo>
                    <a:pt x="568" y="396"/>
                  </a:lnTo>
                  <a:lnTo>
                    <a:pt x="351" y="556"/>
                  </a:lnTo>
                  <a:lnTo>
                    <a:pt x="135" y="396"/>
                  </a:lnTo>
                  <a:lnTo>
                    <a:pt x="135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92">
              <a:extLst>
                <a:ext uri="{FF2B5EF4-FFF2-40B4-BE49-F238E27FC236}">
                  <a16:creationId xmlns:a16="http://schemas.microsoft.com/office/drawing/2014/main" id="{DEBBA4D9-1712-4A32-BA88-FB9D93CE2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426" y="5322888"/>
              <a:ext cx="538163" cy="422275"/>
            </a:xfrm>
            <a:custGeom>
              <a:avLst/>
              <a:gdLst>
                <a:gd name="T0" fmla="*/ 2334 w 2616"/>
                <a:gd name="T1" fmla="*/ 0 h 2051"/>
                <a:gd name="T2" fmla="*/ 1831 w 2616"/>
                <a:gd name="T3" fmla="*/ 0 h 2051"/>
                <a:gd name="T4" fmla="*/ 1764 w 2616"/>
                <a:gd name="T5" fmla="*/ 68 h 2051"/>
                <a:gd name="T6" fmla="*/ 1831 w 2616"/>
                <a:gd name="T7" fmla="*/ 135 h 2051"/>
                <a:gd name="T8" fmla="*/ 2334 w 2616"/>
                <a:gd name="T9" fmla="*/ 135 h 2051"/>
                <a:gd name="T10" fmla="*/ 2481 w 2616"/>
                <a:gd name="T11" fmla="*/ 282 h 2051"/>
                <a:gd name="T12" fmla="*/ 2481 w 2616"/>
                <a:gd name="T13" fmla="*/ 1769 h 2051"/>
                <a:gd name="T14" fmla="*/ 2334 w 2616"/>
                <a:gd name="T15" fmla="*/ 1916 h 2051"/>
                <a:gd name="T16" fmla="*/ 282 w 2616"/>
                <a:gd name="T17" fmla="*/ 1916 h 2051"/>
                <a:gd name="T18" fmla="*/ 135 w 2616"/>
                <a:gd name="T19" fmla="*/ 1769 h 2051"/>
                <a:gd name="T20" fmla="*/ 135 w 2616"/>
                <a:gd name="T21" fmla="*/ 282 h 2051"/>
                <a:gd name="T22" fmla="*/ 282 w 2616"/>
                <a:gd name="T23" fmla="*/ 135 h 2051"/>
                <a:gd name="T24" fmla="*/ 784 w 2616"/>
                <a:gd name="T25" fmla="*/ 135 h 2051"/>
                <a:gd name="T26" fmla="*/ 851 w 2616"/>
                <a:gd name="T27" fmla="*/ 68 h 2051"/>
                <a:gd name="T28" fmla="*/ 784 w 2616"/>
                <a:gd name="T29" fmla="*/ 0 h 2051"/>
                <a:gd name="T30" fmla="*/ 282 w 2616"/>
                <a:gd name="T31" fmla="*/ 0 h 2051"/>
                <a:gd name="T32" fmla="*/ 0 w 2616"/>
                <a:gd name="T33" fmla="*/ 282 h 2051"/>
                <a:gd name="T34" fmla="*/ 0 w 2616"/>
                <a:gd name="T35" fmla="*/ 1769 h 2051"/>
                <a:gd name="T36" fmla="*/ 282 w 2616"/>
                <a:gd name="T37" fmla="*/ 2051 h 2051"/>
                <a:gd name="T38" fmla="*/ 2334 w 2616"/>
                <a:gd name="T39" fmla="*/ 2051 h 2051"/>
                <a:gd name="T40" fmla="*/ 2616 w 2616"/>
                <a:gd name="T41" fmla="*/ 1769 h 2051"/>
                <a:gd name="T42" fmla="*/ 2616 w 2616"/>
                <a:gd name="T43" fmla="*/ 282 h 2051"/>
                <a:gd name="T44" fmla="*/ 2334 w 2616"/>
                <a:gd name="T45" fmla="*/ 0 h 2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16" h="2051">
                  <a:moveTo>
                    <a:pt x="2334" y="0"/>
                  </a:moveTo>
                  <a:lnTo>
                    <a:pt x="1831" y="0"/>
                  </a:lnTo>
                  <a:cubicBezTo>
                    <a:pt x="1794" y="0"/>
                    <a:pt x="1764" y="30"/>
                    <a:pt x="1764" y="68"/>
                  </a:cubicBezTo>
                  <a:cubicBezTo>
                    <a:pt x="1764" y="105"/>
                    <a:pt x="1794" y="135"/>
                    <a:pt x="1831" y="135"/>
                  </a:cubicBezTo>
                  <a:lnTo>
                    <a:pt x="2334" y="135"/>
                  </a:lnTo>
                  <a:cubicBezTo>
                    <a:pt x="2415" y="135"/>
                    <a:pt x="2481" y="201"/>
                    <a:pt x="2481" y="282"/>
                  </a:cubicBezTo>
                  <a:lnTo>
                    <a:pt x="2481" y="1769"/>
                  </a:lnTo>
                  <a:cubicBezTo>
                    <a:pt x="2481" y="1851"/>
                    <a:pt x="2415" y="1916"/>
                    <a:pt x="2334" y="1916"/>
                  </a:cubicBezTo>
                  <a:lnTo>
                    <a:pt x="282" y="1916"/>
                  </a:lnTo>
                  <a:cubicBezTo>
                    <a:pt x="200" y="1916"/>
                    <a:pt x="135" y="1850"/>
                    <a:pt x="135" y="1769"/>
                  </a:cubicBezTo>
                  <a:lnTo>
                    <a:pt x="135" y="282"/>
                  </a:lnTo>
                  <a:cubicBezTo>
                    <a:pt x="135" y="201"/>
                    <a:pt x="201" y="135"/>
                    <a:pt x="282" y="135"/>
                  </a:cubicBezTo>
                  <a:lnTo>
                    <a:pt x="784" y="135"/>
                  </a:lnTo>
                  <a:cubicBezTo>
                    <a:pt x="821" y="135"/>
                    <a:pt x="851" y="105"/>
                    <a:pt x="851" y="68"/>
                  </a:cubicBezTo>
                  <a:cubicBezTo>
                    <a:pt x="851" y="30"/>
                    <a:pt x="821" y="0"/>
                    <a:pt x="784" y="0"/>
                  </a:cubicBezTo>
                  <a:lnTo>
                    <a:pt x="282" y="0"/>
                  </a:lnTo>
                  <a:cubicBezTo>
                    <a:pt x="126" y="0"/>
                    <a:pt x="0" y="127"/>
                    <a:pt x="0" y="282"/>
                  </a:cubicBezTo>
                  <a:lnTo>
                    <a:pt x="0" y="1769"/>
                  </a:lnTo>
                  <a:cubicBezTo>
                    <a:pt x="0" y="1925"/>
                    <a:pt x="126" y="2051"/>
                    <a:pt x="282" y="2051"/>
                  </a:cubicBezTo>
                  <a:lnTo>
                    <a:pt x="2334" y="2051"/>
                  </a:lnTo>
                  <a:cubicBezTo>
                    <a:pt x="2490" y="2051"/>
                    <a:pt x="2616" y="1925"/>
                    <a:pt x="2616" y="1769"/>
                  </a:cubicBezTo>
                  <a:lnTo>
                    <a:pt x="2616" y="282"/>
                  </a:lnTo>
                  <a:cubicBezTo>
                    <a:pt x="2616" y="127"/>
                    <a:pt x="2490" y="0"/>
                    <a:pt x="23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93">
              <a:extLst>
                <a:ext uri="{FF2B5EF4-FFF2-40B4-BE49-F238E27FC236}">
                  <a16:creationId xmlns:a16="http://schemas.microsoft.com/office/drawing/2014/main" id="{C09207AA-D118-45F3-8D24-6478EBBAEA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2026" y="5419726"/>
              <a:ext cx="96838" cy="96838"/>
            </a:xfrm>
            <a:custGeom>
              <a:avLst/>
              <a:gdLst>
                <a:gd name="T0" fmla="*/ 0 w 471"/>
                <a:gd name="T1" fmla="*/ 235 h 470"/>
                <a:gd name="T2" fmla="*/ 235 w 471"/>
                <a:gd name="T3" fmla="*/ 470 h 470"/>
                <a:gd name="T4" fmla="*/ 471 w 471"/>
                <a:gd name="T5" fmla="*/ 235 h 470"/>
                <a:gd name="T6" fmla="*/ 235 w 471"/>
                <a:gd name="T7" fmla="*/ 0 h 470"/>
                <a:gd name="T8" fmla="*/ 0 w 471"/>
                <a:gd name="T9" fmla="*/ 235 h 470"/>
                <a:gd name="T10" fmla="*/ 336 w 471"/>
                <a:gd name="T11" fmla="*/ 235 h 470"/>
                <a:gd name="T12" fmla="*/ 235 w 471"/>
                <a:gd name="T13" fmla="*/ 336 h 470"/>
                <a:gd name="T14" fmla="*/ 135 w 471"/>
                <a:gd name="T15" fmla="*/ 235 h 470"/>
                <a:gd name="T16" fmla="*/ 235 w 471"/>
                <a:gd name="T17" fmla="*/ 135 h 470"/>
                <a:gd name="T18" fmla="*/ 336 w 471"/>
                <a:gd name="T19" fmla="*/ 235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0">
                  <a:moveTo>
                    <a:pt x="0" y="235"/>
                  </a:moveTo>
                  <a:cubicBezTo>
                    <a:pt x="0" y="365"/>
                    <a:pt x="105" y="470"/>
                    <a:pt x="235" y="470"/>
                  </a:cubicBezTo>
                  <a:cubicBezTo>
                    <a:pt x="365" y="470"/>
                    <a:pt x="471" y="365"/>
                    <a:pt x="471" y="235"/>
                  </a:cubicBezTo>
                  <a:cubicBezTo>
                    <a:pt x="471" y="105"/>
                    <a:pt x="365" y="0"/>
                    <a:pt x="235" y="0"/>
                  </a:cubicBezTo>
                  <a:cubicBezTo>
                    <a:pt x="105" y="0"/>
                    <a:pt x="0" y="105"/>
                    <a:pt x="0" y="235"/>
                  </a:cubicBezTo>
                  <a:close/>
                  <a:moveTo>
                    <a:pt x="336" y="235"/>
                  </a:moveTo>
                  <a:cubicBezTo>
                    <a:pt x="336" y="291"/>
                    <a:pt x="291" y="336"/>
                    <a:pt x="235" y="336"/>
                  </a:cubicBezTo>
                  <a:cubicBezTo>
                    <a:pt x="180" y="336"/>
                    <a:pt x="135" y="291"/>
                    <a:pt x="135" y="235"/>
                  </a:cubicBezTo>
                  <a:cubicBezTo>
                    <a:pt x="135" y="180"/>
                    <a:pt x="180" y="135"/>
                    <a:pt x="235" y="135"/>
                  </a:cubicBezTo>
                  <a:cubicBezTo>
                    <a:pt x="291" y="135"/>
                    <a:pt x="336" y="180"/>
                    <a:pt x="336" y="2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94">
              <a:extLst>
                <a:ext uri="{FF2B5EF4-FFF2-40B4-BE49-F238E27FC236}">
                  <a16:creationId xmlns:a16="http://schemas.microsoft.com/office/drawing/2014/main" id="{B4754C6B-E434-4609-86F6-11BCAE09B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514" y="5527676"/>
              <a:ext cx="168275" cy="120650"/>
            </a:xfrm>
            <a:custGeom>
              <a:avLst/>
              <a:gdLst>
                <a:gd name="T0" fmla="*/ 411 w 822"/>
                <a:gd name="T1" fmla="*/ 0 h 593"/>
                <a:gd name="T2" fmla="*/ 99 w 822"/>
                <a:gd name="T3" fmla="*/ 178 h 593"/>
                <a:gd name="T4" fmla="*/ 3 w 822"/>
                <a:gd name="T5" fmla="*/ 517 h 593"/>
                <a:gd name="T6" fmla="*/ 65 w 822"/>
                <a:gd name="T7" fmla="*/ 590 h 593"/>
                <a:gd name="T8" fmla="*/ 138 w 822"/>
                <a:gd name="T9" fmla="*/ 529 h 593"/>
                <a:gd name="T10" fmla="*/ 411 w 822"/>
                <a:gd name="T11" fmla="*/ 135 h 593"/>
                <a:gd name="T12" fmla="*/ 685 w 822"/>
                <a:gd name="T13" fmla="*/ 529 h 593"/>
                <a:gd name="T14" fmla="*/ 752 w 822"/>
                <a:gd name="T15" fmla="*/ 590 h 593"/>
                <a:gd name="T16" fmla="*/ 758 w 822"/>
                <a:gd name="T17" fmla="*/ 589 h 593"/>
                <a:gd name="T18" fmla="*/ 819 w 822"/>
                <a:gd name="T19" fmla="*/ 516 h 593"/>
                <a:gd name="T20" fmla="*/ 723 w 822"/>
                <a:gd name="T21" fmla="*/ 178 h 593"/>
                <a:gd name="T22" fmla="*/ 411 w 822"/>
                <a:gd name="T23" fmla="*/ 0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2" h="593">
                  <a:moveTo>
                    <a:pt x="411" y="0"/>
                  </a:moveTo>
                  <a:cubicBezTo>
                    <a:pt x="278" y="0"/>
                    <a:pt x="170" y="62"/>
                    <a:pt x="99" y="178"/>
                  </a:cubicBezTo>
                  <a:cubicBezTo>
                    <a:pt x="48" y="263"/>
                    <a:pt x="16" y="377"/>
                    <a:pt x="3" y="517"/>
                  </a:cubicBezTo>
                  <a:cubicBezTo>
                    <a:pt x="0" y="554"/>
                    <a:pt x="28" y="587"/>
                    <a:pt x="65" y="590"/>
                  </a:cubicBezTo>
                  <a:cubicBezTo>
                    <a:pt x="102" y="593"/>
                    <a:pt x="134" y="566"/>
                    <a:pt x="138" y="529"/>
                  </a:cubicBezTo>
                  <a:cubicBezTo>
                    <a:pt x="162" y="267"/>
                    <a:pt x="254" y="135"/>
                    <a:pt x="411" y="135"/>
                  </a:cubicBezTo>
                  <a:cubicBezTo>
                    <a:pt x="568" y="135"/>
                    <a:pt x="661" y="267"/>
                    <a:pt x="685" y="529"/>
                  </a:cubicBezTo>
                  <a:cubicBezTo>
                    <a:pt x="688" y="564"/>
                    <a:pt x="717" y="590"/>
                    <a:pt x="752" y="590"/>
                  </a:cubicBezTo>
                  <a:cubicBezTo>
                    <a:pt x="754" y="590"/>
                    <a:pt x="755" y="590"/>
                    <a:pt x="758" y="589"/>
                  </a:cubicBezTo>
                  <a:cubicBezTo>
                    <a:pt x="795" y="586"/>
                    <a:pt x="822" y="554"/>
                    <a:pt x="819" y="516"/>
                  </a:cubicBezTo>
                  <a:cubicBezTo>
                    <a:pt x="806" y="376"/>
                    <a:pt x="773" y="263"/>
                    <a:pt x="723" y="178"/>
                  </a:cubicBezTo>
                  <a:cubicBezTo>
                    <a:pt x="652" y="62"/>
                    <a:pt x="544" y="0"/>
                    <a:pt x="4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95">
              <a:extLst>
                <a:ext uri="{FF2B5EF4-FFF2-40B4-BE49-F238E27FC236}">
                  <a16:creationId xmlns:a16="http://schemas.microsoft.com/office/drawing/2014/main" id="{23792ACD-B120-4F91-A90F-8D27A5EBA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3476" y="5446713"/>
              <a:ext cx="182563" cy="26988"/>
            </a:xfrm>
            <a:custGeom>
              <a:avLst/>
              <a:gdLst>
                <a:gd name="T0" fmla="*/ 820 w 888"/>
                <a:gd name="T1" fmla="*/ 0 h 134"/>
                <a:gd name="T2" fmla="*/ 68 w 888"/>
                <a:gd name="T3" fmla="*/ 0 h 134"/>
                <a:gd name="T4" fmla="*/ 0 w 888"/>
                <a:gd name="T5" fmla="*/ 67 h 134"/>
                <a:gd name="T6" fmla="*/ 68 w 888"/>
                <a:gd name="T7" fmla="*/ 134 h 134"/>
                <a:gd name="T8" fmla="*/ 820 w 888"/>
                <a:gd name="T9" fmla="*/ 134 h 134"/>
                <a:gd name="T10" fmla="*/ 888 w 888"/>
                <a:gd name="T11" fmla="*/ 67 h 134"/>
                <a:gd name="T12" fmla="*/ 820 w 888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8" h="134">
                  <a:moveTo>
                    <a:pt x="820" y="0"/>
                  </a:moveTo>
                  <a:lnTo>
                    <a:pt x="68" y="0"/>
                  </a:lnTo>
                  <a:cubicBezTo>
                    <a:pt x="31" y="0"/>
                    <a:pt x="0" y="30"/>
                    <a:pt x="0" y="67"/>
                  </a:cubicBezTo>
                  <a:cubicBezTo>
                    <a:pt x="0" y="104"/>
                    <a:pt x="31" y="134"/>
                    <a:pt x="68" y="134"/>
                  </a:cubicBezTo>
                  <a:lnTo>
                    <a:pt x="820" y="134"/>
                  </a:lnTo>
                  <a:cubicBezTo>
                    <a:pt x="857" y="134"/>
                    <a:pt x="888" y="104"/>
                    <a:pt x="888" y="67"/>
                  </a:cubicBezTo>
                  <a:cubicBezTo>
                    <a:pt x="888" y="30"/>
                    <a:pt x="857" y="0"/>
                    <a:pt x="8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96">
              <a:extLst>
                <a:ext uri="{FF2B5EF4-FFF2-40B4-BE49-F238E27FC236}">
                  <a16:creationId xmlns:a16="http://schemas.microsoft.com/office/drawing/2014/main" id="{750C538E-8567-492D-A1D1-06B5BE7CA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3476" y="5545138"/>
              <a:ext cx="182563" cy="28575"/>
            </a:xfrm>
            <a:custGeom>
              <a:avLst/>
              <a:gdLst>
                <a:gd name="T0" fmla="*/ 888 w 888"/>
                <a:gd name="T1" fmla="*/ 67 h 135"/>
                <a:gd name="T2" fmla="*/ 820 w 888"/>
                <a:gd name="T3" fmla="*/ 0 h 135"/>
                <a:gd name="T4" fmla="*/ 68 w 888"/>
                <a:gd name="T5" fmla="*/ 0 h 135"/>
                <a:gd name="T6" fmla="*/ 0 w 888"/>
                <a:gd name="T7" fmla="*/ 67 h 135"/>
                <a:gd name="T8" fmla="*/ 68 w 888"/>
                <a:gd name="T9" fmla="*/ 135 h 135"/>
                <a:gd name="T10" fmla="*/ 820 w 888"/>
                <a:gd name="T11" fmla="*/ 135 h 135"/>
                <a:gd name="T12" fmla="*/ 888 w 888"/>
                <a:gd name="T13" fmla="*/ 6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8" h="135">
                  <a:moveTo>
                    <a:pt x="888" y="67"/>
                  </a:moveTo>
                  <a:cubicBezTo>
                    <a:pt x="888" y="30"/>
                    <a:pt x="857" y="0"/>
                    <a:pt x="820" y="0"/>
                  </a:cubicBezTo>
                  <a:lnTo>
                    <a:pt x="68" y="0"/>
                  </a:lnTo>
                  <a:cubicBezTo>
                    <a:pt x="31" y="0"/>
                    <a:pt x="0" y="30"/>
                    <a:pt x="0" y="67"/>
                  </a:cubicBezTo>
                  <a:cubicBezTo>
                    <a:pt x="0" y="105"/>
                    <a:pt x="31" y="135"/>
                    <a:pt x="68" y="135"/>
                  </a:cubicBezTo>
                  <a:lnTo>
                    <a:pt x="820" y="135"/>
                  </a:lnTo>
                  <a:cubicBezTo>
                    <a:pt x="857" y="135"/>
                    <a:pt x="888" y="105"/>
                    <a:pt x="888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97">
              <a:extLst>
                <a:ext uri="{FF2B5EF4-FFF2-40B4-BE49-F238E27FC236}">
                  <a16:creationId xmlns:a16="http://schemas.microsoft.com/office/drawing/2014/main" id="{2864EC54-2922-4F1B-8CFF-E31D15F88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3476" y="5594351"/>
              <a:ext cx="104775" cy="28575"/>
            </a:xfrm>
            <a:custGeom>
              <a:avLst/>
              <a:gdLst>
                <a:gd name="T0" fmla="*/ 68 w 511"/>
                <a:gd name="T1" fmla="*/ 0 h 135"/>
                <a:gd name="T2" fmla="*/ 0 w 511"/>
                <a:gd name="T3" fmla="*/ 68 h 135"/>
                <a:gd name="T4" fmla="*/ 68 w 511"/>
                <a:gd name="T5" fmla="*/ 135 h 135"/>
                <a:gd name="T6" fmla="*/ 444 w 511"/>
                <a:gd name="T7" fmla="*/ 135 h 135"/>
                <a:gd name="T8" fmla="*/ 511 w 511"/>
                <a:gd name="T9" fmla="*/ 68 h 135"/>
                <a:gd name="T10" fmla="*/ 444 w 511"/>
                <a:gd name="T11" fmla="*/ 0 h 135"/>
                <a:gd name="T12" fmla="*/ 68 w 511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1" h="135">
                  <a:moveTo>
                    <a:pt x="68" y="0"/>
                  </a:moveTo>
                  <a:cubicBezTo>
                    <a:pt x="31" y="0"/>
                    <a:pt x="0" y="31"/>
                    <a:pt x="0" y="68"/>
                  </a:cubicBezTo>
                  <a:cubicBezTo>
                    <a:pt x="0" y="105"/>
                    <a:pt x="31" y="135"/>
                    <a:pt x="68" y="135"/>
                  </a:cubicBezTo>
                  <a:lnTo>
                    <a:pt x="444" y="135"/>
                  </a:lnTo>
                  <a:cubicBezTo>
                    <a:pt x="481" y="135"/>
                    <a:pt x="511" y="105"/>
                    <a:pt x="511" y="68"/>
                  </a:cubicBezTo>
                  <a:cubicBezTo>
                    <a:pt x="511" y="31"/>
                    <a:pt x="481" y="0"/>
                    <a:pt x="444" y="0"/>
                  </a:cubicBezTo>
                  <a:lnTo>
                    <a:pt x="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98">
              <a:extLst>
                <a:ext uri="{FF2B5EF4-FFF2-40B4-BE49-F238E27FC236}">
                  <a16:creationId xmlns:a16="http://schemas.microsoft.com/office/drawing/2014/main" id="{57B0E67D-57C8-4B75-9607-7DC39EC2D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3476" y="5495926"/>
              <a:ext cx="182563" cy="26988"/>
            </a:xfrm>
            <a:custGeom>
              <a:avLst/>
              <a:gdLst>
                <a:gd name="T0" fmla="*/ 820 w 888"/>
                <a:gd name="T1" fmla="*/ 0 h 135"/>
                <a:gd name="T2" fmla="*/ 68 w 888"/>
                <a:gd name="T3" fmla="*/ 0 h 135"/>
                <a:gd name="T4" fmla="*/ 0 w 888"/>
                <a:gd name="T5" fmla="*/ 67 h 135"/>
                <a:gd name="T6" fmla="*/ 68 w 888"/>
                <a:gd name="T7" fmla="*/ 135 h 135"/>
                <a:gd name="T8" fmla="*/ 820 w 888"/>
                <a:gd name="T9" fmla="*/ 135 h 135"/>
                <a:gd name="T10" fmla="*/ 888 w 888"/>
                <a:gd name="T11" fmla="*/ 67 h 135"/>
                <a:gd name="T12" fmla="*/ 820 w 888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8" h="135">
                  <a:moveTo>
                    <a:pt x="820" y="0"/>
                  </a:moveTo>
                  <a:lnTo>
                    <a:pt x="68" y="0"/>
                  </a:lnTo>
                  <a:cubicBezTo>
                    <a:pt x="31" y="0"/>
                    <a:pt x="0" y="30"/>
                    <a:pt x="0" y="67"/>
                  </a:cubicBezTo>
                  <a:cubicBezTo>
                    <a:pt x="0" y="104"/>
                    <a:pt x="31" y="135"/>
                    <a:pt x="68" y="135"/>
                  </a:cubicBezTo>
                  <a:lnTo>
                    <a:pt x="820" y="135"/>
                  </a:lnTo>
                  <a:cubicBezTo>
                    <a:pt x="857" y="135"/>
                    <a:pt x="888" y="104"/>
                    <a:pt x="888" y="67"/>
                  </a:cubicBezTo>
                  <a:cubicBezTo>
                    <a:pt x="888" y="30"/>
                    <a:pt x="857" y="0"/>
                    <a:pt x="8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7" name="Group 306">
            <a:extLst>
              <a:ext uri="{FF2B5EF4-FFF2-40B4-BE49-F238E27FC236}">
                <a16:creationId xmlns:a16="http://schemas.microsoft.com/office/drawing/2014/main" id="{038052DC-8FCC-4473-9804-8C00917C9C8E}"/>
              </a:ext>
            </a:extLst>
          </p:cNvPr>
          <p:cNvGrpSpPr/>
          <p:nvPr/>
        </p:nvGrpSpPr>
        <p:grpSpPr>
          <a:xfrm>
            <a:off x="4851993" y="3997009"/>
            <a:ext cx="386293" cy="374898"/>
            <a:chOff x="4403726" y="4149726"/>
            <a:chExt cx="538163" cy="522288"/>
          </a:xfrm>
          <a:solidFill>
            <a:srgbClr val="1C1C1C"/>
          </a:solidFill>
        </p:grpSpPr>
        <p:sp>
          <p:nvSpPr>
            <p:cNvPr id="207" name="Freeform 151">
              <a:extLst>
                <a:ext uri="{FF2B5EF4-FFF2-40B4-BE49-F238E27FC236}">
                  <a16:creationId xmlns:a16="http://schemas.microsoft.com/office/drawing/2014/main" id="{1846A957-73EE-47A7-9F40-10E17FAFEF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0751" y="4422776"/>
              <a:ext cx="211138" cy="249238"/>
            </a:xfrm>
            <a:custGeom>
              <a:avLst/>
              <a:gdLst>
                <a:gd name="T0" fmla="*/ 963 w 1028"/>
                <a:gd name="T1" fmla="*/ 508 h 1217"/>
                <a:gd name="T2" fmla="*/ 863 w 1028"/>
                <a:gd name="T3" fmla="*/ 508 h 1217"/>
                <a:gd name="T4" fmla="*/ 863 w 1028"/>
                <a:gd name="T5" fmla="*/ 349 h 1217"/>
                <a:gd name="T6" fmla="*/ 514 w 1028"/>
                <a:gd name="T7" fmla="*/ 0 h 1217"/>
                <a:gd name="T8" fmla="*/ 165 w 1028"/>
                <a:gd name="T9" fmla="*/ 349 h 1217"/>
                <a:gd name="T10" fmla="*/ 165 w 1028"/>
                <a:gd name="T11" fmla="*/ 508 h 1217"/>
                <a:gd name="T12" fmla="*/ 64 w 1028"/>
                <a:gd name="T13" fmla="*/ 508 h 1217"/>
                <a:gd name="T14" fmla="*/ 0 w 1028"/>
                <a:gd name="T15" fmla="*/ 573 h 1217"/>
                <a:gd name="T16" fmla="*/ 0 w 1028"/>
                <a:gd name="T17" fmla="*/ 1152 h 1217"/>
                <a:gd name="T18" fmla="*/ 64 w 1028"/>
                <a:gd name="T19" fmla="*/ 1217 h 1217"/>
                <a:gd name="T20" fmla="*/ 963 w 1028"/>
                <a:gd name="T21" fmla="*/ 1217 h 1217"/>
                <a:gd name="T22" fmla="*/ 1028 w 1028"/>
                <a:gd name="T23" fmla="*/ 1152 h 1217"/>
                <a:gd name="T24" fmla="*/ 1028 w 1028"/>
                <a:gd name="T25" fmla="*/ 573 h 1217"/>
                <a:gd name="T26" fmla="*/ 963 w 1028"/>
                <a:gd name="T27" fmla="*/ 508 h 1217"/>
                <a:gd name="T28" fmla="*/ 294 w 1028"/>
                <a:gd name="T29" fmla="*/ 349 h 1217"/>
                <a:gd name="T30" fmla="*/ 514 w 1028"/>
                <a:gd name="T31" fmla="*/ 129 h 1217"/>
                <a:gd name="T32" fmla="*/ 734 w 1028"/>
                <a:gd name="T33" fmla="*/ 349 h 1217"/>
                <a:gd name="T34" fmla="*/ 734 w 1028"/>
                <a:gd name="T35" fmla="*/ 508 h 1217"/>
                <a:gd name="T36" fmla="*/ 294 w 1028"/>
                <a:gd name="T37" fmla="*/ 508 h 1217"/>
                <a:gd name="T38" fmla="*/ 294 w 1028"/>
                <a:gd name="T39" fmla="*/ 349 h 1217"/>
                <a:gd name="T40" fmla="*/ 898 w 1028"/>
                <a:gd name="T41" fmla="*/ 1088 h 1217"/>
                <a:gd name="T42" fmla="*/ 129 w 1028"/>
                <a:gd name="T43" fmla="*/ 1088 h 1217"/>
                <a:gd name="T44" fmla="*/ 129 w 1028"/>
                <a:gd name="T45" fmla="*/ 637 h 1217"/>
                <a:gd name="T46" fmla="*/ 899 w 1028"/>
                <a:gd name="T47" fmla="*/ 637 h 1217"/>
                <a:gd name="T48" fmla="*/ 899 w 1028"/>
                <a:gd name="T49" fmla="*/ 1088 h 1217"/>
                <a:gd name="T50" fmla="*/ 898 w 1028"/>
                <a:gd name="T51" fmla="*/ 1088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8" h="1217">
                  <a:moveTo>
                    <a:pt x="963" y="508"/>
                  </a:moveTo>
                  <a:lnTo>
                    <a:pt x="863" y="508"/>
                  </a:lnTo>
                  <a:lnTo>
                    <a:pt x="863" y="349"/>
                  </a:lnTo>
                  <a:cubicBezTo>
                    <a:pt x="863" y="157"/>
                    <a:pt x="706" y="0"/>
                    <a:pt x="514" y="0"/>
                  </a:cubicBezTo>
                  <a:cubicBezTo>
                    <a:pt x="321" y="0"/>
                    <a:pt x="165" y="157"/>
                    <a:pt x="165" y="349"/>
                  </a:cubicBezTo>
                  <a:lnTo>
                    <a:pt x="165" y="508"/>
                  </a:lnTo>
                  <a:lnTo>
                    <a:pt x="64" y="508"/>
                  </a:lnTo>
                  <a:cubicBezTo>
                    <a:pt x="29" y="508"/>
                    <a:pt x="0" y="537"/>
                    <a:pt x="0" y="573"/>
                  </a:cubicBezTo>
                  <a:lnTo>
                    <a:pt x="0" y="1152"/>
                  </a:lnTo>
                  <a:cubicBezTo>
                    <a:pt x="0" y="1188"/>
                    <a:pt x="29" y="1217"/>
                    <a:pt x="64" y="1217"/>
                  </a:cubicBezTo>
                  <a:lnTo>
                    <a:pt x="963" y="1217"/>
                  </a:lnTo>
                  <a:cubicBezTo>
                    <a:pt x="999" y="1217"/>
                    <a:pt x="1028" y="1188"/>
                    <a:pt x="1028" y="1152"/>
                  </a:cubicBezTo>
                  <a:lnTo>
                    <a:pt x="1028" y="573"/>
                  </a:lnTo>
                  <a:cubicBezTo>
                    <a:pt x="1027" y="537"/>
                    <a:pt x="999" y="508"/>
                    <a:pt x="963" y="508"/>
                  </a:cubicBezTo>
                  <a:close/>
                  <a:moveTo>
                    <a:pt x="294" y="349"/>
                  </a:moveTo>
                  <a:cubicBezTo>
                    <a:pt x="294" y="228"/>
                    <a:pt x="392" y="129"/>
                    <a:pt x="514" y="129"/>
                  </a:cubicBezTo>
                  <a:cubicBezTo>
                    <a:pt x="635" y="129"/>
                    <a:pt x="734" y="228"/>
                    <a:pt x="734" y="349"/>
                  </a:cubicBezTo>
                  <a:lnTo>
                    <a:pt x="734" y="508"/>
                  </a:lnTo>
                  <a:lnTo>
                    <a:pt x="294" y="508"/>
                  </a:lnTo>
                  <a:lnTo>
                    <a:pt x="294" y="349"/>
                  </a:lnTo>
                  <a:close/>
                  <a:moveTo>
                    <a:pt x="898" y="1088"/>
                  </a:moveTo>
                  <a:lnTo>
                    <a:pt x="129" y="1088"/>
                  </a:lnTo>
                  <a:lnTo>
                    <a:pt x="129" y="637"/>
                  </a:lnTo>
                  <a:lnTo>
                    <a:pt x="899" y="637"/>
                  </a:lnTo>
                  <a:lnTo>
                    <a:pt x="899" y="1088"/>
                  </a:lnTo>
                  <a:lnTo>
                    <a:pt x="898" y="10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52">
              <a:extLst>
                <a:ext uri="{FF2B5EF4-FFF2-40B4-BE49-F238E27FC236}">
                  <a16:creationId xmlns:a16="http://schemas.microsoft.com/office/drawing/2014/main" id="{0F2AE92D-407E-41C1-B3A5-79BBFF14A5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03726" y="4149726"/>
              <a:ext cx="444500" cy="465138"/>
            </a:xfrm>
            <a:custGeom>
              <a:avLst/>
              <a:gdLst>
                <a:gd name="T0" fmla="*/ 1429 w 2166"/>
                <a:gd name="T1" fmla="*/ 2130 h 2258"/>
                <a:gd name="T2" fmla="*/ 129 w 2166"/>
                <a:gd name="T3" fmla="*/ 2130 h 2258"/>
                <a:gd name="T4" fmla="*/ 129 w 2166"/>
                <a:gd name="T5" fmla="*/ 688 h 2258"/>
                <a:gd name="T6" fmla="*/ 2037 w 2166"/>
                <a:gd name="T7" fmla="*/ 688 h 2258"/>
                <a:gd name="T8" fmla="*/ 2037 w 2166"/>
                <a:gd name="T9" fmla="*/ 1164 h 2258"/>
                <a:gd name="T10" fmla="*/ 2102 w 2166"/>
                <a:gd name="T11" fmla="*/ 1229 h 2258"/>
                <a:gd name="T12" fmla="*/ 2166 w 2166"/>
                <a:gd name="T13" fmla="*/ 1164 h 2258"/>
                <a:gd name="T14" fmla="*/ 2166 w 2166"/>
                <a:gd name="T15" fmla="*/ 624 h 2258"/>
                <a:gd name="T16" fmla="*/ 2166 w 2166"/>
                <a:gd name="T17" fmla="*/ 618 h 2258"/>
                <a:gd name="T18" fmla="*/ 2166 w 2166"/>
                <a:gd name="T19" fmla="*/ 616 h 2258"/>
                <a:gd name="T20" fmla="*/ 2165 w 2166"/>
                <a:gd name="T21" fmla="*/ 612 h 2258"/>
                <a:gd name="T22" fmla="*/ 2164 w 2166"/>
                <a:gd name="T23" fmla="*/ 609 h 2258"/>
                <a:gd name="T24" fmla="*/ 2164 w 2166"/>
                <a:gd name="T25" fmla="*/ 606 h 2258"/>
                <a:gd name="T26" fmla="*/ 2163 w 2166"/>
                <a:gd name="T27" fmla="*/ 604 h 2258"/>
                <a:gd name="T28" fmla="*/ 2162 w 2166"/>
                <a:gd name="T29" fmla="*/ 601 h 2258"/>
                <a:gd name="T30" fmla="*/ 2161 w 2166"/>
                <a:gd name="T31" fmla="*/ 598 h 2258"/>
                <a:gd name="T32" fmla="*/ 2160 w 2166"/>
                <a:gd name="T33" fmla="*/ 595 h 2258"/>
                <a:gd name="T34" fmla="*/ 2159 w 2166"/>
                <a:gd name="T35" fmla="*/ 593 h 2258"/>
                <a:gd name="T36" fmla="*/ 2156 w 2166"/>
                <a:gd name="T37" fmla="*/ 588 h 2258"/>
                <a:gd name="T38" fmla="*/ 2155 w 2166"/>
                <a:gd name="T39" fmla="*/ 586 h 2258"/>
                <a:gd name="T40" fmla="*/ 2153 w 2166"/>
                <a:gd name="T41" fmla="*/ 584 h 2258"/>
                <a:gd name="T42" fmla="*/ 1713 w 2166"/>
                <a:gd name="T43" fmla="*/ 25 h 2258"/>
                <a:gd name="T44" fmla="*/ 1663 w 2166"/>
                <a:gd name="T45" fmla="*/ 0 h 2258"/>
                <a:gd name="T46" fmla="*/ 505 w 2166"/>
                <a:gd name="T47" fmla="*/ 0 h 2258"/>
                <a:gd name="T48" fmla="*/ 454 w 2166"/>
                <a:gd name="T49" fmla="*/ 25 h 2258"/>
                <a:gd name="T50" fmla="*/ 14 w 2166"/>
                <a:gd name="T51" fmla="*/ 584 h 2258"/>
                <a:gd name="T52" fmla="*/ 13 w 2166"/>
                <a:gd name="T53" fmla="*/ 586 h 2258"/>
                <a:gd name="T54" fmla="*/ 12 w 2166"/>
                <a:gd name="T55" fmla="*/ 587 h 2258"/>
                <a:gd name="T56" fmla="*/ 9 w 2166"/>
                <a:gd name="T57" fmla="*/ 592 h 2258"/>
                <a:gd name="T58" fmla="*/ 7 w 2166"/>
                <a:gd name="T59" fmla="*/ 594 h 2258"/>
                <a:gd name="T60" fmla="*/ 6 w 2166"/>
                <a:gd name="T61" fmla="*/ 598 h 2258"/>
                <a:gd name="T62" fmla="*/ 5 w 2166"/>
                <a:gd name="T63" fmla="*/ 600 h 2258"/>
                <a:gd name="T64" fmla="*/ 3 w 2166"/>
                <a:gd name="T65" fmla="*/ 603 h 2258"/>
                <a:gd name="T66" fmla="*/ 2 w 2166"/>
                <a:gd name="T67" fmla="*/ 606 h 2258"/>
                <a:gd name="T68" fmla="*/ 2 w 2166"/>
                <a:gd name="T69" fmla="*/ 609 h 2258"/>
                <a:gd name="T70" fmla="*/ 1 w 2166"/>
                <a:gd name="T71" fmla="*/ 612 h 2258"/>
                <a:gd name="T72" fmla="*/ 1 w 2166"/>
                <a:gd name="T73" fmla="*/ 615 h 2258"/>
                <a:gd name="T74" fmla="*/ 0 w 2166"/>
                <a:gd name="T75" fmla="*/ 618 h 2258"/>
                <a:gd name="T76" fmla="*/ 0 w 2166"/>
                <a:gd name="T77" fmla="*/ 623 h 2258"/>
                <a:gd name="T78" fmla="*/ 0 w 2166"/>
                <a:gd name="T79" fmla="*/ 2193 h 2258"/>
                <a:gd name="T80" fmla="*/ 64 w 2166"/>
                <a:gd name="T81" fmla="*/ 2258 h 2258"/>
                <a:gd name="T82" fmla="*/ 1429 w 2166"/>
                <a:gd name="T83" fmla="*/ 2258 h 2258"/>
                <a:gd name="T84" fmla="*/ 1493 w 2166"/>
                <a:gd name="T85" fmla="*/ 2193 h 2258"/>
                <a:gd name="T86" fmla="*/ 1429 w 2166"/>
                <a:gd name="T87" fmla="*/ 2130 h 2258"/>
                <a:gd name="T88" fmla="*/ 1969 w 2166"/>
                <a:gd name="T89" fmla="*/ 560 h 2258"/>
                <a:gd name="T90" fmla="*/ 1148 w 2166"/>
                <a:gd name="T91" fmla="*/ 560 h 2258"/>
                <a:gd name="T92" fmla="*/ 1148 w 2166"/>
                <a:gd name="T93" fmla="*/ 130 h 2258"/>
                <a:gd name="T94" fmla="*/ 1630 w 2166"/>
                <a:gd name="T95" fmla="*/ 130 h 2258"/>
                <a:gd name="T96" fmla="*/ 1969 w 2166"/>
                <a:gd name="T97" fmla="*/ 560 h 2258"/>
                <a:gd name="T98" fmla="*/ 536 w 2166"/>
                <a:gd name="T99" fmla="*/ 130 h 2258"/>
                <a:gd name="T100" fmla="*/ 1018 w 2166"/>
                <a:gd name="T101" fmla="*/ 130 h 2258"/>
                <a:gd name="T102" fmla="*/ 1018 w 2166"/>
                <a:gd name="T103" fmla="*/ 560 h 2258"/>
                <a:gd name="T104" fmla="*/ 197 w 2166"/>
                <a:gd name="T105" fmla="*/ 560 h 2258"/>
                <a:gd name="T106" fmla="*/ 536 w 2166"/>
                <a:gd name="T107" fmla="*/ 13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66" h="2258">
                  <a:moveTo>
                    <a:pt x="1429" y="2130"/>
                  </a:moveTo>
                  <a:lnTo>
                    <a:pt x="129" y="2130"/>
                  </a:lnTo>
                  <a:lnTo>
                    <a:pt x="129" y="688"/>
                  </a:lnTo>
                  <a:lnTo>
                    <a:pt x="2037" y="688"/>
                  </a:lnTo>
                  <a:lnTo>
                    <a:pt x="2037" y="1164"/>
                  </a:lnTo>
                  <a:cubicBezTo>
                    <a:pt x="2037" y="1200"/>
                    <a:pt x="2066" y="1229"/>
                    <a:pt x="2102" y="1229"/>
                  </a:cubicBezTo>
                  <a:cubicBezTo>
                    <a:pt x="2137" y="1229"/>
                    <a:pt x="2166" y="1200"/>
                    <a:pt x="2166" y="1164"/>
                  </a:cubicBezTo>
                  <a:lnTo>
                    <a:pt x="2166" y="624"/>
                  </a:lnTo>
                  <a:cubicBezTo>
                    <a:pt x="2166" y="622"/>
                    <a:pt x="2166" y="620"/>
                    <a:pt x="2166" y="618"/>
                  </a:cubicBezTo>
                  <a:cubicBezTo>
                    <a:pt x="2166" y="618"/>
                    <a:pt x="2166" y="616"/>
                    <a:pt x="2166" y="616"/>
                  </a:cubicBezTo>
                  <a:cubicBezTo>
                    <a:pt x="2166" y="615"/>
                    <a:pt x="2165" y="613"/>
                    <a:pt x="2165" y="612"/>
                  </a:cubicBezTo>
                  <a:cubicBezTo>
                    <a:pt x="2165" y="611"/>
                    <a:pt x="2164" y="611"/>
                    <a:pt x="2164" y="609"/>
                  </a:cubicBezTo>
                  <a:cubicBezTo>
                    <a:pt x="2164" y="608"/>
                    <a:pt x="2164" y="607"/>
                    <a:pt x="2164" y="606"/>
                  </a:cubicBezTo>
                  <a:cubicBezTo>
                    <a:pt x="2164" y="605"/>
                    <a:pt x="2163" y="605"/>
                    <a:pt x="2163" y="604"/>
                  </a:cubicBezTo>
                  <a:cubicBezTo>
                    <a:pt x="2163" y="602"/>
                    <a:pt x="2163" y="601"/>
                    <a:pt x="2162" y="601"/>
                  </a:cubicBezTo>
                  <a:cubicBezTo>
                    <a:pt x="2162" y="600"/>
                    <a:pt x="2162" y="599"/>
                    <a:pt x="2161" y="598"/>
                  </a:cubicBezTo>
                  <a:cubicBezTo>
                    <a:pt x="2161" y="597"/>
                    <a:pt x="2160" y="596"/>
                    <a:pt x="2160" y="595"/>
                  </a:cubicBezTo>
                  <a:cubicBezTo>
                    <a:pt x="2159" y="594"/>
                    <a:pt x="2159" y="593"/>
                    <a:pt x="2159" y="593"/>
                  </a:cubicBezTo>
                  <a:cubicBezTo>
                    <a:pt x="2157" y="591"/>
                    <a:pt x="2157" y="590"/>
                    <a:pt x="2156" y="588"/>
                  </a:cubicBezTo>
                  <a:cubicBezTo>
                    <a:pt x="2155" y="587"/>
                    <a:pt x="2155" y="587"/>
                    <a:pt x="2155" y="586"/>
                  </a:cubicBezTo>
                  <a:cubicBezTo>
                    <a:pt x="2154" y="585"/>
                    <a:pt x="2154" y="585"/>
                    <a:pt x="2153" y="584"/>
                  </a:cubicBezTo>
                  <a:lnTo>
                    <a:pt x="1713" y="25"/>
                  </a:lnTo>
                  <a:cubicBezTo>
                    <a:pt x="1701" y="9"/>
                    <a:pt x="1682" y="0"/>
                    <a:pt x="1663" y="0"/>
                  </a:cubicBezTo>
                  <a:lnTo>
                    <a:pt x="505" y="0"/>
                  </a:lnTo>
                  <a:cubicBezTo>
                    <a:pt x="485" y="0"/>
                    <a:pt x="467" y="9"/>
                    <a:pt x="454" y="25"/>
                  </a:cubicBezTo>
                  <a:lnTo>
                    <a:pt x="14" y="584"/>
                  </a:lnTo>
                  <a:cubicBezTo>
                    <a:pt x="14" y="584"/>
                    <a:pt x="13" y="585"/>
                    <a:pt x="13" y="586"/>
                  </a:cubicBezTo>
                  <a:cubicBezTo>
                    <a:pt x="12" y="586"/>
                    <a:pt x="12" y="587"/>
                    <a:pt x="12" y="587"/>
                  </a:cubicBezTo>
                  <a:cubicBezTo>
                    <a:pt x="10" y="589"/>
                    <a:pt x="10" y="590"/>
                    <a:pt x="9" y="592"/>
                  </a:cubicBezTo>
                  <a:cubicBezTo>
                    <a:pt x="8" y="593"/>
                    <a:pt x="8" y="593"/>
                    <a:pt x="7" y="594"/>
                  </a:cubicBezTo>
                  <a:cubicBezTo>
                    <a:pt x="7" y="596"/>
                    <a:pt x="6" y="597"/>
                    <a:pt x="6" y="598"/>
                  </a:cubicBezTo>
                  <a:cubicBezTo>
                    <a:pt x="5" y="599"/>
                    <a:pt x="5" y="599"/>
                    <a:pt x="5" y="600"/>
                  </a:cubicBezTo>
                  <a:cubicBezTo>
                    <a:pt x="4" y="601"/>
                    <a:pt x="4" y="602"/>
                    <a:pt x="3" y="603"/>
                  </a:cubicBezTo>
                  <a:cubicBezTo>
                    <a:pt x="3" y="604"/>
                    <a:pt x="3" y="605"/>
                    <a:pt x="2" y="606"/>
                  </a:cubicBezTo>
                  <a:cubicBezTo>
                    <a:pt x="2" y="607"/>
                    <a:pt x="2" y="608"/>
                    <a:pt x="2" y="609"/>
                  </a:cubicBezTo>
                  <a:cubicBezTo>
                    <a:pt x="2" y="610"/>
                    <a:pt x="1" y="611"/>
                    <a:pt x="1" y="612"/>
                  </a:cubicBezTo>
                  <a:cubicBezTo>
                    <a:pt x="1" y="613"/>
                    <a:pt x="1" y="614"/>
                    <a:pt x="1" y="615"/>
                  </a:cubicBezTo>
                  <a:cubicBezTo>
                    <a:pt x="1" y="616"/>
                    <a:pt x="1" y="617"/>
                    <a:pt x="0" y="618"/>
                  </a:cubicBezTo>
                  <a:cubicBezTo>
                    <a:pt x="0" y="620"/>
                    <a:pt x="0" y="621"/>
                    <a:pt x="0" y="623"/>
                  </a:cubicBezTo>
                  <a:lnTo>
                    <a:pt x="0" y="2193"/>
                  </a:lnTo>
                  <a:cubicBezTo>
                    <a:pt x="0" y="2229"/>
                    <a:pt x="29" y="2258"/>
                    <a:pt x="64" y="2258"/>
                  </a:cubicBezTo>
                  <a:lnTo>
                    <a:pt x="1429" y="2258"/>
                  </a:lnTo>
                  <a:cubicBezTo>
                    <a:pt x="1464" y="2258"/>
                    <a:pt x="1493" y="2229"/>
                    <a:pt x="1493" y="2193"/>
                  </a:cubicBezTo>
                  <a:cubicBezTo>
                    <a:pt x="1493" y="2159"/>
                    <a:pt x="1465" y="2130"/>
                    <a:pt x="1429" y="2130"/>
                  </a:cubicBezTo>
                  <a:close/>
                  <a:moveTo>
                    <a:pt x="1969" y="560"/>
                  </a:moveTo>
                  <a:lnTo>
                    <a:pt x="1148" y="560"/>
                  </a:lnTo>
                  <a:lnTo>
                    <a:pt x="1148" y="130"/>
                  </a:lnTo>
                  <a:lnTo>
                    <a:pt x="1630" y="130"/>
                  </a:lnTo>
                  <a:lnTo>
                    <a:pt x="1969" y="560"/>
                  </a:lnTo>
                  <a:close/>
                  <a:moveTo>
                    <a:pt x="536" y="130"/>
                  </a:moveTo>
                  <a:lnTo>
                    <a:pt x="1018" y="130"/>
                  </a:lnTo>
                  <a:lnTo>
                    <a:pt x="1018" y="560"/>
                  </a:lnTo>
                  <a:lnTo>
                    <a:pt x="197" y="560"/>
                  </a:lnTo>
                  <a:lnTo>
                    <a:pt x="536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3" name="Freeform 17">
            <a:extLst>
              <a:ext uri="{FF2B5EF4-FFF2-40B4-BE49-F238E27FC236}">
                <a16:creationId xmlns:a16="http://schemas.microsoft.com/office/drawing/2014/main" id="{35C112DD-2482-4341-A40D-5BDD17BD66DD}"/>
              </a:ext>
            </a:extLst>
          </p:cNvPr>
          <p:cNvSpPr>
            <a:spLocks noEditPoints="1"/>
          </p:cNvSpPr>
          <p:nvPr/>
        </p:nvSpPr>
        <p:spPr bwMode="auto">
          <a:xfrm>
            <a:off x="4852563" y="3299443"/>
            <a:ext cx="385153" cy="264365"/>
          </a:xfrm>
          <a:custGeom>
            <a:avLst/>
            <a:gdLst>
              <a:gd name="T0" fmla="*/ 2474 w 2616"/>
              <a:gd name="T1" fmla="*/ 413 h 1792"/>
              <a:gd name="T2" fmla="*/ 2125 w 2616"/>
              <a:gd name="T3" fmla="*/ 267 h 1792"/>
              <a:gd name="T4" fmla="*/ 1766 w 2616"/>
              <a:gd name="T5" fmla="*/ 267 h 1792"/>
              <a:gd name="T6" fmla="*/ 1766 w 2616"/>
              <a:gd name="T7" fmla="*/ 66 h 1792"/>
              <a:gd name="T8" fmla="*/ 1700 w 2616"/>
              <a:gd name="T9" fmla="*/ 0 h 1792"/>
              <a:gd name="T10" fmla="*/ 66 w 2616"/>
              <a:gd name="T11" fmla="*/ 0 h 1792"/>
              <a:gd name="T12" fmla="*/ 0 w 2616"/>
              <a:gd name="T13" fmla="*/ 66 h 1792"/>
              <a:gd name="T14" fmla="*/ 0 w 2616"/>
              <a:gd name="T15" fmla="*/ 1512 h 1792"/>
              <a:gd name="T16" fmla="*/ 66 w 2616"/>
              <a:gd name="T17" fmla="*/ 1578 h 1792"/>
              <a:gd name="T18" fmla="*/ 328 w 2616"/>
              <a:gd name="T19" fmla="*/ 1578 h 1792"/>
              <a:gd name="T20" fmla="*/ 583 w 2616"/>
              <a:gd name="T21" fmla="*/ 1792 h 1792"/>
              <a:gd name="T22" fmla="*/ 838 w 2616"/>
              <a:gd name="T23" fmla="*/ 1578 h 1792"/>
              <a:gd name="T24" fmla="*/ 1700 w 2616"/>
              <a:gd name="T25" fmla="*/ 1578 h 1792"/>
              <a:gd name="T26" fmla="*/ 1844 w 2616"/>
              <a:gd name="T27" fmla="*/ 1578 h 1792"/>
              <a:gd name="T28" fmla="*/ 2099 w 2616"/>
              <a:gd name="T29" fmla="*/ 1792 h 1792"/>
              <a:gd name="T30" fmla="*/ 2354 w 2616"/>
              <a:gd name="T31" fmla="*/ 1578 h 1792"/>
              <a:gd name="T32" fmla="*/ 2550 w 2616"/>
              <a:gd name="T33" fmla="*/ 1578 h 1792"/>
              <a:gd name="T34" fmla="*/ 2616 w 2616"/>
              <a:gd name="T35" fmla="*/ 1512 h 1792"/>
              <a:gd name="T36" fmla="*/ 2616 w 2616"/>
              <a:gd name="T37" fmla="*/ 832 h 1792"/>
              <a:gd name="T38" fmla="*/ 2474 w 2616"/>
              <a:gd name="T39" fmla="*/ 413 h 1792"/>
              <a:gd name="T40" fmla="*/ 132 w 2616"/>
              <a:gd name="T41" fmla="*/ 131 h 1792"/>
              <a:gd name="T42" fmla="*/ 1635 w 2616"/>
              <a:gd name="T43" fmla="*/ 131 h 1792"/>
              <a:gd name="T44" fmla="*/ 1635 w 2616"/>
              <a:gd name="T45" fmla="*/ 333 h 1792"/>
              <a:gd name="T46" fmla="*/ 1635 w 2616"/>
              <a:gd name="T47" fmla="*/ 1447 h 1792"/>
              <a:gd name="T48" fmla="*/ 826 w 2616"/>
              <a:gd name="T49" fmla="*/ 1447 h 1792"/>
              <a:gd name="T50" fmla="*/ 583 w 2616"/>
              <a:gd name="T51" fmla="*/ 1275 h 1792"/>
              <a:gd name="T52" fmla="*/ 339 w 2616"/>
              <a:gd name="T53" fmla="*/ 1447 h 1792"/>
              <a:gd name="T54" fmla="*/ 132 w 2616"/>
              <a:gd name="T55" fmla="*/ 1447 h 1792"/>
              <a:gd name="T56" fmla="*/ 132 w 2616"/>
              <a:gd name="T57" fmla="*/ 131 h 1792"/>
              <a:gd name="T58" fmla="*/ 583 w 2616"/>
              <a:gd name="T59" fmla="*/ 1661 h 1792"/>
              <a:gd name="T60" fmla="*/ 456 w 2616"/>
              <a:gd name="T61" fmla="*/ 1533 h 1792"/>
              <a:gd name="T62" fmla="*/ 583 w 2616"/>
              <a:gd name="T63" fmla="*/ 1406 h 1792"/>
              <a:gd name="T64" fmla="*/ 710 w 2616"/>
              <a:gd name="T65" fmla="*/ 1533 h 1792"/>
              <a:gd name="T66" fmla="*/ 583 w 2616"/>
              <a:gd name="T67" fmla="*/ 1661 h 1792"/>
              <a:gd name="T68" fmla="*/ 2099 w 2616"/>
              <a:gd name="T69" fmla="*/ 1661 h 1792"/>
              <a:gd name="T70" fmla="*/ 1972 w 2616"/>
              <a:gd name="T71" fmla="*/ 1533 h 1792"/>
              <a:gd name="T72" fmla="*/ 2099 w 2616"/>
              <a:gd name="T73" fmla="*/ 1406 h 1792"/>
              <a:gd name="T74" fmla="*/ 2227 w 2616"/>
              <a:gd name="T75" fmla="*/ 1533 h 1792"/>
              <a:gd name="T76" fmla="*/ 2099 w 2616"/>
              <a:gd name="T77" fmla="*/ 1661 h 1792"/>
              <a:gd name="T78" fmla="*/ 2484 w 2616"/>
              <a:gd name="T79" fmla="*/ 1446 h 1792"/>
              <a:gd name="T80" fmla="*/ 2343 w 2616"/>
              <a:gd name="T81" fmla="*/ 1446 h 1792"/>
              <a:gd name="T82" fmla="*/ 2099 w 2616"/>
              <a:gd name="T83" fmla="*/ 1275 h 1792"/>
              <a:gd name="T84" fmla="*/ 1856 w 2616"/>
              <a:gd name="T85" fmla="*/ 1446 h 1792"/>
              <a:gd name="T86" fmla="*/ 1767 w 2616"/>
              <a:gd name="T87" fmla="*/ 1446 h 1792"/>
              <a:gd name="T88" fmla="*/ 1767 w 2616"/>
              <a:gd name="T89" fmla="*/ 399 h 1792"/>
              <a:gd name="T90" fmla="*/ 2126 w 2616"/>
              <a:gd name="T91" fmla="*/ 399 h 1792"/>
              <a:gd name="T92" fmla="*/ 2485 w 2616"/>
              <a:gd name="T93" fmla="*/ 832 h 1792"/>
              <a:gd name="T94" fmla="*/ 2485 w 2616"/>
              <a:gd name="T95" fmla="*/ 1446 h 1792"/>
              <a:gd name="T96" fmla="*/ 2484 w 2616"/>
              <a:gd name="T97" fmla="*/ 1446 h 1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616" h="1792">
                <a:moveTo>
                  <a:pt x="2474" y="413"/>
                </a:moveTo>
                <a:cubicBezTo>
                  <a:pt x="2387" y="319"/>
                  <a:pt x="2263" y="267"/>
                  <a:pt x="2125" y="267"/>
                </a:cubicBezTo>
                <a:lnTo>
                  <a:pt x="1766" y="267"/>
                </a:lnTo>
                <a:lnTo>
                  <a:pt x="1766" y="66"/>
                </a:lnTo>
                <a:cubicBezTo>
                  <a:pt x="1766" y="29"/>
                  <a:pt x="1737" y="0"/>
                  <a:pt x="1700" y="0"/>
                </a:cubicBezTo>
                <a:lnTo>
                  <a:pt x="66" y="0"/>
                </a:lnTo>
                <a:cubicBezTo>
                  <a:pt x="30" y="0"/>
                  <a:pt x="0" y="29"/>
                  <a:pt x="0" y="66"/>
                </a:cubicBezTo>
                <a:lnTo>
                  <a:pt x="0" y="1512"/>
                </a:lnTo>
                <a:cubicBezTo>
                  <a:pt x="0" y="1548"/>
                  <a:pt x="30" y="1578"/>
                  <a:pt x="66" y="1578"/>
                </a:cubicBezTo>
                <a:lnTo>
                  <a:pt x="328" y="1578"/>
                </a:lnTo>
                <a:cubicBezTo>
                  <a:pt x="349" y="1700"/>
                  <a:pt x="455" y="1792"/>
                  <a:pt x="583" y="1792"/>
                </a:cubicBezTo>
                <a:cubicBezTo>
                  <a:pt x="710" y="1792"/>
                  <a:pt x="816" y="1700"/>
                  <a:pt x="838" y="1578"/>
                </a:cubicBezTo>
                <a:lnTo>
                  <a:pt x="1700" y="1578"/>
                </a:lnTo>
                <a:lnTo>
                  <a:pt x="1844" y="1578"/>
                </a:lnTo>
                <a:cubicBezTo>
                  <a:pt x="1866" y="1700"/>
                  <a:pt x="1972" y="1792"/>
                  <a:pt x="2099" y="1792"/>
                </a:cubicBezTo>
                <a:cubicBezTo>
                  <a:pt x="2227" y="1792"/>
                  <a:pt x="2333" y="1700"/>
                  <a:pt x="2354" y="1578"/>
                </a:cubicBezTo>
                <a:lnTo>
                  <a:pt x="2550" y="1578"/>
                </a:lnTo>
                <a:cubicBezTo>
                  <a:pt x="2587" y="1578"/>
                  <a:pt x="2616" y="1548"/>
                  <a:pt x="2616" y="1512"/>
                </a:cubicBezTo>
                <a:lnTo>
                  <a:pt x="2616" y="832"/>
                </a:lnTo>
                <a:cubicBezTo>
                  <a:pt x="2616" y="659"/>
                  <a:pt x="2567" y="513"/>
                  <a:pt x="2474" y="413"/>
                </a:cubicBezTo>
                <a:close/>
                <a:moveTo>
                  <a:pt x="132" y="131"/>
                </a:moveTo>
                <a:lnTo>
                  <a:pt x="1635" y="131"/>
                </a:lnTo>
                <a:lnTo>
                  <a:pt x="1635" y="333"/>
                </a:lnTo>
                <a:lnTo>
                  <a:pt x="1635" y="1447"/>
                </a:lnTo>
                <a:lnTo>
                  <a:pt x="826" y="1447"/>
                </a:lnTo>
                <a:cubicBezTo>
                  <a:pt x="790" y="1347"/>
                  <a:pt x="695" y="1275"/>
                  <a:pt x="583" y="1275"/>
                </a:cubicBezTo>
                <a:cubicBezTo>
                  <a:pt x="471" y="1275"/>
                  <a:pt x="375" y="1347"/>
                  <a:pt x="339" y="1447"/>
                </a:cubicBezTo>
                <a:lnTo>
                  <a:pt x="132" y="1447"/>
                </a:lnTo>
                <a:lnTo>
                  <a:pt x="132" y="131"/>
                </a:lnTo>
                <a:close/>
                <a:moveTo>
                  <a:pt x="583" y="1661"/>
                </a:moveTo>
                <a:cubicBezTo>
                  <a:pt x="513" y="1661"/>
                  <a:pt x="456" y="1604"/>
                  <a:pt x="456" y="1533"/>
                </a:cubicBezTo>
                <a:cubicBezTo>
                  <a:pt x="456" y="1463"/>
                  <a:pt x="513" y="1406"/>
                  <a:pt x="583" y="1406"/>
                </a:cubicBezTo>
                <a:cubicBezTo>
                  <a:pt x="653" y="1406"/>
                  <a:pt x="710" y="1463"/>
                  <a:pt x="710" y="1533"/>
                </a:cubicBezTo>
                <a:cubicBezTo>
                  <a:pt x="710" y="1604"/>
                  <a:pt x="653" y="1661"/>
                  <a:pt x="583" y="1661"/>
                </a:cubicBezTo>
                <a:close/>
                <a:moveTo>
                  <a:pt x="2099" y="1661"/>
                </a:moveTo>
                <a:cubicBezTo>
                  <a:pt x="2029" y="1661"/>
                  <a:pt x="1972" y="1604"/>
                  <a:pt x="1972" y="1533"/>
                </a:cubicBezTo>
                <a:cubicBezTo>
                  <a:pt x="1972" y="1463"/>
                  <a:pt x="2029" y="1406"/>
                  <a:pt x="2099" y="1406"/>
                </a:cubicBezTo>
                <a:cubicBezTo>
                  <a:pt x="2170" y="1406"/>
                  <a:pt x="2227" y="1463"/>
                  <a:pt x="2227" y="1533"/>
                </a:cubicBezTo>
                <a:cubicBezTo>
                  <a:pt x="2227" y="1604"/>
                  <a:pt x="2170" y="1661"/>
                  <a:pt x="2099" y="1661"/>
                </a:cubicBezTo>
                <a:close/>
                <a:moveTo>
                  <a:pt x="2484" y="1446"/>
                </a:moveTo>
                <a:lnTo>
                  <a:pt x="2343" y="1446"/>
                </a:lnTo>
                <a:cubicBezTo>
                  <a:pt x="2307" y="1347"/>
                  <a:pt x="2211" y="1275"/>
                  <a:pt x="2099" y="1275"/>
                </a:cubicBezTo>
                <a:cubicBezTo>
                  <a:pt x="1988" y="1275"/>
                  <a:pt x="1892" y="1347"/>
                  <a:pt x="1856" y="1446"/>
                </a:cubicBezTo>
                <a:lnTo>
                  <a:pt x="1767" y="1446"/>
                </a:lnTo>
                <a:lnTo>
                  <a:pt x="1767" y="399"/>
                </a:lnTo>
                <a:lnTo>
                  <a:pt x="2126" y="399"/>
                </a:lnTo>
                <a:cubicBezTo>
                  <a:pt x="2347" y="399"/>
                  <a:pt x="2485" y="565"/>
                  <a:pt x="2485" y="832"/>
                </a:cubicBezTo>
                <a:lnTo>
                  <a:pt x="2485" y="1446"/>
                </a:lnTo>
                <a:lnTo>
                  <a:pt x="2484" y="1446"/>
                </a:lnTo>
                <a:close/>
              </a:path>
            </a:pathLst>
          </a:custGeom>
          <a:solidFill>
            <a:srgbClr val="1C1C1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0E142D40-7FB8-4971-B83E-5072BD2FF1A8}"/>
              </a:ext>
            </a:extLst>
          </p:cNvPr>
          <p:cNvGrpSpPr/>
          <p:nvPr/>
        </p:nvGrpSpPr>
        <p:grpSpPr>
          <a:xfrm>
            <a:off x="4851993" y="2546039"/>
            <a:ext cx="386293" cy="267784"/>
            <a:chOff x="4384676" y="2292351"/>
            <a:chExt cx="538163" cy="373063"/>
          </a:xfrm>
          <a:solidFill>
            <a:srgbClr val="1C1C1C"/>
          </a:solidFill>
        </p:grpSpPr>
        <p:sp>
          <p:nvSpPr>
            <p:cNvPr id="81" name="Freeform 25">
              <a:extLst>
                <a:ext uri="{FF2B5EF4-FFF2-40B4-BE49-F238E27FC236}">
                  <a16:creationId xmlns:a16="http://schemas.microsoft.com/office/drawing/2014/main" id="{680D64FE-5AF2-4F6C-8269-E8D9A6C8CD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4676" y="2413001"/>
              <a:ext cx="422275" cy="252413"/>
            </a:xfrm>
            <a:custGeom>
              <a:avLst/>
              <a:gdLst>
                <a:gd name="T0" fmla="*/ 1989 w 2054"/>
                <a:gd name="T1" fmla="*/ 0 h 1226"/>
                <a:gd name="T2" fmla="*/ 65 w 2054"/>
                <a:gd name="T3" fmla="*/ 0 h 1226"/>
                <a:gd name="T4" fmla="*/ 0 w 2054"/>
                <a:gd name="T5" fmla="*/ 64 h 1226"/>
                <a:gd name="T6" fmla="*/ 0 w 2054"/>
                <a:gd name="T7" fmla="*/ 1161 h 1226"/>
                <a:gd name="T8" fmla="*/ 65 w 2054"/>
                <a:gd name="T9" fmla="*/ 1226 h 1226"/>
                <a:gd name="T10" fmla="*/ 1989 w 2054"/>
                <a:gd name="T11" fmla="*/ 1226 h 1226"/>
                <a:gd name="T12" fmla="*/ 2054 w 2054"/>
                <a:gd name="T13" fmla="*/ 1161 h 1226"/>
                <a:gd name="T14" fmla="*/ 2054 w 2054"/>
                <a:gd name="T15" fmla="*/ 64 h 1226"/>
                <a:gd name="T16" fmla="*/ 1989 w 2054"/>
                <a:gd name="T17" fmla="*/ 0 h 1226"/>
                <a:gd name="T18" fmla="*/ 1924 w 2054"/>
                <a:gd name="T19" fmla="*/ 1096 h 1226"/>
                <a:gd name="T20" fmla="*/ 130 w 2054"/>
                <a:gd name="T21" fmla="*/ 1096 h 1226"/>
                <a:gd name="T22" fmla="*/ 130 w 2054"/>
                <a:gd name="T23" fmla="*/ 129 h 1226"/>
                <a:gd name="T24" fmla="*/ 1924 w 2054"/>
                <a:gd name="T25" fmla="*/ 129 h 1226"/>
                <a:gd name="T26" fmla="*/ 1924 w 2054"/>
                <a:gd name="T27" fmla="*/ 1096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54" h="1226">
                  <a:moveTo>
                    <a:pt x="1989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4"/>
                  </a:cubicBezTo>
                  <a:lnTo>
                    <a:pt x="0" y="1161"/>
                  </a:lnTo>
                  <a:cubicBezTo>
                    <a:pt x="0" y="1197"/>
                    <a:pt x="29" y="1226"/>
                    <a:pt x="65" y="1226"/>
                  </a:cubicBezTo>
                  <a:lnTo>
                    <a:pt x="1989" y="1226"/>
                  </a:lnTo>
                  <a:cubicBezTo>
                    <a:pt x="2025" y="1226"/>
                    <a:pt x="2054" y="1197"/>
                    <a:pt x="2054" y="1161"/>
                  </a:cubicBezTo>
                  <a:lnTo>
                    <a:pt x="2054" y="64"/>
                  </a:lnTo>
                  <a:cubicBezTo>
                    <a:pt x="2054" y="29"/>
                    <a:pt x="2025" y="0"/>
                    <a:pt x="1989" y="0"/>
                  </a:cubicBezTo>
                  <a:close/>
                  <a:moveTo>
                    <a:pt x="1924" y="1096"/>
                  </a:moveTo>
                  <a:lnTo>
                    <a:pt x="130" y="1096"/>
                  </a:lnTo>
                  <a:lnTo>
                    <a:pt x="130" y="129"/>
                  </a:lnTo>
                  <a:lnTo>
                    <a:pt x="1924" y="129"/>
                  </a:lnTo>
                  <a:lnTo>
                    <a:pt x="1924" y="10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6">
              <a:extLst>
                <a:ext uri="{FF2B5EF4-FFF2-40B4-BE49-F238E27FC236}">
                  <a16:creationId xmlns:a16="http://schemas.microsoft.com/office/drawing/2014/main" id="{84B27696-43AF-46C7-A02A-97B1E24CB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464" y="2525713"/>
              <a:ext cx="58738" cy="26988"/>
            </a:xfrm>
            <a:custGeom>
              <a:avLst/>
              <a:gdLst>
                <a:gd name="T0" fmla="*/ 65 w 292"/>
                <a:gd name="T1" fmla="*/ 130 h 130"/>
                <a:gd name="T2" fmla="*/ 227 w 292"/>
                <a:gd name="T3" fmla="*/ 130 h 130"/>
                <a:gd name="T4" fmla="*/ 292 w 292"/>
                <a:gd name="T5" fmla="*/ 65 h 130"/>
                <a:gd name="T6" fmla="*/ 227 w 292"/>
                <a:gd name="T7" fmla="*/ 0 h 130"/>
                <a:gd name="T8" fmla="*/ 65 w 292"/>
                <a:gd name="T9" fmla="*/ 0 h 130"/>
                <a:gd name="T10" fmla="*/ 0 w 292"/>
                <a:gd name="T11" fmla="*/ 65 h 130"/>
                <a:gd name="T12" fmla="*/ 65 w 292"/>
                <a:gd name="T13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" h="130">
                  <a:moveTo>
                    <a:pt x="65" y="130"/>
                  </a:moveTo>
                  <a:lnTo>
                    <a:pt x="227" y="130"/>
                  </a:lnTo>
                  <a:cubicBezTo>
                    <a:pt x="262" y="130"/>
                    <a:pt x="292" y="101"/>
                    <a:pt x="292" y="65"/>
                  </a:cubicBezTo>
                  <a:cubicBezTo>
                    <a:pt x="292" y="30"/>
                    <a:pt x="262" y="0"/>
                    <a:pt x="227" y="0"/>
                  </a:cubicBezTo>
                  <a:lnTo>
                    <a:pt x="65" y="0"/>
                  </a:lnTo>
                  <a:cubicBezTo>
                    <a:pt x="30" y="0"/>
                    <a:pt x="0" y="30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7">
              <a:extLst>
                <a:ext uri="{FF2B5EF4-FFF2-40B4-BE49-F238E27FC236}">
                  <a16:creationId xmlns:a16="http://schemas.microsoft.com/office/drawing/2014/main" id="{62A7723A-A359-485A-B399-64FD8AEEB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3414" y="2352676"/>
              <a:ext cx="422275" cy="252413"/>
            </a:xfrm>
            <a:custGeom>
              <a:avLst/>
              <a:gdLst>
                <a:gd name="T0" fmla="*/ 1989 w 2054"/>
                <a:gd name="T1" fmla="*/ 0 h 1226"/>
                <a:gd name="T2" fmla="*/ 65 w 2054"/>
                <a:gd name="T3" fmla="*/ 0 h 1226"/>
                <a:gd name="T4" fmla="*/ 0 w 2054"/>
                <a:gd name="T5" fmla="*/ 65 h 1226"/>
                <a:gd name="T6" fmla="*/ 65 w 2054"/>
                <a:gd name="T7" fmla="*/ 130 h 1226"/>
                <a:gd name="T8" fmla="*/ 1924 w 2054"/>
                <a:gd name="T9" fmla="*/ 130 h 1226"/>
                <a:gd name="T10" fmla="*/ 1924 w 2054"/>
                <a:gd name="T11" fmla="*/ 1161 h 1226"/>
                <a:gd name="T12" fmla="*/ 1989 w 2054"/>
                <a:gd name="T13" fmla="*/ 1226 h 1226"/>
                <a:gd name="T14" fmla="*/ 2054 w 2054"/>
                <a:gd name="T15" fmla="*/ 1161 h 1226"/>
                <a:gd name="T16" fmla="*/ 2054 w 2054"/>
                <a:gd name="T17" fmla="*/ 65 h 1226"/>
                <a:gd name="T18" fmla="*/ 1989 w 2054"/>
                <a:gd name="T19" fmla="*/ 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4" h="1226">
                  <a:moveTo>
                    <a:pt x="1989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30"/>
                    <a:pt x="65" y="130"/>
                  </a:cubicBezTo>
                  <a:lnTo>
                    <a:pt x="1924" y="130"/>
                  </a:lnTo>
                  <a:lnTo>
                    <a:pt x="1924" y="1161"/>
                  </a:lnTo>
                  <a:cubicBezTo>
                    <a:pt x="1924" y="1197"/>
                    <a:pt x="1954" y="1226"/>
                    <a:pt x="1989" y="1226"/>
                  </a:cubicBezTo>
                  <a:cubicBezTo>
                    <a:pt x="2025" y="1226"/>
                    <a:pt x="2054" y="1197"/>
                    <a:pt x="2054" y="1161"/>
                  </a:cubicBezTo>
                  <a:lnTo>
                    <a:pt x="2054" y="65"/>
                  </a:lnTo>
                  <a:cubicBezTo>
                    <a:pt x="2054" y="29"/>
                    <a:pt x="2025" y="0"/>
                    <a:pt x="198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8">
              <a:extLst>
                <a:ext uri="{FF2B5EF4-FFF2-40B4-BE49-F238E27FC236}">
                  <a16:creationId xmlns:a16="http://schemas.microsoft.com/office/drawing/2014/main" id="{3AA8B0FE-21C6-4BCA-9C82-62553F039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0564" y="2292351"/>
              <a:ext cx="422275" cy="252413"/>
            </a:xfrm>
            <a:custGeom>
              <a:avLst/>
              <a:gdLst>
                <a:gd name="T0" fmla="*/ 1989 w 2054"/>
                <a:gd name="T1" fmla="*/ 0 h 1227"/>
                <a:gd name="T2" fmla="*/ 65 w 2054"/>
                <a:gd name="T3" fmla="*/ 0 h 1227"/>
                <a:gd name="T4" fmla="*/ 0 w 2054"/>
                <a:gd name="T5" fmla="*/ 65 h 1227"/>
                <a:gd name="T6" fmla="*/ 65 w 2054"/>
                <a:gd name="T7" fmla="*/ 130 h 1227"/>
                <a:gd name="T8" fmla="*/ 1924 w 2054"/>
                <a:gd name="T9" fmla="*/ 130 h 1227"/>
                <a:gd name="T10" fmla="*/ 1924 w 2054"/>
                <a:gd name="T11" fmla="*/ 1162 h 1227"/>
                <a:gd name="T12" fmla="*/ 1989 w 2054"/>
                <a:gd name="T13" fmla="*/ 1227 h 1227"/>
                <a:gd name="T14" fmla="*/ 2054 w 2054"/>
                <a:gd name="T15" fmla="*/ 1162 h 1227"/>
                <a:gd name="T16" fmla="*/ 2054 w 2054"/>
                <a:gd name="T17" fmla="*/ 65 h 1227"/>
                <a:gd name="T18" fmla="*/ 1989 w 2054"/>
                <a:gd name="T19" fmla="*/ 0 h 1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4" h="1227">
                  <a:moveTo>
                    <a:pt x="1989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lnTo>
                    <a:pt x="1924" y="130"/>
                  </a:lnTo>
                  <a:lnTo>
                    <a:pt x="1924" y="1162"/>
                  </a:lnTo>
                  <a:cubicBezTo>
                    <a:pt x="1924" y="1197"/>
                    <a:pt x="1953" y="1227"/>
                    <a:pt x="1989" y="1227"/>
                  </a:cubicBezTo>
                  <a:cubicBezTo>
                    <a:pt x="2025" y="1227"/>
                    <a:pt x="2054" y="1197"/>
                    <a:pt x="2054" y="1162"/>
                  </a:cubicBezTo>
                  <a:lnTo>
                    <a:pt x="2054" y="65"/>
                  </a:lnTo>
                  <a:cubicBezTo>
                    <a:pt x="2054" y="29"/>
                    <a:pt x="2025" y="0"/>
                    <a:pt x="198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9">
              <a:extLst>
                <a:ext uri="{FF2B5EF4-FFF2-40B4-BE49-F238E27FC236}">
                  <a16:creationId xmlns:a16="http://schemas.microsoft.com/office/drawing/2014/main" id="{161AB153-C365-485A-8756-4588527021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0426" y="2525713"/>
              <a:ext cx="60325" cy="26988"/>
            </a:xfrm>
            <a:custGeom>
              <a:avLst/>
              <a:gdLst>
                <a:gd name="T0" fmla="*/ 65 w 291"/>
                <a:gd name="T1" fmla="*/ 130 h 130"/>
                <a:gd name="T2" fmla="*/ 226 w 291"/>
                <a:gd name="T3" fmla="*/ 130 h 130"/>
                <a:gd name="T4" fmla="*/ 291 w 291"/>
                <a:gd name="T5" fmla="*/ 65 h 130"/>
                <a:gd name="T6" fmla="*/ 226 w 291"/>
                <a:gd name="T7" fmla="*/ 0 h 130"/>
                <a:gd name="T8" fmla="*/ 65 w 291"/>
                <a:gd name="T9" fmla="*/ 0 h 130"/>
                <a:gd name="T10" fmla="*/ 0 w 291"/>
                <a:gd name="T11" fmla="*/ 65 h 130"/>
                <a:gd name="T12" fmla="*/ 65 w 291"/>
                <a:gd name="T13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1" h="130">
                  <a:moveTo>
                    <a:pt x="65" y="130"/>
                  </a:moveTo>
                  <a:lnTo>
                    <a:pt x="226" y="130"/>
                  </a:lnTo>
                  <a:cubicBezTo>
                    <a:pt x="262" y="130"/>
                    <a:pt x="291" y="101"/>
                    <a:pt x="291" y="65"/>
                  </a:cubicBezTo>
                  <a:cubicBezTo>
                    <a:pt x="291" y="30"/>
                    <a:pt x="262" y="0"/>
                    <a:pt x="226" y="0"/>
                  </a:cubicBezTo>
                  <a:lnTo>
                    <a:pt x="65" y="0"/>
                  </a:lnTo>
                  <a:cubicBezTo>
                    <a:pt x="29" y="0"/>
                    <a:pt x="0" y="30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0">
              <a:extLst>
                <a:ext uri="{FF2B5EF4-FFF2-40B4-BE49-F238E27FC236}">
                  <a16:creationId xmlns:a16="http://schemas.microsoft.com/office/drawing/2014/main" id="{F573BFA8-FEA6-4633-AEC7-D78753145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9776" y="2457451"/>
              <a:ext cx="93663" cy="163513"/>
            </a:xfrm>
            <a:custGeom>
              <a:avLst/>
              <a:gdLst>
                <a:gd name="T0" fmla="*/ 177 w 455"/>
                <a:gd name="T1" fmla="*/ 459 h 790"/>
                <a:gd name="T2" fmla="*/ 279 w 455"/>
                <a:gd name="T3" fmla="*/ 459 h 790"/>
                <a:gd name="T4" fmla="*/ 325 w 455"/>
                <a:gd name="T5" fmla="*/ 506 h 790"/>
                <a:gd name="T6" fmla="*/ 279 w 455"/>
                <a:gd name="T7" fmla="*/ 552 h 790"/>
                <a:gd name="T8" fmla="*/ 96 w 455"/>
                <a:gd name="T9" fmla="*/ 552 h 790"/>
                <a:gd name="T10" fmla="*/ 31 w 455"/>
                <a:gd name="T11" fmla="*/ 617 h 790"/>
                <a:gd name="T12" fmla="*/ 96 w 455"/>
                <a:gd name="T13" fmla="*/ 682 h 790"/>
                <a:gd name="T14" fmla="*/ 163 w 455"/>
                <a:gd name="T15" fmla="*/ 682 h 790"/>
                <a:gd name="T16" fmla="*/ 163 w 455"/>
                <a:gd name="T17" fmla="*/ 725 h 790"/>
                <a:gd name="T18" fmla="*/ 228 w 455"/>
                <a:gd name="T19" fmla="*/ 790 h 790"/>
                <a:gd name="T20" fmla="*/ 293 w 455"/>
                <a:gd name="T21" fmla="*/ 725 h 790"/>
                <a:gd name="T22" fmla="*/ 293 w 455"/>
                <a:gd name="T23" fmla="*/ 682 h 790"/>
                <a:gd name="T24" fmla="*/ 455 w 455"/>
                <a:gd name="T25" fmla="*/ 506 h 790"/>
                <a:gd name="T26" fmla="*/ 279 w 455"/>
                <a:gd name="T27" fmla="*/ 329 h 790"/>
                <a:gd name="T28" fmla="*/ 177 w 455"/>
                <a:gd name="T29" fmla="*/ 329 h 790"/>
                <a:gd name="T30" fmla="*/ 130 w 455"/>
                <a:gd name="T31" fmla="*/ 283 h 790"/>
                <a:gd name="T32" fmla="*/ 177 w 455"/>
                <a:gd name="T33" fmla="*/ 236 h 790"/>
                <a:gd name="T34" fmla="*/ 356 w 455"/>
                <a:gd name="T35" fmla="*/ 236 h 790"/>
                <a:gd name="T36" fmla="*/ 421 w 455"/>
                <a:gd name="T37" fmla="*/ 171 h 790"/>
                <a:gd name="T38" fmla="*/ 356 w 455"/>
                <a:gd name="T39" fmla="*/ 106 h 790"/>
                <a:gd name="T40" fmla="*/ 293 w 455"/>
                <a:gd name="T41" fmla="*/ 106 h 790"/>
                <a:gd name="T42" fmla="*/ 293 w 455"/>
                <a:gd name="T43" fmla="*/ 65 h 790"/>
                <a:gd name="T44" fmla="*/ 228 w 455"/>
                <a:gd name="T45" fmla="*/ 0 h 790"/>
                <a:gd name="T46" fmla="*/ 163 w 455"/>
                <a:gd name="T47" fmla="*/ 65 h 790"/>
                <a:gd name="T48" fmla="*/ 163 w 455"/>
                <a:gd name="T49" fmla="*/ 107 h 790"/>
                <a:gd name="T50" fmla="*/ 0 w 455"/>
                <a:gd name="T51" fmla="*/ 283 h 790"/>
                <a:gd name="T52" fmla="*/ 177 w 455"/>
                <a:gd name="T53" fmla="*/ 459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5" h="790">
                  <a:moveTo>
                    <a:pt x="177" y="459"/>
                  </a:moveTo>
                  <a:lnTo>
                    <a:pt x="279" y="459"/>
                  </a:lnTo>
                  <a:cubicBezTo>
                    <a:pt x="304" y="459"/>
                    <a:pt x="325" y="480"/>
                    <a:pt x="325" y="506"/>
                  </a:cubicBezTo>
                  <a:cubicBezTo>
                    <a:pt x="325" y="532"/>
                    <a:pt x="305" y="552"/>
                    <a:pt x="279" y="552"/>
                  </a:cubicBezTo>
                  <a:lnTo>
                    <a:pt x="96" y="552"/>
                  </a:lnTo>
                  <a:cubicBezTo>
                    <a:pt x="61" y="552"/>
                    <a:pt x="31" y="582"/>
                    <a:pt x="31" y="617"/>
                  </a:cubicBezTo>
                  <a:cubicBezTo>
                    <a:pt x="31" y="653"/>
                    <a:pt x="61" y="682"/>
                    <a:pt x="96" y="682"/>
                  </a:cubicBezTo>
                  <a:lnTo>
                    <a:pt x="163" y="682"/>
                  </a:lnTo>
                  <a:lnTo>
                    <a:pt x="163" y="725"/>
                  </a:lnTo>
                  <a:cubicBezTo>
                    <a:pt x="163" y="761"/>
                    <a:pt x="192" y="790"/>
                    <a:pt x="228" y="790"/>
                  </a:cubicBezTo>
                  <a:cubicBezTo>
                    <a:pt x="264" y="790"/>
                    <a:pt x="293" y="761"/>
                    <a:pt x="293" y="725"/>
                  </a:cubicBezTo>
                  <a:lnTo>
                    <a:pt x="293" y="682"/>
                  </a:lnTo>
                  <a:cubicBezTo>
                    <a:pt x="383" y="675"/>
                    <a:pt x="455" y="598"/>
                    <a:pt x="455" y="506"/>
                  </a:cubicBezTo>
                  <a:cubicBezTo>
                    <a:pt x="455" y="408"/>
                    <a:pt x="376" y="329"/>
                    <a:pt x="279" y="329"/>
                  </a:cubicBezTo>
                  <a:lnTo>
                    <a:pt x="177" y="329"/>
                  </a:lnTo>
                  <a:cubicBezTo>
                    <a:pt x="152" y="329"/>
                    <a:pt x="130" y="309"/>
                    <a:pt x="130" y="283"/>
                  </a:cubicBezTo>
                  <a:cubicBezTo>
                    <a:pt x="130" y="257"/>
                    <a:pt x="151" y="236"/>
                    <a:pt x="177" y="236"/>
                  </a:cubicBezTo>
                  <a:lnTo>
                    <a:pt x="356" y="236"/>
                  </a:lnTo>
                  <a:cubicBezTo>
                    <a:pt x="392" y="236"/>
                    <a:pt x="421" y="207"/>
                    <a:pt x="421" y="171"/>
                  </a:cubicBezTo>
                  <a:cubicBezTo>
                    <a:pt x="421" y="136"/>
                    <a:pt x="392" y="106"/>
                    <a:pt x="356" y="106"/>
                  </a:cubicBezTo>
                  <a:lnTo>
                    <a:pt x="293" y="106"/>
                  </a:lnTo>
                  <a:lnTo>
                    <a:pt x="293" y="65"/>
                  </a:lnTo>
                  <a:cubicBezTo>
                    <a:pt x="293" y="29"/>
                    <a:pt x="264" y="0"/>
                    <a:pt x="228" y="0"/>
                  </a:cubicBezTo>
                  <a:cubicBezTo>
                    <a:pt x="192" y="0"/>
                    <a:pt x="163" y="29"/>
                    <a:pt x="163" y="65"/>
                  </a:cubicBezTo>
                  <a:lnTo>
                    <a:pt x="163" y="107"/>
                  </a:lnTo>
                  <a:cubicBezTo>
                    <a:pt x="72" y="114"/>
                    <a:pt x="0" y="191"/>
                    <a:pt x="0" y="283"/>
                  </a:cubicBezTo>
                  <a:cubicBezTo>
                    <a:pt x="0" y="380"/>
                    <a:pt x="80" y="459"/>
                    <a:pt x="177" y="4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9AD2A0E6-CE5C-4740-9AA3-685881438A9C}"/>
              </a:ext>
            </a:extLst>
          </p:cNvPr>
          <p:cNvGrpSpPr/>
          <p:nvPr/>
        </p:nvGrpSpPr>
        <p:grpSpPr>
          <a:xfrm>
            <a:off x="4887887" y="973142"/>
            <a:ext cx="314504" cy="386293"/>
            <a:chOff x="4457701" y="7938"/>
            <a:chExt cx="438150" cy="538163"/>
          </a:xfrm>
          <a:solidFill>
            <a:srgbClr val="1C1C1C"/>
          </a:solidFill>
        </p:grpSpPr>
        <p:sp>
          <p:nvSpPr>
            <p:cNvPr id="169" name="Freeform 113">
              <a:extLst>
                <a:ext uri="{FF2B5EF4-FFF2-40B4-BE49-F238E27FC236}">
                  <a16:creationId xmlns:a16="http://schemas.microsoft.com/office/drawing/2014/main" id="{ABFBFE04-7DA0-4DD9-B824-AD7CE9DED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701" y="214313"/>
              <a:ext cx="133350" cy="26988"/>
            </a:xfrm>
            <a:custGeom>
              <a:avLst/>
              <a:gdLst>
                <a:gd name="T0" fmla="*/ 649 w 649"/>
                <a:gd name="T1" fmla="*/ 65 h 130"/>
                <a:gd name="T2" fmla="*/ 584 w 649"/>
                <a:gd name="T3" fmla="*/ 0 h 130"/>
                <a:gd name="T4" fmla="*/ 65 w 649"/>
                <a:gd name="T5" fmla="*/ 0 h 130"/>
                <a:gd name="T6" fmla="*/ 0 w 649"/>
                <a:gd name="T7" fmla="*/ 65 h 130"/>
                <a:gd name="T8" fmla="*/ 65 w 649"/>
                <a:gd name="T9" fmla="*/ 130 h 130"/>
                <a:gd name="T10" fmla="*/ 584 w 649"/>
                <a:gd name="T11" fmla="*/ 130 h 130"/>
                <a:gd name="T12" fmla="*/ 649 w 649"/>
                <a:gd name="T13" fmla="*/ 6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9" h="130">
                  <a:moveTo>
                    <a:pt x="649" y="65"/>
                  </a:moveTo>
                  <a:cubicBezTo>
                    <a:pt x="649" y="29"/>
                    <a:pt x="620" y="0"/>
                    <a:pt x="584" y="0"/>
                  </a:cubicBez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30"/>
                    <a:pt x="65" y="130"/>
                  </a:cubicBezTo>
                  <a:lnTo>
                    <a:pt x="584" y="130"/>
                  </a:lnTo>
                  <a:cubicBezTo>
                    <a:pt x="620" y="130"/>
                    <a:pt x="649" y="100"/>
                    <a:pt x="64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14">
              <a:extLst>
                <a:ext uri="{FF2B5EF4-FFF2-40B4-BE49-F238E27FC236}">
                  <a16:creationId xmlns:a16="http://schemas.microsoft.com/office/drawing/2014/main" id="{942AE123-AE5E-47FE-9733-7AE42A058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2501" y="214313"/>
              <a:ext cx="133350" cy="26988"/>
            </a:xfrm>
            <a:custGeom>
              <a:avLst/>
              <a:gdLst>
                <a:gd name="T0" fmla="*/ 584 w 649"/>
                <a:gd name="T1" fmla="*/ 0 h 130"/>
                <a:gd name="T2" fmla="*/ 65 w 649"/>
                <a:gd name="T3" fmla="*/ 0 h 130"/>
                <a:gd name="T4" fmla="*/ 0 w 649"/>
                <a:gd name="T5" fmla="*/ 65 h 130"/>
                <a:gd name="T6" fmla="*/ 65 w 649"/>
                <a:gd name="T7" fmla="*/ 130 h 130"/>
                <a:gd name="T8" fmla="*/ 584 w 649"/>
                <a:gd name="T9" fmla="*/ 130 h 130"/>
                <a:gd name="T10" fmla="*/ 649 w 649"/>
                <a:gd name="T11" fmla="*/ 65 h 130"/>
                <a:gd name="T12" fmla="*/ 584 w 649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9" h="130">
                  <a:moveTo>
                    <a:pt x="584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30"/>
                    <a:pt x="65" y="130"/>
                  </a:cubicBezTo>
                  <a:lnTo>
                    <a:pt x="584" y="130"/>
                  </a:lnTo>
                  <a:cubicBezTo>
                    <a:pt x="620" y="130"/>
                    <a:pt x="649" y="100"/>
                    <a:pt x="649" y="65"/>
                  </a:cubicBezTo>
                  <a:cubicBezTo>
                    <a:pt x="649" y="29"/>
                    <a:pt x="620" y="0"/>
                    <a:pt x="58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15">
              <a:extLst>
                <a:ext uri="{FF2B5EF4-FFF2-40B4-BE49-F238E27FC236}">
                  <a16:creationId xmlns:a16="http://schemas.microsoft.com/office/drawing/2014/main" id="{AC978872-984C-4E68-B6E0-D8165C22C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076" y="7938"/>
              <a:ext cx="26988" cy="133350"/>
            </a:xfrm>
            <a:custGeom>
              <a:avLst/>
              <a:gdLst>
                <a:gd name="T0" fmla="*/ 64 w 129"/>
                <a:gd name="T1" fmla="*/ 649 h 649"/>
                <a:gd name="T2" fmla="*/ 129 w 129"/>
                <a:gd name="T3" fmla="*/ 584 h 649"/>
                <a:gd name="T4" fmla="*/ 129 w 129"/>
                <a:gd name="T5" fmla="*/ 65 h 649"/>
                <a:gd name="T6" fmla="*/ 64 w 129"/>
                <a:gd name="T7" fmla="*/ 0 h 649"/>
                <a:gd name="T8" fmla="*/ 0 w 129"/>
                <a:gd name="T9" fmla="*/ 65 h 649"/>
                <a:gd name="T10" fmla="*/ 0 w 129"/>
                <a:gd name="T11" fmla="*/ 584 h 649"/>
                <a:gd name="T12" fmla="*/ 64 w 129"/>
                <a:gd name="T13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649">
                  <a:moveTo>
                    <a:pt x="64" y="649"/>
                  </a:moveTo>
                  <a:cubicBezTo>
                    <a:pt x="100" y="649"/>
                    <a:pt x="129" y="620"/>
                    <a:pt x="129" y="584"/>
                  </a:cubicBezTo>
                  <a:lnTo>
                    <a:pt x="129" y="65"/>
                  </a:lnTo>
                  <a:cubicBezTo>
                    <a:pt x="129" y="29"/>
                    <a:pt x="100" y="0"/>
                    <a:pt x="64" y="0"/>
                  </a:cubicBezTo>
                  <a:cubicBezTo>
                    <a:pt x="29" y="0"/>
                    <a:pt x="0" y="29"/>
                    <a:pt x="0" y="65"/>
                  </a:cubicBezTo>
                  <a:lnTo>
                    <a:pt x="0" y="584"/>
                  </a:lnTo>
                  <a:cubicBezTo>
                    <a:pt x="0" y="620"/>
                    <a:pt x="29" y="649"/>
                    <a:pt x="64" y="6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16">
              <a:extLst>
                <a:ext uri="{FF2B5EF4-FFF2-40B4-BE49-F238E27FC236}">
                  <a16:creationId xmlns:a16="http://schemas.microsoft.com/office/drawing/2014/main" id="{87343BE3-366F-446C-B231-44958B46A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2339" y="66676"/>
              <a:ext cx="104775" cy="103188"/>
            </a:xfrm>
            <a:custGeom>
              <a:avLst/>
              <a:gdLst>
                <a:gd name="T0" fmla="*/ 71 w 510"/>
                <a:gd name="T1" fmla="*/ 504 h 504"/>
                <a:gd name="T2" fmla="*/ 117 w 510"/>
                <a:gd name="T3" fmla="*/ 485 h 504"/>
                <a:gd name="T4" fmla="*/ 485 w 510"/>
                <a:gd name="T5" fmla="*/ 117 h 504"/>
                <a:gd name="T6" fmla="*/ 485 w 510"/>
                <a:gd name="T7" fmla="*/ 25 h 504"/>
                <a:gd name="T8" fmla="*/ 393 w 510"/>
                <a:gd name="T9" fmla="*/ 25 h 504"/>
                <a:gd name="T10" fmla="*/ 25 w 510"/>
                <a:gd name="T11" fmla="*/ 393 h 504"/>
                <a:gd name="T12" fmla="*/ 25 w 510"/>
                <a:gd name="T13" fmla="*/ 485 h 504"/>
                <a:gd name="T14" fmla="*/ 71 w 510"/>
                <a:gd name="T15" fmla="*/ 504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0" h="504">
                  <a:moveTo>
                    <a:pt x="71" y="504"/>
                  </a:moveTo>
                  <a:cubicBezTo>
                    <a:pt x="88" y="504"/>
                    <a:pt x="104" y="497"/>
                    <a:pt x="117" y="485"/>
                  </a:cubicBezTo>
                  <a:lnTo>
                    <a:pt x="485" y="117"/>
                  </a:lnTo>
                  <a:cubicBezTo>
                    <a:pt x="510" y="92"/>
                    <a:pt x="510" y="51"/>
                    <a:pt x="485" y="25"/>
                  </a:cubicBezTo>
                  <a:cubicBezTo>
                    <a:pt x="459" y="0"/>
                    <a:pt x="418" y="0"/>
                    <a:pt x="393" y="25"/>
                  </a:cubicBezTo>
                  <a:lnTo>
                    <a:pt x="25" y="393"/>
                  </a:lnTo>
                  <a:cubicBezTo>
                    <a:pt x="0" y="418"/>
                    <a:pt x="0" y="459"/>
                    <a:pt x="25" y="485"/>
                  </a:cubicBezTo>
                  <a:cubicBezTo>
                    <a:pt x="38" y="497"/>
                    <a:pt x="55" y="504"/>
                    <a:pt x="71" y="5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17">
              <a:extLst>
                <a:ext uri="{FF2B5EF4-FFF2-40B4-BE49-F238E27FC236}">
                  <a16:creationId xmlns:a16="http://schemas.microsoft.com/office/drawing/2014/main" id="{7859C2EC-1DFF-46FE-A2FA-EAFE1D5EF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6439" y="66676"/>
              <a:ext cx="104775" cy="103188"/>
            </a:xfrm>
            <a:custGeom>
              <a:avLst/>
              <a:gdLst>
                <a:gd name="T0" fmla="*/ 394 w 511"/>
                <a:gd name="T1" fmla="*/ 485 h 504"/>
                <a:gd name="T2" fmla="*/ 440 w 511"/>
                <a:gd name="T3" fmla="*/ 504 h 504"/>
                <a:gd name="T4" fmla="*/ 485 w 511"/>
                <a:gd name="T5" fmla="*/ 485 h 504"/>
                <a:gd name="T6" fmla="*/ 485 w 511"/>
                <a:gd name="T7" fmla="*/ 393 h 504"/>
                <a:gd name="T8" fmla="*/ 118 w 511"/>
                <a:gd name="T9" fmla="*/ 25 h 504"/>
                <a:gd name="T10" fmla="*/ 26 w 511"/>
                <a:gd name="T11" fmla="*/ 25 h 504"/>
                <a:gd name="T12" fmla="*/ 26 w 511"/>
                <a:gd name="T13" fmla="*/ 117 h 504"/>
                <a:gd name="T14" fmla="*/ 394 w 511"/>
                <a:gd name="T15" fmla="*/ 485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1" h="504">
                  <a:moveTo>
                    <a:pt x="394" y="485"/>
                  </a:moveTo>
                  <a:cubicBezTo>
                    <a:pt x="406" y="497"/>
                    <a:pt x="423" y="504"/>
                    <a:pt x="440" y="504"/>
                  </a:cubicBezTo>
                  <a:cubicBezTo>
                    <a:pt x="456" y="504"/>
                    <a:pt x="473" y="497"/>
                    <a:pt x="485" y="485"/>
                  </a:cubicBezTo>
                  <a:cubicBezTo>
                    <a:pt x="511" y="459"/>
                    <a:pt x="511" y="418"/>
                    <a:pt x="485" y="393"/>
                  </a:cubicBezTo>
                  <a:lnTo>
                    <a:pt x="118" y="25"/>
                  </a:lnTo>
                  <a:cubicBezTo>
                    <a:pt x="92" y="0"/>
                    <a:pt x="51" y="0"/>
                    <a:pt x="26" y="25"/>
                  </a:cubicBezTo>
                  <a:cubicBezTo>
                    <a:pt x="0" y="51"/>
                    <a:pt x="0" y="92"/>
                    <a:pt x="26" y="117"/>
                  </a:cubicBezTo>
                  <a:lnTo>
                    <a:pt x="394" y="4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18">
              <a:extLst>
                <a:ext uri="{FF2B5EF4-FFF2-40B4-BE49-F238E27FC236}">
                  <a16:creationId xmlns:a16="http://schemas.microsoft.com/office/drawing/2014/main" id="{5A21C737-CC6F-4B25-8E8B-EDD3B11DAD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76751" y="171451"/>
              <a:ext cx="382588" cy="374650"/>
            </a:xfrm>
            <a:custGeom>
              <a:avLst/>
              <a:gdLst>
                <a:gd name="T0" fmla="*/ 1756 w 1865"/>
                <a:gd name="T1" fmla="*/ 684 h 1824"/>
                <a:gd name="T2" fmla="*/ 1582 w 1865"/>
                <a:gd name="T3" fmla="*/ 618 h 1824"/>
                <a:gd name="T4" fmla="*/ 1523 w 1865"/>
                <a:gd name="T5" fmla="*/ 618 h 1824"/>
                <a:gd name="T6" fmla="*/ 1311 w 1865"/>
                <a:gd name="T7" fmla="*/ 618 h 1824"/>
                <a:gd name="T8" fmla="*/ 1211 w 1865"/>
                <a:gd name="T9" fmla="*/ 618 h 1824"/>
                <a:gd name="T10" fmla="*/ 1211 w 1865"/>
                <a:gd name="T11" fmla="*/ 356 h 1824"/>
                <a:gd name="T12" fmla="*/ 1099 w 1865"/>
                <a:gd name="T13" fmla="*/ 85 h 1824"/>
                <a:gd name="T14" fmla="*/ 817 w 1865"/>
                <a:gd name="T15" fmla="*/ 50 h 1824"/>
                <a:gd name="T16" fmla="*/ 772 w 1865"/>
                <a:gd name="T17" fmla="*/ 112 h 1824"/>
                <a:gd name="T18" fmla="*/ 772 w 1865"/>
                <a:gd name="T19" fmla="*/ 428 h 1824"/>
                <a:gd name="T20" fmla="*/ 635 w 1865"/>
                <a:gd name="T21" fmla="*/ 671 h 1824"/>
                <a:gd name="T22" fmla="*/ 486 w 1865"/>
                <a:gd name="T23" fmla="*/ 746 h 1824"/>
                <a:gd name="T24" fmla="*/ 479 w 1865"/>
                <a:gd name="T25" fmla="*/ 747 h 1824"/>
                <a:gd name="T26" fmla="*/ 379 w 1865"/>
                <a:gd name="T27" fmla="*/ 702 h 1824"/>
                <a:gd name="T28" fmla="*/ 133 w 1865"/>
                <a:gd name="T29" fmla="*/ 702 h 1824"/>
                <a:gd name="T30" fmla="*/ 0 w 1865"/>
                <a:gd name="T31" fmla="*/ 836 h 1824"/>
                <a:gd name="T32" fmla="*/ 0 w 1865"/>
                <a:gd name="T33" fmla="*/ 1644 h 1824"/>
                <a:gd name="T34" fmla="*/ 133 w 1865"/>
                <a:gd name="T35" fmla="*/ 1777 h 1824"/>
                <a:gd name="T36" fmla="*/ 381 w 1865"/>
                <a:gd name="T37" fmla="*/ 1777 h 1824"/>
                <a:gd name="T38" fmla="*/ 466 w 1865"/>
                <a:gd name="T39" fmla="*/ 1746 h 1824"/>
                <a:gd name="T40" fmla="*/ 656 w 1865"/>
                <a:gd name="T41" fmla="*/ 1824 h 1824"/>
                <a:gd name="T42" fmla="*/ 902 w 1865"/>
                <a:gd name="T43" fmla="*/ 1824 h 1824"/>
                <a:gd name="T44" fmla="*/ 927 w 1865"/>
                <a:gd name="T45" fmla="*/ 1824 h 1824"/>
                <a:gd name="T46" fmla="*/ 1430 w 1865"/>
                <a:gd name="T47" fmla="*/ 1824 h 1824"/>
                <a:gd name="T48" fmla="*/ 1629 w 1865"/>
                <a:gd name="T49" fmla="*/ 1770 h 1824"/>
                <a:gd name="T50" fmla="*/ 1749 w 1865"/>
                <a:gd name="T51" fmla="*/ 1561 h 1824"/>
                <a:gd name="T52" fmla="*/ 1849 w 1865"/>
                <a:gd name="T53" fmla="*/ 940 h 1824"/>
                <a:gd name="T54" fmla="*/ 1756 w 1865"/>
                <a:gd name="T55" fmla="*/ 684 h 1824"/>
                <a:gd name="T56" fmla="*/ 384 w 1865"/>
                <a:gd name="T57" fmla="*/ 1644 h 1824"/>
                <a:gd name="T58" fmla="*/ 381 w 1865"/>
                <a:gd name="T59" fmla="*/ 1648 h 1824"/>
                <a:gd name="T60" fmla="*/ 133 w 1865"/>
                <a:gd name="T61" fmla="*/ 1648 h 1824"/>
                <a:gd name="T62" fmla="*/ 129 w 1865"/>
                <a:gd name="T63" fmla="*/ 1644 h 1824"/>
                <a:gd name="T64" fmla="*/ 129 w 1865"/>
                <a:gd name="T65" fmla="*/ 836 h 1824"/>
                <a:gd name="T66" fmla="*/ 133 w 1865"/>
                <a:gd name="T67" fmla="*/ 832 h 1824"/>
                <a:gd name="T68" fmla="*/ 381 w 1865"/>
                <a:gd name="T69" fmla="*/ 832 h 1824"/>
                <a:gd name="T70" fmla="*/ 384 w 1865"/>
                <a:gd name="T71" fmla="*/ 836 h 1824"/>
                <a:gd name="T72" fmla="*/ 384 w 1865"/>
                <a:gd name="T73" fmla="*/ 1644 h 1824"/>
                <a:gd name="T74" fmla="*/ 1721 w 1865"/>
                <a:gd name="T75" fmla="*/ 920 h 1824"/>
                <a:gd name="T76" fmla="*/ 1621 w 1865"/>
                <a:gd name="T77" fmla="*/ 1542 h 1824"/>
                <a:gd name="T78" fmla="*/ 1621 w 1865"/>
                <a:gd name="T79" fmla="*/ 1545 h 1824"/>
                <a:gd name="T80" fmla="*/ 1430 w 1865"/>
                <a:gd name="T81" fmla="*/ 1695 h 1824"/>
                <a:gd name="T82" fmla="*/ 927 w 1865"/>
                <a:gd name="T83" fmla="*/ 1695 h 1824"/>
                <a:gd name="T84" fmla="*/ 902 w 1865"/>
                <a:gd name="T85" fmla="*/ 1695 h 1824"/>
                <a:gd name="T86" fmla="*/ 656 w 1865"/>
                <a:gd name="T87" fmla="*/ 1695 h 1824"/>
                <a:gd name="T88" fmla="*/ 516 w 1865"/>
                <a:gd name="T89" fmla="*/ 1575 h 1824"/>
                <a:gd name="T90" fmla="*/ 514 w 1865"/>
                <a:gd name="T91" fmla="*/ 1567 h 1824"/>
                <a:gd name="T92" fmla="*/ 514 w 1865"/>
                <a:gd name="T93" fmla="*/ 873 h 1824"/>
                <a:gd name="T94" fmla="*/ 518 w 1865"/>
                <a:gd name="T95" fmla="*/ 872 h 1824"/>
                <a:gd name="T96" fmla="*/ 520 w 1865"/>
                <a:gd name="T97" fmla="*/ 871 h 1824"/>
                <a:gd name="T98" fmla="*/ 707 w 1865"/>
                <a:gd name="T99" fmla="*/ 779 h 1824"/>
                <a:gd name="T100" fmla="*/ 902 w 1865"/>
                <a:gd name="T101" fmla="*/ 428 h 1824"/>
                <a:gd name="T102" fmla="*/ 902 w 1865"/>
                <a:gd name="T103" fmla="*/ 165 h 1824"/>
                <a:gd name="T104" fmla="*/ 1023 w 1865"/>
                <a:gd name="T105" fmla="*/ 189 h 1824"/>
                <a:gd name="T106" fmla="*/ 1081 w 1865"/>
                <a:gd name="T107" fmla="*/ 356 h 1824"/>
                <a:gd name="T108" fmla="*/ 1081 w 1865"/>
                <a:gd name="T109" fmla="*/ 683 h 1824"/>
                <a:gd name="T110" fmla="*/ 1146 w 1865"/>
                <a:gd name="T111" fmla="*/ 747 h 1824"/>
                <a:gd name="T112" fmla="*/ 1311 w 1865"/>
                <a:gd name="T113" fmla="*/ 747 h 1824"/>
                <a:gd name="T114" fmla="*/ 1523 w 1865"/>
                <a:gd name="T115" fmla="*/ 747 h 1824"/>
                <a:gd name="T116" fmla="*/ 1582 w 1865"/>
                <a:gd name="T117" fmla="*/ 747 h 1824"/>
                <a:gd name="T118" fmla="*/ 1672 w 1865"/>
                <a:gd name="T119" fmla="*/ 781 h 1824"/>
                <a:gd name="T120" fmla="*/ 1721 w 1865"/>
                <a:gd name="T121" fmla="*/ 920 h 1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65" h="1824">
                  <a:moveTo>
                    <a:pt x="1756" y="684"/>
                  </a:moveTo>
                  <a:cubicBezTo>
                    <a:pt x="1707" y="641"/>
                    <a:pt x="1645" y="618"/>
                    <a:pt x="1582" y="618"/>
                  </a:cubicBezTo>
                  <a:lnTo>
                    <a:pt x="1523" y="618"/>
                  </a:lnTo>
                  <a:lnTo>
                    <a:pt x="1311" y="618"/>
                  </a:lnTo>
                  <a:lnTo>
                    <a:pt x="1211" y="618"/>
                  </a:lnTo>
                  <a:lnTo>
                    <a:pt x="1211" y="356"/>
                  </a:lnTo>
                  <a:cubicBezTo>
                    <a:pt x="1211" y="231"/>
                    <a:pt x="1173" y="140"/>
                    <a:pt x="1099" y="85"/>
                  </a:cubicBezTo>
                  <a:cubicBezTo>
                    <a:pt x="983" y="0"/>
                    <a:pt x="825" y="48"/>
                    <a:pt x="817" y="50"/>
                  </a:cubicBezTo>
                  <a:cubicBezTo>
                    <a:pt x="790" y="59"/>
                    <a:pt x="772" y="84"/>
                    <a:pt x="772" y="112"/>
                  </a:cubicBezTo>
                  <a:lnTo>
                    <a:pt x="772" y="428"/>
                  </a:lnTo>
                  <a:cubicBezTo>
                    <a:pt x="772" y="524"/>
                    <a:pt x="726" y="605"/>
                    <a:pt x="635" y="671"/>
                  </a:cubicBezTo>
                  <a:cubicBezTo>
                    <a:pt x="566" y="720"/>
                    <a:pt x="495" y="743"/>
                    <a:pt x="486" y="746"/>
                  </a:cubicBezTo>
                  <a:lnTo>
                    <a:pt x="479" y="747"/>
                  </a:lnTo>
                  <a:cubicBezTo>
                    <a:pt x="455" y="720"/>
                    <a:pt x="419" y="702"/>
                    <a:pt x="379" y="702"/>
                  </a:cubicBezTo>
                  <a:lnTo>
                    <a:pt x="133" y="702"/>
                  </a:lnTo>
                  <a:cubicBezTo>
                    <a:pt x="60" y="702"/>
                    <a:pt x="0" y="762"/>
                    <a:pt x="0" y="836"/>
                  </a:cubicBezTo>
                  <a:lnTo>
                    <a:pt x="0" y="1644"/>
                  </a:lnTo>
                  <a:cubicBezTo>
                    <a:pt x="0" y="1717"/>
                    <a:pt x="60" y="1777"/>
                    <a:pt x="133" y="1777"/>
                  </a:cubicBezTo>
                  <a:lnTo>
                    <a:pt x="381" y="1777"/>
                  </a:lnTo>
                  <a:cubicBezTo>
                    <a:pt x="413" y="1777"/>
                    <a:pt x="443" y="1765"/>
                    <a:pt x="466" y="1746"/>
                  </a:cubicBezTo>
                  <a:cubicBezTo>
                    <a:pt x="516" y="1795"/>
                    <a:pt x="583" y="1824"/>
                    <a:pt x="656" y="1824"/>
                  </a:cubicBezTo>
                  <a:lnTo>
                    <a:pt x="902" y="1824"/>
                  </a:lnTo>
                  <a:lnTo>
                    <a:pt x="927" y="1824"/>
                  </a:lnTo>
                  <a:lnTo>
                    <a:pt x="1430" y="1824"/>
                  </a:lnTo>
                  <a:cubicBezTo>
                    <a:pt x="1508" y="1824"/>
                    <a:pt x="1576" y="1805"/>
                    <a:pt x="1629" y="1770"/>
                  </a:cubicBezTo>
                  <a:cubicBezTo>
                    <a:pt x="1696" y="1725"/>
                    <a:pt x="1737" y="1653"/>
                    <a:pt x="1749" y="1561"/>
                  </a:cubicBezTo>
                  <a:lnTo>
                    <a:pt x="1849" y="940"/>
                  </a:lnTo>
                  <a:cubicBezTo>
                    <a:pt x="1865" y="844"/>
                    <a:pt x="1829" y="746"/>
                    <a:pt x="1756" y="684"/>
                  </a:cubicBezTo>
                  <a:close/>
                  <a:moveTo>
                    <a:pt x="384" y="1644"/>
                  </a:moveTo>
                  <a:cubicBezTo>
                    <a:pt x="384" y="1646"/>
                    <a:pt x="383" y="1648"/>
                    <a:pt x="381" y="1648"/>
                  </a:cubicBezTo>
                  <a:lnTo>
                    <a:pt x="133" y="1648"/>
                  </a:lnTo>
                  <a:cubicBezTo>
                    <a:pt x="131" y="1648"/>
                    <a:pt x="129" y="1646"/>
                    <a:pt x="129" y="1644"/>
                  </a:cubicBezTo>
                  <a:lnTo>
                    <a:pt x="129" y="836"/>
                  </a:lnTo>
                  <a:cubicBezTo>
                    <a:pt x="129" y="834"/>
                    <a:pt x="131" y="832"/>
                    <a:pt x="133" y="832"/>
                  </a:cubicBezTo>
                  <a:lnTo>
                    <a:pt x="381" y="832"/>
                  </a:lnTo>
                  <a:cubicBezTo>
                    <a:pt x="383" y="832"/>
                    <a:pt x="384" y="834"/>
                    <a:pt x="384" y="836"/>
                  </a:cubicBezTo>
                  <a:lnTo>
                    <a:pt x="384" y="1644"/>
                  </a:lnTo>
                  <a:close/>
                  <a:moveTo>
                    <a:pt x="1721" y="920"/>
                  </a:moveTo>
                  <a:lnTo>
                    <a:pt x="1621" y="1542"/>
                  </a:lnTo>
                  <a:cubicBezTo>
                    <a:pt x="1621" y="1543"/>
                    <a:pt x="1621" y="1544"/>
                    <a:pt x="1621" y="1545"/>
                  </a:cubicBezTo>
                  <a:cubicBezTo>
                    <a:pt x="1616" y="1582"/>
                    <a:pt x="1602" y="1695"/>
                    <a:pt x="1430" y="1695"/>
                  </a:cubicBezTo>
                  <a:lnTo>
                    <a:pt x="927" y="1695"/>
                  </a:lnTo>
                  <a:lnTo>
                    <a:pt x="902" y="1695"/>
                  </a:lnTo>
                  <a:lnTo>
                    <a:pt x="656" y="1695"/>
                  </a:lnTo>
                  <a:cubicBezTo>
                    <a:pt x="587" y="1695"/>
                    <a:pt x="526" y="1643"/>
                    <a:pt x="516" y="1575"/>
                  </a:cubicBezTo>
                  <a:cubicBezTo>
                    <a:pt x="515" y="1572"/>
                    <a:pt x="514" y="1569"/>
                    <a:pt x="514" y="1567"/>
                  </a:cubicBezTo>
                  <a:lnTo>
                    <a:pt x="514" y="873"/>
                  </a:lnTo>
                  <a:lnTo>
                    <a:pt x="518" y="872"/>
                  </a:lnTo>
                  <a:cubicBezTo>
                    <a:pt x="519" y="872"/>
                    <a:pt x="519" y="871"/>
                    <a:pt x="520" y="871"/>
                  </a:cubicBezTo>
                  <a:cubicBezTo>
                    <a:pt x="524" y="870"/>
                    <a:pt x="616" y="844"/>
                    <a:pt x="707" y="779"/>
                  </a:cubicBezTo>
                  <a:cubicBezTo>
                    <a:pt x="834" y="688"/>
                    <a:pt x="902" y="567"/>
                    <a:pt x="902" y="428"/>
                  </a:cubicBezTo>
                  <a:lnTo>
                    <a:pt x="902" y="165"/>
                  </a:lnTo>
                  <a:cubicBezTo>
                    <a:pt x="937" y="161"/>
                    <a:pt x="987" y="163"/>
                    <a:pt x="1023" y="189"/>
                  </a:cubicBezTo>
                  <a:cubicBezTo>
                    <a:pt x="1062" y="218"/>
                    <a:pt x="1081" y="274"/>
                    <a:pt x="1081" y="356"/>
                  </a:cubicBezTo>
                  <a:lnTo>
                    <a:pt x="1081" y="683"/>
                  </a:lnTo>
                  <a:cubicBezTo>
                    <a:pt x="1081" y="718"/>
                    <a:pt x="1110" y="747"/>
                    <a:pt x="1146" y="747"/>
                  </a:cubicBezTo>
                  <a:lnTo>
                    <a:pt x="1311" y="747"/>
                  </a:lnTo>
                  <a:lnTo>
                    <a:pt x="1523" y="747"/>
                  </a:lnTo>
                  <a:lnTo>
                    <a:pt x="1582" y="747"/>
                  </a:lnTo>
                  <a:cubicBezTo>
                    <a:pt x="1614" y="747"/>
                    <a:pt x="1646" y="760"/>
                    <a:pt x="1672" y="781"/>
                  </a:cubicBezTo>
                  <a:cubicBezTo>
                    <a:pt x="1711" y="815"/>
                    <a:pt x="1729" y="868"/>
                    <a:pt x="1721" y="9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7" name="Group 326">
            <a:extLst>
              <a:ext uri="{FF2B5EF4-FFF2-40B4-BE49-F238E27FC236}">
                <a16:creationId xmlns:a16="http://schemas.microsoft.com/office/drawing/2014/main" id="{D8949169-7191-4FC1-A335-BA37117A13A7}"/>
              </a:ext>
            </a:extLst>
          </p:cNvPr>
          <p:cNvGrpSpPr/>
          <p:nvPr/>
        </p:nvGrpSpPr>
        <p:grpSpPr>
          <a:xfrm>
            <a:off x="4875922" y="5498119"/>
            <a:ext cx="338434" cy="386293"/>
            <a:chOff x="4348163" y="6311900"/>
            <a:chExt cx="471488" cy="538163"/>
          </a:xfrm>
          <a:solidFill>
            <a:srgbClr val="1C1C1C"/>
          </a:solidFill>
        </p:grpSpPr>
        <p:sp>
          <p:nvSpPr>
            <p:cNvPr id="45" name="Freeform 243">
              <a:extLst>
                <a:ext uri="{FF2B5EF4-FFF2-40B4-BE49-F238E27FC236}">
                  <a16:creationId xmlns:a16="http://schemas.microsoft.com/office/drawing/2014/main" id="{2CFC892B-B253-4767-8351-8174542AC9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2476" y="6311900"/>
              <a:ext cx="122238" cy="122238"/>
            </a:xfrm>
            <a:custGeom>
              <a:avLst/>
              <a:gdLst>
                <a:gd name="T0" fmla="*/ 296 w 593"/>
                <a:gd name="T1" fmla="*/ 592 h 592"/>
                <a:gd name="T2" fmla="*/ 593 w 593"/>
                <a:gd name="T3" fmla="*/ 296 h 592"/>
                <a:gd name="T4" fmla="*/ 296 w 593"/>
                <a:gd name="T5" fmla="*/ 0 h 592"/>
                <a:gd name="T6" fmla="*/ 0 w 593"/>
                <a:gd name="T7" fmla="*/ 296 h 592"/>
                <a:gd name="T8" fmla="*/ 296 w 593"/>
                <a:gd name="T9" fmla="*/ 592 h 592"/>
                <a:gd name="T10" fmla="*/ 296 w 593"/>
                <a:gd name="T11" fmla="*/ 129 h 592"/>
                <a:gd name="T12" fmla="*/ 464 w 593"/>
                <a:gd name="T13" fmla="*/ 296 h 592"/>
                <a:gd name="T14" fmla="*/ 296 w 593"/>
                <a:gd name="T15" fmla="*/ 463 h 592"/>
                <a:gd name="T16" fmla="*/ 129 w 593"/>
                <a:gd name="T17" fmla="*/ 296 h 592"/>
                <a:gd name="T18" fmla="*/ 296 w 593"/>
                <a:gd name="T19" fmla="*/ 129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3" h="592">
                  <a:moveTo>
                    <a:pt x="296" y="592"/>
                  </a:moveTo>
                  <a:cubicBezTo>
                    <a:pt x="460" y="592"/>
                    <a:pt x="593" y="459"/>
                    <a:pt x="593" y="296"/>
                  </a:cubicBezTo>
                  <a:cubicBezTo>
                    <a:pt x="593" y="133"/>
                    <a:pt x="460" y="0"/>
                    <a:pt x="296" y="0"/>
                  </a:cubicBezTo>
                  <a:cubicBezTo>
                    <a:pt x="133" y="0"/>
                    <a:pt x="0" y="133"/>
                    <a:pt x="0" y="296"/>
                  </a:cubicBezTo>
                  <a:cubicBezTo>
                    <a:pt x="0" y="459"/>
                    <a:pt x="133" y="592"/>
                    <a:pt x="296" y="592"/>
                  </a:cubicBezTo>
                  <a:close/>
                  <a:moveTo>
                    <a:pt x="296" y="129"/>
                  </a:moveTo>
                  <a:cubicBezTo>
                    <a:pt x="388" y="129"/>
                    <a:pt x="464" y="204"/>
                    <a:pt x="464" y="296"/>
                  </a:cubicBezTo>
                  <a:cubicBezTo>
                    <a:pt x="464" y="388"/>
                    <a:pt x="388" y="463"/>
                    <a:pt x="296" y="463"/>
                  </a:cubicBezTo>
                  <a:cubicBezTo>
                    <a:pt x="205" y="463"/>
                    <a:pt x="129" y="388"/>
                    <a:pt x="129" y="296"/>
                  </a:cubicBezTo>
                  <a:cubicBezTo>
                    <a:pt x="129" y="204"/>
                    <a:pt x="204" y="129"/>
                    <a:pt x="296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44">
              <a:extLst>
                <a:ext uri="{FF2B5EF4-FFF2-40B4-BE49-F238E27FC236}">
                  <a16:creationId xmlns:a16="http://schemas.microsoft.com/office/drawing/2014/main" id="{4BF3DF2F-6BC9-4469-9154-22FEAF7AD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263" y="6453188"/>
              <a:ext cx="220663" cy="155575"/>
            </a:xfrm>
            <a:custGeom>
              <a:avLst/>
              <a:gdLst>
                <a:gd name="T0" fmla="*/ 62 w 1075"/>
                <a:gd name="T1" fmla="*/ 757 h 760"/>
                <a:gd name="T2" fmla="*/ 132 w 1075"/>
                <a:gd name="T3" fmla="*/ 699 h 760"/>
                <a:gd name="T4" fmla="*/ 537 w 1075"/>
                <a:gd name="T5" fmla="*/ 128 h 760"/>
                <a:gd name="T6" fmla="*/ 943 w 1075"/>
                <a:gd name="T7" fmla="*/ 699 h 760"/>
                <a:gd name="T8" fmla="*/ 1007 w 1075"/>
                <a:gd name="T9" fmla="*/ 757 h 760"/>
                <a:gd name="T10" fmla="*/ 1013 w 1075"/>
                <a:gd name="T11" fmla="*/ 757 h 760"/>
                <a:gd name="T12" fmla="*/ 1072 w 1075"/>
                <a:gd name="T13" fmla="*/ 687 h 760"/>
                <a:gd name="T14" fmla="*/ 943 w 1075"/>
                <a:gd name="T15" fmla="*/ 232 h 760"/>
                <a:gd name="T16" fmla="*/ 537 w 1075"/>
                <a:gd name="T17" fmla="*/ 0 h 760"/>
                <a:gd name="T18" fmla="*/ 132 w 1075"/>
                <a:gd name="T19" fmla="*/ 232 h 760"/>
                <a:gd name="T20" fmla="*/ 3 w 1075"/>
                <a:gd name="T21" fmla="*/ 687 h 760"/>
                <a:gd name="T22" fmla="*/ 62 w 1075"/>
                <a:gd name="T23" fmla="*/ 757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5" h="760">
                  <a:moveTo>
                    <a:pt x="62" y="757"/>
                  </a:moveTo>
                  <a:cubicBezTo>
                    <a:pt x="97" y="760"/>
                    <a:pt x="129" y="734"/>
                    <a:pt x="132" y="699"/>
                  </a:cubicBezTo>
                  <a:cubicBezTo>
                    <a:pt x="167" y="320"/>
                    <a:pt x="303" y="128"/>
                    <a:pt x="537" y="128"/>
                  </a:cubicBezTo>
                  <a:cubicBezTo>
                    <a:pt x="772" y="128"/>
                    <a:pt x="908" y="320"/>
                    <a:pt x="943" y="699"/>
                  </a:cubicBezTo>
                  <a:cubicBezTo>
                    <a:pt x="946" y="732"/>
                    <a:pt x="974" y="757"/>
                    <a:pt x="1007" y="757"/>
                  </a:cubicBezTo>
                  <a:cubicBezTo>
                    <a:pt x="1009" y="757"/>
                    <a:pt x="1011" y="757"/>
                    <a:pt x="1013" y="757"/>
                  </a:cubicBezTo>
                  <a:cubicBezTo>
                    <a:pt x="1049" y="753"/>
                    <a:pt x="1075" y="722"/>
                    <a:pt x="1072" y="687"/>
                  </a:cubicBezTo>
                  <a:cubicBezTo>
                    <a:pt x="1054" y="498"/>
                    <a:pt x="1011" y="344"/>
                    <a:pt x="943" y="232"/>
                  </a:cubicBezTo>
                  <a:cubicBezTo>
                    <a:pt x="850" y="78"/>
                    <a:pt x="713" y="0"/>
                    <a:pt x="537" y="0"/>
                  </a:cubicBezTo>
                  <a:cubicBezTo>
                    <a:pt x="362" y="0"/>
                    <a:pt x="225" y="78"/>
                    <a:pt x="132" y="232"/>
                  </a:cubicBezTo>
                  <a:cubicBezTo>
                    <a:pt x="64" y="345"/>
                    <a:pt x="21" y="498"/>
                    <a:pt x="3" y="687"/>
                  </a:cubicBezTo>
                  <a:cubicBezTo>
                    <a:pt x="0" y="723"/>
                    <a:pt x="26" y="754"/>
                    <a:pt x="62" y="7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45">
              <a:extLst>
                <a:ext uri="{FF2B5EF4-FFF2-40B4-BE49-F238E27FC236}">
                  <a16:creationId xmlns:a16="http://schemas.microsoft.com/office/drawing/2014/main" id="{593862BF-921E-4D1F-BD49-C79AA3CE84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8163" y="6343650"/>
              <a:ext cx="471488" cy="506413"/>
            </a:xfrm>
            <a:custGeom>
              <a:avLst/>
              <a:gdLst>
                <a:gd name="T0" fmla="*/ 2015 w 2291"/>
                <a:gd name="T1" fmla="*/ 1623 h 2465"/>
                <a:gd name="T2" fmla="*/ 2291 w 2291"/>
                <a:gd name="T3" fmla="*/ 776 h 2465"/>
                <a:gd name="T4" fmla="*/ 2162 w 2291"/>
                <a:gd name="T5" fmla="*/ 776 h 2465"/>
                <a:gd name="T6" fmla="*/ 2015 w 2291"/>
                <a:gd name="T7" fmla="*/ 1494 h 2465"/>
                <a:gd name="T8" fmla="*/ 511 w 2291"/>
                <a:gd name="T9" fmla="*/ 1347 h 2465"/>
                <a:gd name="T10" fmla="*/ 511 w 2291"/>
                <a:gd name="T11" fmla="*/ 634 h 2465"/>
                <a:gd name="T12" fmla="*/ 511 w 2291"/>
                <a:gd name="T13" fmla="*/ 230 h 2465"/>
                <a:gd name="T14" fmla="*/ 510 w 2291"/>
                <a:gd name="T15" fmla="*/ 222 h 2465"/>
                <a:gd name="T16" fmla="*/ 509 w 2291"/>
                <a:gd name="T17" fmla="*/ 214 h 2465"/>
                <a:gd name="T18" fmla="*/ 507 w 2291"/>
                <a:gd name="T19" fmla="*/ 207 h 2465"/>
                <a:gd name="T20" fmla="*/ 505 w 2291"/>
                <a:gd name="T21" fmla="*/ 202 h 2465"/>
                <a:gd name="T22" fmla="*/ 502 w 2291"/>
                <a:gd name="T23" fmla="*/ 197 h 2465"/>
                <a:gd name="T24" fmla="*/ 499 w 2291"/>
                <a:gd name="T25" fmla="*/ 192 h 2465"/>
                <a:gd name="T26" fmla="*/ 495 w 2291"/>
                <a:gd name="T27" fmla="*/ 188 h 2465"/>
                <a:gd name="T28" fmla="*/ 491 w 2291"/>
                <a:gd name="T29" fmla="*/ 184 h 2465"/>
                <a:gd name="T30" fmla="*/ 486 w 2291"/>
                <a:gd name="T31" fmla="*/ 180 h 2465"/>
                <a:gd name="T32" fmla="*/ 479 w 2291"/>
                <a:gd name="T33" fmla="*/ 176 h 2465"/>
                <a:gd name="T34" fmla="*/ 471 w 2291"/>
                <a:gd name="T35" fmla="*/ 171 h 2465"/>
                <a:gd name="T36" fmla="*/ 14 w 2291"/>
                <a:gd name="T37" fmla="*/ 48 h 2465"/>
                <a:gd name="T38" fmla="*/ 383 w 2291"/>
                <a:gd name="T39" fmla="*/ 273 h 2465"/>
                <a:gd name="T40" fmla="*/ 383 w 2291"/>
                <a:gd name="T41" fmla="*/ 635 h 2465"/>
                <a:gd name="T42" fmla="*/ 383 w 2291"/>
                <a:gd name="T43" fmla="*/ 1348 h 2465"/>
                <a:gd name="T44" fmla="*/ 629 w 2291"/>
                <a:gd name="T45" fmla="*/ 2047 h 2465"/>
                <a:gd name="T46" fmla="*/ 859 w 2291"/>
                <a:gd name="T47" fmla="*/ 2465 h 2465"/>
                <a:gd name="T48" fmla="*/ 1091 w 2291"/>
                <a:gd name="T49" fmla="*/ 2049 h 2465"/>
                <a:gd name="T50" fmla="*/ 1678 w 2291"/>
                <a:gd name="T51" fmla="*/ 2193 h 2465"/>
                <a:gd name="T52" fmla="*/ 2223 w 2291"/>
                <a:gd name="T53" fmla="*/ 2193 h 2465"/>
                <a:gd name="T54" fmla="*/ 658 w 2291"/>
                <a:gd name="T55" fmla="*/ 1920 h 2465"/>
                <a:gd name="T56" fmla="*/ 511 w 2291"/>
                <a:gd name="T57" fmla="*/ 1580 h 2465"/>
                <a:gd name="T58" fmla="*/ 1002 w 2291"/>
                <a:gd name="T59" fmla="*/ 2192 h 2465"/>
                <a:gd name="T60" fmla="*/ 715 w 2291"/>
                <a:gd name="T61" fmla="*/ 2192 h 2465"/>
                <a:gd name="T62" fmla="*/ 1002 w 2291"/>
                <a:gd name="T63" fmla="*/ 2192 h 2465"/>
                <a:gd name="T64" fmla="*/ 1949 w 2291"/>
                <a:gd name="T65" fmla="*/ 2335 h 2465"/>
                <a:gd name="T66" fmla="*/ 1949 w 2291"/>
                <a:gd name="T67" fmla="*/ 2049 h 2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91" h="2465">
                  <a:moveTo>
                    <a:pt x="658" y="1623"/>
                  </a:moveTo>
                  <a:lnTo>
                    <a:pt x="2015" y="1623"/>
                  </a:lnTo>
                  <a:cubicBezTo>
                    <a:pt x="2167" y="1623"/>
                    <a:pt x="2291" y="1499"/>
                    <a:pt x="2291" y="1347"/>
                  </a:cubicBezTo>
                  <a:lnTo>
                    <a:pt x="2291" y="776"/>
                  </a:lnTo>
                  <a:cubicBezTo>
                    <a:pt x="2291" y="740"/>
                    <a:pt x="2262" y="711"/>
                    <a:pt x="2226" y="711"/>
                  </a:cubicBezTo>
                  <a:cubicBezTo>
                    <a:pt x="2191" y="711"/>
                    <a:pt x="2162" y="740"/>
                    <a:pt x="2162" y="776"/>
                  </a:cubicBezTo>
                  <a:lnTo>
                    <a:pt x="2162" y="1347"/>
                  </a:lnTo>
                  <a:cubicBezTo>
                    <a:pt x="2162" y="1428"/>
                    <a:pt x="2096" y="1494"/>
                    <a:pt x="2015" y="1494"/>
                  </a:cubicBezTo>
                  <a:lnTo>
                    <a:pt x="658" y="1494"/>
                  </a:lnTo>
                  <a:cubicBezTo>
                    <a:pt x="577" y="1494"/>
                    <a:pt x="511" y="1428"/>
                    <a:pt x="511" y="1347"/>
                  </a:cubicBezTo>
                  <a:lnTo>
                    <a:pt x="511" y="1011"/>
                  </a:lnTo>
                  <a:lnTo>
                    <a:pt x="511" y="634"/>
                  </a:lnTo>
                  <a:lnTo>
                    <a:pt x="511" y="585"/>
                  </a:lnTo>
                  <a:lnTo>
                    <a:pt x="511" y="230"/>
                  </a:lnTo>
                  <a:cubicBezTo>
                    <a:pt x="511" y="228"/>
                    <a:pt x="511" y="226"/>
                    <a:pt x="510" y="223"/>
                  </a:cubicBezTo>
                  <a:cubicBezTo>
                    <a:pt x="510" y="223"/>
                    <a:pt x="510" y="222"/>
                    <a:pt x="510" y="222"/>
                  </a:cubicBezTo>
                  <a:cubicBezTo>
                    <a:pt x="510" y="220"/>
                    <a:pt x="510" y="219"/>
                    <a:pt x="510" y="218"/>
                  </a:cubicBezTo>
                  <a:cubicBezTo>
                    <a:pt x="510" y="216"/>
                    <a:pt x="509" y="215"/>
                    <a:pt x="509" y="214"/>
                  </a:cubicBezTo>
                  <a:cubicBezTo>
                    <a:pt x="509" y="213"/>
                    <a:pt x="508" y="212"/>
                    <a:pt x="508" y="212"/>
                  </a:cubicBezTo>
                  <a:cubicBezTo>
                    <a:pt x="508" y="210"/>
                    <a:pt x="507" y="209"/>
                    <a:pt x="507" y="207"/>
                  </a:cubicBezTo>
                  <a:cubicBezTo>
                    <a:pt x="507" y="207"/>
                    <a:pt x="506" y="206"/>
                    <a:pt x="506" y="206"/>
                  </a:cubicBezTo>
                  <a:cubicBezTo>
                    <a:pt x="506" y="205"/>
                    <a:pt x="505" y="203"/>
                    <a:pt x="505" y="202"/>
                  </a:cubicBezTo>
                  <a:cubicBezTo>
                    <a:pt x="504" y="201"/>
                    <a:pt x="504" y="201"/>
                    <a:pt x="503" y="200"/>
                  </a:cubicBezTo>
                  <a:cubicBezTo>
                    <a:pt x="503" y="199"/>
                    <a:pt x="502" y="198"/>
                    <a:pt x="502" y="197"/>
                  </a:cubicBezTo>
                  <a:cubicBezTo>
                    <a:pt x="501" y="196"/>
                    <a:pt x="501" y="195"/>
                    <a:pt x="500" y="194"/>
                  </a:cubicBezTo>
                  <a:cubicBezTo>
                    <a:pt x="500" y="194"/>
                    <a:pt x="499" y="193"/>
                    <a:pt x="499" y="192"/>
                  </a:cubicBezTo>
                  <a:cubicBezTo>
                    <a:pt x="498" y="191"/>
                    <a:pt x="497" y="190"/>
                    <a:pt x="496" y="190"/>
                  </a:cubicBezTo>
                  <a:cubicBezTo>
                    <a:pt x="496" y="189"/>
                    <a:pt x="495" y="189"/>
                    <a:pt x="495" y="188"/>
                  </a:cubicBezTo>
                  <a:cubicBezTo>
                    <a:pt x="494" y="187"/>
                    <a:pt x="493" y="186"/>
                    <a:pt x="492" y="185"/>
                  </a:cubicBezTo>
                  <a:cubicBezTo>
                    <a:pt x="492" y="184"/>
                    <a:pt x="491" y="184"/>
                    <a:pt x="491" y="184"/>
                  </a:cubicBezTo>
                  <a:cubicBezTo>
                    <a:pt x="490" y="183"/>
                    <a:pt x="488" y="182"/>
                    <a:pt x="487" y="181"/>
                  </a:cubicBezTo>
                  <a:cubicBezTo>
                    <a:pt x="487" y="180"/>
                    <a:pt x="486" y="180"/>
                    <a:pt x="486" y="180"/>
                  </a:cubicBezTo>
                  <a:cubicBezTo>
                    <a:pt x="485" y="179"/>
                    <a:pt x="484" y="178"/>
                    <a:pt x="483" y="178"/>
                  </a:cubicBezTo>
                  <a:cubicBezTo>
                    <a:pt x="481" y="177"/>
                    <a:pt x="480" y="176"/>
                    <a:pt x="479" y="176"/>
                  </a:cubicBezTo>
                  <a:cubicBezTo>
                    <a:pt x="478" y="175"/>
                    <a:pt x="478" y="175"/>
                    <a:pt x="477" y="175"/>
                  </a:cubicBezTo>
                  <a:cubicBezTo>
                    <a:pt x="475" y="173"/>
                    <a:pt x="473" y="172"/>
                    <a:pt x="471" y="171"/>
                  </a:cubicBezTo>
                  <a:lnTo>
                    <a:pt x="99" y="14"/>
                  </a:lnTo>
                  <a:cubicBezTo>
                    <a:pt x="66" y="0"/>
                    <a:pt x="28" y="15"/>
                    <a:pt x="14" y="48"/>
                  </a:cubicBezTo>
                  <a:cubicBezTo>
                    <a:pt x="0" y="81"/>
                    <a:pt x="16" y="119"/>
                    <a:pt x="49" y="133"/>
                  </a:cubicBezTo>
                  <a:lnTo>
                    <a:pt x="383" y="273"/>
                  </a:lnTo>
                  <a:lnTo>
                    <a:pt x="383" y="586"/>
                  </a:lnTo>
                  <a:lnTo>
                    <a:pt x="383" y="635"/>
                  </a:lnTo>
                  <a:lnTo>
                    <a:pt x="383" y="1011"/>
                  </a:lnTo>
                  <a:lnTo>
                    <a:pt x="383" y="1348"/>
                  </a:lnTo>
                  <a:lnTo>
                    <a:pt x="383" y="1773"/>
                  </a:lnTo>
                  <a:cubicBezTo>
                    <a:pt x="383" y="1915"/>
                    <a:pt x="491" y="2032"/>
                    <a:pt x="629" y="2047"/>
                  </a:cubicBezTo>
                  <a:cubicBezTo>
                    <a:pt x="602" y="2089"/>
                    <a:pt x="587" y="2139"/>
                    <a:pt x="587" y="2193"/>
                  </a:cubicBezTo>
                  <a:cubicBezTo>
                    <a:pt x="587" y="2342"/>
                    <a:pt x="709" y="2465"/>
                    <a:pt x="859" y="2465"/>
                  </a:cubicBezTo>
                  <a:cubicBezTo>
                    <a:pt x="1009" y="2465"/>
                    <a:pt x="1132" y="2343"/>
                    <a:pt x="1132" y="2193"/>
                  </a:cubicBezTo>
                  <a:cubicBezTo>
                    <a:pt x="1132" y="2140"/>
                    <a:pt x="1117" y="2091"/>
                    <a:pt x="1091" y="2049"/>
                  </a:cubicBezTo>
                  <a:lnTo>
                    <a:pt x="1719" y="2049"/>
                  </a:lnTo>
                  <a:cubicBezTo>
                    <a:pt x="1693" y="2091"/>
                    <a:pt x="1678" y="2140"/>
                    <a:pt x="1678" y="2193"/>
                  </a:cubicBezTo>
                  <a:cubicBezTo>
                    <a:pt x="1678" y="2342"/>
                    <a:pt x="1800" y="2465"/>
                    <a:pt x="1951" y="2465"/>
                  </a:cubicBezTo>
                  <a:cubicBezTo>
                    <a:pt x="2101" y="2465"/>
                    <a:pt x="2223" y="2343"/>
                    <a:pt x="2223" y="2193"/>
                  </a:cubicBezTo>
                  <a:cubicBezTo>
                    <a:pt x="2223" y="2042"/>
                    <a:pt x="2100" y="1920"/>
                    <a:pt x="1949" y="1920"/>
                  </a:cubicBezTo>
                  <a:lnTo>
                    <a:pt x="658" y="1920"/>
                  </a:lnTo>
                  <a:cubicBezTo>
                    <a:pt x="577" y="1920"/>
                    <a:pt x="511" y="1854"/>
                    <a:pt x="511" y="1773"/>
                  </a:cubicBezTo>
                  <a:lnTo>
                    <a:pt x="511" y="1580"/>
                  </a:lnTo>
                  <a:cubicBezTo>
                    <a:pt x="553" y="1607"/>
                    <a:pt x="604" y="1623"/>
                    <a:pt x="658" y="1623"/>
                  </a:cubicBezTo>
                  <a:close/>
                  <a:moveTo>
                    <a:pt x="1002" y="2192"/>
                  </a:moveTo>
                  <a:cubicBezTo>
                    <a:pt x="1002" y="2271"/>
                    <a:pt x="937" y="2335"/>
                    <a:pt x="858" y="2335"/>
                  </a:cubicBezTo>
                  <a:cubicBezTo>
                    <a:pt x="779" y="2335"/>
                    <a:pt x="715" y="2271"/>
                    <a:pt x="715" y="2192"/>
                  </a:cubicBezTo>
                  <a:cubicBezTo>
                    <a:pt x="715" y="2113"/>
                    <a:pt x="779" y="2049"/>
                    <a:pt x="858" y="2049"/>
                  </a:cubicBezTo>
                  <a:cubicBezTo>
                    <a:pt x="937" y="2049"/>
                    <a:pt x="1002" y="2113"/>
                    <a:pt x="1002" y="2192"/>
                  </a:cubicBezTo>
                  <a:close/>
                  <a:moveTo>
                    <a:pt x="2093" y="2192"/>
                  </a:moveTo>
                  <a:cubicBezTo>
                    <a:pt x="2093" y="2271"/>
                    <a:pt x="2028" y="2335"/>
                    <a:pt x="1949" y="2335"/>
                  </a:cubicBezTo>
                  <a:cubicBezTo>
                    <a:pt x="1870" y="2335"/>
                    <a:pt x="1806" y="2271"/>
                    <a:pt x="1806" y="2192"/>
                  </a:cubicBezTo>
                  <a:cubicBezTo>
                    <a:pt x="1806" y="2113"/>
                    <a:pt x="1870" y="2049"/>
                    <a:pt x="1949" y="2049"/>
                  </a:cubicBezTo>
                  <a:cubicBezTo>
                    <a:pt x="2028" y="2049"/>
                    <a:pt x="2093" y="2113"/>
                    <a:pt x="2093" y="2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DFE83CC9-A79C-4F8B-A790-787D5070CAED}"/>
              </a:ext>
            </a:extLst>
          </p:cNvPr>
          <p:cNvGrpSpPr/>
          <p:nvPr/>
        </p:nvGrpSpPr>
        <p:grpSpPr>
          <a:xfrm>
            <a:off x="4851993" y="1759590"/>
            <a:ext cx="386293" cy="336155"/>
            <a:chOff x="4408489" y="1096963"/>
            <a:chExt cx="538163" cy="468313"/>
          </a:xfrm>
          <a:solidFill>
            <a:srgbClr val="1C1C1C"/>
          </a:solidFill>
        </p:grpSpPr>
        <p:sp>
          <p:nvSpPr>
            <p:cNvPr id="110" name="Freeform 54">
              <a:extLst>
                <a:ext uri="{FF2B5EF4-FFF2-40B4-BE49-F238E27FC236}">
                  <a16:creationId xmlns:a16="http://schemas.microsoft.com/office/drawing/2014/main" id="{903F2DBF-48C1-42B7-9094-964B80F791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4" y="1096963"/>
              <a:ext cx="242888" cy="125413"/>
            </a:xfrm>
            <a:custGeom>
              <a:avLst/>
              <a:gdLst>
                <a:gd name="T0" fmla="*/ 591 w 1182"/>
                <a:gd name="T1" fmla="*/ 610 h 610"/>
                <a:gd name="T2" fmla="*/ 1182 w 1182"/>
                <a:gd name="T3" fmla="*/ 305 h 610"/>
                <a:gd name="T4" fmla="*/ 591 w 1182"/>
                <a:gd name="T5" fmla="*/ 0 h 610"/>
                <a:gd name="T6" fmla="*/ 0 w 1182"/>
                <a:gd name="T7" fmla="*/ 305 h 610"/>
                <a:gd name="T8" fmla="*/ 591 w 1182"/>
                <a:gd name="T9" fmla="*/ 610 h 610"/>
                <a:gd name="T10" fmla="*/ 591 w 1182"/>
                <a:gd name="T11" fmla="*/ 131 h 610"/>
                <a:gd name="T12" fmla="*/ 1052 w 1182"/>
                <a:gd name="T13" fmla="*/ 305 h 610"/>
                <a:gd name="T14" fmla="*/ 591 w 1182"/>
                <a:gd name="T15" fmla="*/ 480 h 610"/>
                <a:gd name="T16" fmla="*/ 131 w 1182"/>
                <a:gd name="T17" fmla="*/ 305 h 610"/>
                <a:gd name="T18" fmla="*/ 591 w 1182"/>
                <a:gd name="T19" fmla="*/ 131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2" h="610">
                  <a:moveTo>
                    <a:pt x="591" y="610"/>
                  </a:moveTo>
                  <a:cubicBezTo>
                    <a:pt x="928" y="610"/>
                    <a:pt x="1182" y="479"/>
                    <a:pt x="1182" y="305"/>
                  </a:cubicBezTo>
                  <a:cubicBezTo>
                    <a:pt x="1182" y="131"/>
                    <a:pt x="928" y="0"/>
                    <a:pt x="591" y="0"/>
                  </a:cubicBezTo>
                  <a:cubicBezTo>
                    <a:pt x="254" y="0"/>
                    <a:pt x="0" y="131"/>
                    <a:pt x="0" y="305"/>
                  </a:cubicBezTo>
                  <a:cubicBezTo>
                    <a:pt x="0" y="479"/>
                    <a:pt x="254" y="610"/>
                    <a:pt x="591" y="610"/>
                  </a:cubicBezTo>
                  <a:close/>
                  <a:moveTo>
                    <a:pt x="591" y="131"/>
                  </a:moveTo>
                  <a:cubicBezTo>
                    <a:pt x="872" y="131"/>
                    <a:pt x="1052" y="234"/>
                    <a:pt x="1052" y="305"/>
                  </a:cubicBezTo>
                  <a:cubicBezTo>
                    <a:pt x="1052" y="376"/>
                    <a:pt x="872" y="480"/>
                    <a:pt x="591" y="480"/>
                  </a:cubicBezTo>
                  <a:cubicBezTo>
                    <a:pt x="310" y="480"/>
                    <a:pt x="131" y="376"/>
                    <a:pt x="131" y="305"/>
                  </a:cubicBezTo>
                  <a:cubicBezTo>
                    <a:pt x="131" y="234"/>
                    <a:pt x="310" y="131"/>
                    <a:pt x="591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55">
              <a:extLst>
                <a:ext uri="{FF2B5EF4-FFF2-40B4-BE49-F238E27FC236}">
                  <a16:creationId xmlns:a16="http://schemas.microsoft.com/office/drawing/2014/main" id="{780C827C-05A5-4AF1-B79C-B8549C7D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4" y="1220788"/>
              <a:ext cx="242888" cy="69850"/>
            </a:xfrm>
            <a:custGeom>
              <a:avLst/>
              <a:gdLst>
                <a:gd name="T0" fmla="*/ 1130 w 1181"/>
                <a:gd name="T1" fmla="*/ 13 h 339"/>
                <a:gd name="T2" fmla="*/ 1046 w 1181"/>
                <a:gd name="T3" fmla="*/ 51 h 339"/>
                <a:gd name="T4" fmla="*/ 589 w 1181"/>
                <a:gd name="T5" fmla="*/ 209 h 339"/>
                <a:gd name="T6" fmla="*/ 133 w 1181"/>
                <a:gd name="T7" fmla="*/ 57 h 339"/>
                <a:gd name="T8" fmla="*/ 46 w 1181"/>
                <a:gd name="T9" fmla="*/ 25 h 339"/>
                <a:gd name="T10" fmla="*/ 15 w 1181"/>
                <a:gd name="T11" fmla="*/ 112 h 339"/>
                <a:gd name="T12" fmla="*/ 589 w 1181"/>
                <a:gd name="T13" fmla="*/ 339 h 339"/>
                <a:gd name="T14" fmla="*/ 954 w 1181"/>
                <a:gd name="T15" fmla="*/ 277 h 339"/>
                <a:gd name="T16" fmla="*/ 1169 w 1181"/>
                <a:gd name="T17" fmla="*/ 96 h 339"/>
                <a:gd name="T18" fmla="*/ 1130 w 1181"/>
                <a:gd name="T19" fmla="*/ 13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1" h="339">
                  <a:moveTo>
                    <a:pt x="1130" y="13"/>
                  </a:moveTo>
                  <a:cubicBezTo>
                    <a:pt x="1096" y="0"/>
                    <a:pt x="1059" y="18"/>
                    <a:pt x="1046" y="51"/>
                  </a:cubicBezTo>
                  <a:cubicBezTo>
                    <a:pt x="1018" y="127"/>
                    <a:pt x="836" y="209"/>
                    <a:pt x="589" y="209"/>
                  </a:cubicBezTo>
                  <a:cubicBezTo>
                    <a:pt x="348" y="209"/>
                    <a:pt x="168" y="131"/>
                    <a:pt x="133" y="57"/>
                  </a:cubicBezTo>
                  <a:cubicBezTo>
                    <a:pt x="118" y="24"/>
                    <a:pt x="79" y="10"/>
                    <a:pt x="46" y="25"/>
                  </a:cubicBezTo>
                  <a:cubicBezTo>
                    <a:pt x="14" y="40"/>
                    <a:pt x="0" y="80"/>
                    <a:pt x="15" y="112"/>
                  </a:cubicBezTo>
                  <a:cubicBezTo>
                    <a:pt x="79" y="248"/>
                    <a:pt x="309" y="339"/>
                    <a:pt x="589" y="339"/>
                  </a:cubicBezTo>
                  <a:cubicBezTo>
                    <a:pt x="722" y="339"/>
                    <a:pt x="851" y="317"/>
                    <a:pt x="954" y="277"/>
                  </a:cubicBezTo>
                  <a:cubicBezTo>
                    <a:pt x="1067" y="233"/>
                    <a:pt x="1142" y="170"/>
                    <a:pt x="1169" y="96"/>
                  </a:cubicBezTo>
                  <a:cubicBezTo>
                    <a:pt x="1181" y="63"/>
                    <a:pt x="1164" y="25"/>
                    <a:pt x="113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56">
              <a:extLst>
                <a:ext uri="{FF2B5EF4-FFF2-40B4-BE49-F238E27FC236}">
                  <a16:creationId xmlns:a16="http://schemas.microsoft.com/office/drawing/2014/main" id="{39A5F6D7-0894-4D97-A4A1-C2B48C8A6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4" y="1290638"/>
              <a:ext cx="242888" cy="68263"/>
            </a:xfrm>
            <a:custGeom>
              <a:avLst/>
              <a:gdLst>
                <a:gd name="T0" fmla="*/ 1130 w 1181"/>
                <a:gd name="T1" fmla="*/ 13 h 339"/>
                <a:gd name="T2" fmla="*/ 1046 w 1181"/>
                <a:gd name="T3" fmla="*/ 51 h 339"/>
                <a:gd name="T4" fmla="*/ 589 w 1181"/>
                <a:gd name="T5" fmla="*/ 208 h 339"/>
                <a:gd name="T6" fmla="*/ 133 w 1181"/>
                <a:gd name="T7" fmla="*/ 57 h 339"/>
                <a:gd name="T8" fmla="*/ 46 w 1181"/>
                <a:gd name="T9" fmla="*/ 25 h 339"/>
                <a:gd name="T10" fmla="*/ 15 w 1181"/>
                <a:gd name="T11" fmla="*/ 112 h 339"/>
                <a:gd name="T12" fmla="*/ 589 w 1181"/>
                <a:gd name="T13" fmla="*/ 339 h 339"/>
                <a:gd name="T14" fmla="*/ 954 w 1181"/>
                <a:gd name="T15" fmla="*/ 277 h 339"/>
                <a:gd name="T16" fmla="*/ 1169 w 1181"/>
                <a:gd name="T17" fmla="*/ 96 h 339"/>
                <a:gd name="T18" fmla="*/ 1130 w 1181"/>
                <a:gd name="T19" fmla="*/ 13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1" h="339">
                  <a:moveTo>
                    <a:pt x="1130" y="13"/>
                  </a:moveTo>
                  <a:cubicBezTo>
                    <a:pt x="1096" y="0"/>
                    <a:pt x="1059" y="17"/>
                    <a:pt x="1046" y="51"/>
                  </a:cubicBezTo>
                  <a:cubicBezTo>
                    <a:pt x="1018" y="127"/>
                    <a:pt x="836" y="208"/>
                    <a:pt x="589" y="208"/>
                  </a:cubicBezTo>
                  <a:cubicBezTo>
                    <a:pt x="348" y="208"/>
                    <a:pt x="168" y="131"/>
                    <a:pt x="133" y="57"/>
                  </a:cubicBezTo>
                  <a:cubicBezTo>
                    <a:pt x="118" y="24"/>
                    <a:pt x="79" y="10"/>
                    <a:pt x="46" y="25"/>
                  </a:cubicBezTo>
                  <a:cubicBezTo>
                    <a:pt x="14" y="40"/>
                    <a:pt x="0" y="79"/>
                    <a:pt x="15" y="112"/>
                  </a:cubicBezTo>
                  <a:cubicBezTo>
                    <a:pt x="79" y="248"/>
                    <a:pt x="309" y="339"/>
                    <a:pt x="589" y="339"/>
                  </a:cubicBezTo>
                  <a:cubicBezTo>
                    <a:pt x="722" y="339"/>
                    <a:pt x="851" y="317"/>
                    <a:pt x="954" y="277"/>
                  </a:cubicBezTo>
                  <a:cubicBezTo>
                    <a:pt x="1067" y="233"/>
                    <a:pt x="1142" y="170"/>
                    <a:pt x="1169" y="96"/>
                  </a:cubicBezTo>
                  <a:cubicBezTo>
                    <a:pt x="1181" y="63"/>
                    <a:pt x="1164" y="25"/>
                    <a:pt x="113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57">
              <a:extLst>
                <a:ext uri="{FF2B5EF4-FFF2-40B4-BE49-F238E27FC236}">
                  <a16:creationId xmlns:a16="http://schemas.microsoft.com/office/drawing/2014/main" id="{F56FE99D-896C-4B1C-9400-621497D96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4" y="1358901"/>
              <a:ext cx="242888" cy="68263"/>
            </a:xfrm>
            <a:custGeom>
              <a:avLst/>
              <a:gdLst>
                <a:gd name="T0" fmla="*/ 1130 w 1181"/>
                <a:gd name="T1" fmla="*/ 13 h 339"/>
                <a:gd name="T2" fmla="*/ 1046 w 1181"/>
                <a:gd name="T3" fmla="*/ 52 h 339"/>
                <a:gd name="T4" fmla="*/ 589 w 1181"/>
                <a:gd name="T5" fmla="*/ 209 h 339"/>
                <a:gd name="T6" fmla="*/ 133 w 1181"/>
                <a:gd name="T7" fmla="*/ 57 h 339"/>
                <a:gd name="T8" fmla="*/ 46 w 1181"/>
                <a:gd name="T9" fmla="*/ 25 h 339"/>
                <a:gd name="T10" fmla="*/ 15 w 1181"/>
                <a:gd name="T11" fmla="*/ 112 h 339"/>
                <a:gd name="T12" fmla="*/ 589 w 1181"/>
                <a:gd name="T13" fmla="*/ 339 h 339"/>
                <a:gd name="T14" fmla="*/ 954 w 1181"/>
                <a:gd name="T15" fmla="*/ 277 h 339"/>
                <a:gd name="T16" fmla="*/ 1169 w 1181"/>
                <a:gd name="T17" fmla="*/ 96 h 339"/>
                <a:gd name="T18" fmla="*/ 1130 w 1181"/>
                <a:gd name="T19" fmla="*/ 13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1" h="339">
                  <a:moveTo>
                    <a:pt x="1130" y="13"/>
                  </a:moveTo>
                  <a:cubicBezTo>
                    <a:pt x="1096" y="0"/>
                    <a:pt x="1059" y="18"/>
                    <a:pt x="1046" y="52"/>
                  </a:cubicBezTo>
                  <a:cubicBezTo>
                    <a:pt x="1018" y="127"/>
                    <a:pt x="836" y="209"/>
                    <a:pt x="589" y="209"/>
                  </a:cubicBezTo>
                  <a:cubicBezTo>
                    <a:pt x="348" y="209"/>
                    <a:pt x="168" y="131"/>
                    <a:pt x="133" y="57"/>
                  </a:cubicBezTo>
                  <a:cubicBezTo>
                    <a:pt x="118" y="24"/>
                    <a:pt x="79" y="10"/>
                    <a:pt x="46" y="25"/>
                  </a:cubicBezTo>
                  <a:cubicBezTo>
                    <a:pt x="14" y="41"/>
                    <a:pt x="0" y="80"/>
                    <a:pt x="15" y="112"/>
                  </a:cubicBezTo>
                  <a:cubicBezTo>
                    <a:pt x="79" y="248"/>
                    <a:pt x="309" y="339"/>
                    <a:pt x="589" y="339"/>
                  </a:cubicBezTo>
                  <a:cubicBezTo>
                    <a:pt x="722" y="339"/>
                    <a:pt x="851" y="317"/>
                    <a:pt x="954" y="277"/>
                  </a:cubicBezTo>
                  <a:cubicBezTo>
                    <a:pt x="1067" y="233"/>
                    <a:pt x="1142" y="171"/>
                    <a:pt x="1169" y="96"/>
                  </a:cubicBezTo>
                  <a:cubicBezTo>
                    <a:pt x="1181" y="63"/>
                    <a:pt x="1164" y="25"/>
                    <a:pt x="113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58">
              <a:extLst>
                <a:ext uri="{FF2B5EF4-FFF2-40B4-BE49-F238E27FC236}">
                  <a16:creationId xmlns:a16="http://schemas.microsoft.com/office/drawing/2014/main" id="{E02877DD-31CA-4673-8031-7F8E0F549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4" y="1427163"/>
              <a:ext cx="242888" cy="69850"/>
            </a:xfrm>
            <a:custGeom>
              <a:avLst/>
              <a:gdLst>
                <a:gd name="T0" fmla="*/ 1130 w 1181"/>
                <a:gd name="T1" fmla="*/ 13 h 339"/>
                <a:gd name="T2" fmla="*/ 1046 w 1181"/>
                <a:gd name="T3" fmla="*/ 51 h 339"/>
                <a:gd name="T4" fmla="*/ 589 w 1181"/>
                <a:gd name="T5" fmla="*/ 209 h 339"/>
                <a:gd name="T6" fmla="*/ 133 w 1181"/>
                <a:gd name="T7" fmla="*/ 57 h 339"/>
                <a:gd name="T8" fmla="*/ 46 w 1181"/>
                <a:gd name="T9" fmla="*/ 25 h 339"/>
                <a:gd name="T10" fmla="*/ 15 w 1181"/>
                <a:gd name="T11" fmla="*/ 112 h 339"/>
                <a:gd name="T12" fmla="*/ 589 w 1181"/>
                <a:gd name="T13" fmla="*/ 339 h 339"/>
                <a:gd name="T14" fmla="*/ 954 w 1181"/>
                <a:gd name="T15" fmla="*/ 277 h 339"/>
                <a:gd name="T16" fmla="*/ 1169 w 1181"/>
                <a:gd name="T17" fmla="*/ 96 h 339"/>
                <a:gd name="T18" fmla="*/ 1130 w 1181"/>
                <a:gd name="T19" fmla="*/ 13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1" h="339">
                  <a:moveTo>
                    <a:pt x="1130" y="13"/>
                  </a:moveTo>
                  <a:cubicBezTo>
                    <a:pt x="1096" y="0"/>
                    <a:pt x="1059" y="18"/>
                    <a:pt x="1046" y="51"/>
                  </a:cubicBezTo>
                  <a:cubicBezTo>
                    <a:pt x="1018" y="127"/>
                    <a:pt x="836" y="209"/>
                    <a:pt x="589" y="209"/>
                  </a:cubicBezTo>
                  <a:cubicBezTo>
                    <a:pt x="348" y="209"/>
                    <a:pt x="168" y="131"/>
                    <a:pt x="133" y="57"/>
                  </a:cubicBezTo>
                  <a:cubicBezTo>
                    <a:pt x="118" y="24"/>
                    <a:pt x="79" y="10"/>
                    <a:pt x="46" y="25"/>
                  </a:cubicBezTo>
                  <a:cubicBezTo>
                    <a:pt x="14" y="41"/>
                    <a:pt x="0" y="80"/>
                    <a:pt x="15" y="112"/>
                  </a:cubicBezTo>
                  <a:cubicBezTo>
                    <a:pt x="79" y="248"/>
                    <a:pt x="309" y="339"/>
                    <a:pt x="589" y="339"/>
                  </a:cubicBezTo>
                  <a:cubicBezTo>
                    <a:pt x="722" y="339"/>
                    <a:pt x="851" y="317"/>
                    <a:pt x="954" y="277"/>
                  </a:cubicBezTo>
                  <a:cubicBezTo>
                    <a:pt x="1067" y="233"/>
                    <a:pt x="1142" y="171"/>
                    <a:pt x="1169" y="96"/>
                  </a:cubicBezTo>
                  <a:cubicBezTo>
                    <a:pt x="1181" y="62"/>
                    <a:pt x="1164" y="25"/>
                    <a:pt x="113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59">
              <a:extLst>
                <a:ext uri="{FF2B5EF4-FFF2-40B4-BE49-F238E27FC236}">
                  <a16:creationId xmlns:a16="http://schemas.microsoft.com/office/drawing/2014/main" id="{623A9CE7-3D30-4DEE-A844-E74101890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4" y="1495426"/>
              <a:ext cx="242888" cy="69850"/>
            </a:xfrm>
            <a:custGeom>
              <a:avLst/>
              <a:gdLst>
                <a:gd name="T0" fmla="*/ 1130 w 1181"/>
                <a:gd name="T1" fmla="*/ 12 h 338"/>
                <a:gd name="T2" fmla="*/ 1046 w 1181"/>
                <a:gd name="T3" fmla="*/ 51 h 338"/>
                <a:gd name="T4" fmla="*/ 589 w 1181"/>
                <a:gd name="T5" fmla="*/ 208 h 338"/>
                <a:gd name="T6" fmla="*/ 133 w 1181"/>
                <a:gd name="T7" fmla="*/ 56 h 338"/>
                <a:gd name="T8" fmla="*/ 46 w 1181"/>
                <a:gd name="T9" fmla="*/ 25 h 338"/>
                <a:gd name="T10" fmla="*/ 15 w 1181"/>
                <a:gd name="T11" fmla="*/ 112 h 338"/>
                <a:gd name="T12" fmla="*/ 589 w 1181"/>
                <a:gd name="T13" fmla="*/ 338 h 338"/>
                <a:gd name="T14" fmla="*/ 954 w 1181"/>
                <a:gd name="T15" fmla="*/ 276 h 338"/>
                <a:gd name="T16" fmla="*/ 1169 w 1181"/>
                <a:gd name="T17" fmla="*/ 95 h 338"/>
                <a:gd name="T18" fmla="*/ 1130 w 1181"/>
                <a:gd name="T19" fmla="*/ 12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1" h="338">
                  <a:moveTo>
                    <a:pt x="1130" y="12"/>
                  </a:moveTo>
                  <a:cubicBezTo>
                    <a:pt x="1096" y="0"/>
                    <a:pt x="1059" y="17"/>
                    <a:pt x="1046" y="51"/>
                  </a:cubicBezTo>
                  <a:cubicBezTo>
                    <a:pt x="1018" y="126"/>
                    <a:pt x="836" y="208"/>
                    <a:pt x="589" y="208"/>
                  </a:cubicBezTo>
                  <a:cubicBezTo>
                    <a:pt x="348" y="208"/>
                    <a:pt x="168" y="131"/>
                    <a:pt x="133" y="56"/>
                  </a:cubicBezTo>
                  <a:cubicBezTo>
                    <a:pt x="118" y="24"/>
                    <a:pt x="79" y="9"/>
                    <a:pt x="46" y="25"/>
                  </a:cubicBezTo>
                  <a:cubicBezTo>
                    <a:pt x="14" y="40"/>
                    <a:pt x="0" y="79"/>
                    <a:pt x="15" y="112"/>
                  </a:cubicBezTo>
                  <a:cubicBezTo>
                    <a:pt x="79" y="248"/>
                    <a:pt x="309" y="338"/>
                    <a:pt x="589" y="338"/>
                  </a:cubicBezTo>
                  <a:cubicBezTo>
                    <a:pt x="722" y="338"/>
                    <a:pt x="851" y="317"/>
                    <a:pt x="954" y="276"/>
                  </a:cubicBezTo>
                  <a:cubicBezTo>
                    <a:pt x="1067" y="232"/>
                    <a:pt x="1142" y="170"/>
                    <a:pt x="1169" y="95"/>
                  </a:cubicBezTo>
                  <a:cubicBezTo>
                    <a:pt x="1181" y="62"/>
                    <a:pt x="1164" y="25"/>
                    <a:pt x="11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0">
              <a:extLst>
                <a:ext uri="{FF2B5EF4-FFF2-40B4-BE49-F238E27FC236}">
                  <a16:creationId xmlns:a16="http://schemas.microsoft.com/office/drawing/2014/main" id="{974C10C1-51C9-4E05-B699-EAE873C72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8489" y="1358901"/>
              <a:ext cx="242888" cy="68263"/>
            </a:xfrm>
            <a:custGeom>
              <a:avLst/>
              <a:gdLst>
                <a:gd name="T0" fmla="*/ 1131 w 1182"/>
                <a:gd name="T1" fmla="*/ 13 h 339"/>
                <a:gd name="T2" fmla="*/ 1047 w 1182"/>
                <a:gd name="T3" fmla="*/ 52 h 339"/>
                <a:gd name="T4" fmla="*/ 589 w 1182"/>
                <a:gd name="T5" fmla="*/ 209 h 339"/>
                <a:gd name="T6" fmla="*/ 134 w 1182"/>
                <a:gd name="T7" fmla="*/ 57 h 339"/>
                <a:gd name="T8" fmla="*/ 47 w 1182"/>
                <a:gd name="T9" fmla="*/ 25 h 339"/>
                <a:gd name="T10" fmla="*/ 16 w 1182"/>
                <a:gd name="T11" fmla="*/ 112 h 339"/>
                <a:gd name="T12" fmla="*/ 589 w 1182"/>
                <a:gd name="T13" fmla="*/ 339 h 339"/>
                <a:gd name="T14" fmla="*/ 955 w 1182"/>
                <a:gd name="T15" fmla="*/ 277 h 339"/>
                <a:gd name="T16" fmla="*/ 1170 w 1182"/>
                <a:gd name="T17" fmla="*/ 96 h 339"/>
                <a:gd name="T18" fmla="*/ 1131 w 1182"/>
                <a:gd name="T19" fmla="*/ 13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2" h="339">
                  <a:moveTo>
                    <a:pt x="1131" y="13"/>
                  </a:moveTo>
                  <a:cubicBezTo>
                    <a:pt x="1097" y="0"/>
                    <a:pt x="1059" y="18"/>
                    <a:pt x="1047" y="52"/>
                  </a:cubicBezTo>
                  <a:cubicBezTo>
                    <a:pt x="1019" y="127"/>
                    <a:pt x="836" y="209"/>
                    <a:pt x="589" y="209"/>
                  </a:cubicBezTo>
                  <a:cubicBezTo>
                    <a:pt x="349" y="209"/>
                    <a:pt x="169" y="131"/>
                    <a:pt x="134" y="57"/>
                  </a:cubicBezTo>
                  <a:cubicBezTo>
                    <a:pt x="119" y="24"/>
                    <a:pt x="80" y="10"/>
                    <a:pt x="47" y="25"/>
                  </a:cubicBezTo>
                  <a:cubicBezTo>
                    <a:pt x="15" y="41"/>
                    <a:pt x="0" y="80"/>
                    <a:pt x="16" y="112"/>
                  </a:cubicBezTo>
                  <a:cubicBezTo>
                    <a:pt x="79" y="248"/>
                    <a:pt x="310" y="339"/>
                    <a:pt x="589" y="339"/>
                  </a:cubicBezTo>
                  <a:cubicBezTo>
                    <a:pt x="723" y="339"/>
                    <a:pt x="852" y="317"/>
                    <a:pt x="955" y="277"/>
                  </a:cubicBezTo>
                  <a:cubicBezTo>
                    <a:pt x="1068" y="233"/>
                    <a:pt x="1143" y="171"/>
                    <a:pt x="1170" y="96"/>
                  </a:cubicBezTo>
                  <a:cubicBezTo>
                    <a:pt x="1182" y="63"/>
                    <a:pt x="1164" y="25"/>
                    <a:pt x="113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61">
              <a:extLst>
                <a:ext uri="{FF2B5EF4-FFF2-40B4-BE49-F238E27FC236}">
                  <a16:creationId xmlns:a16="http://schemas.microsoft.com/office/drawing/2014/main" id="{AD80145E-1475-44C1-9148-19F15C523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8489" y="1427163"/>
              <a:ext cx="242888" cy="69850"/>
            </a:xfrm>
            <a:custGeom>
              <a:avLst/>
              <a:gdLst>
                <a:gd name="T0" fmla="*/ 1131 w 1182"/>
                <a:gd name="T1" fmla="*/ 13 h 339"/>
                <a:gd name="T2" fmla="*/ 1047 w 1182"/>
                <a:gd name="T3" fmla="*/ 51 h 339"/>
                <a:gd name="T4" fmla="*/ 589 w 1182"/>
                <a:gd name="T5" fmla="*/ 209 h 339"/>
                <a:gd name="T6" fmla="*/ 134 w 1182"/>
                <a:gd name="T7" fmla="*/ 57 h 339"/>
                <a:gd name="T8" fmla="*/ 47 w 1182"/>
                <a:gd name="T9" fmla="*/ 25 h 339"/>
                <a:gd name="T10" fmla="*/ 16 w 1182"/>
                <a:gd name="T11" fmla="*/ 112 h 339"/>
                <a:gd name="T12" fmla="*/ 589 w 1182"/>
                <a:gd name="T13" fmla="*/ 339 h 339"/>
                <a:gd name="T14" fmla="*/ 955 w 1182"/>
                <a:gd name="T15" fmla="*/ 277 h 339"/>
                <a:gd name="T16" fmla="*/ 1170 w 1182"/>
                <a:gd name="T17" fmla="*/ 96 h 339"/>
                <a:gd name="T18" fmla="*/ 1131 w 1182"/>
                <a:gd name="T19" fmla="*/ 13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2" h="339">
                  <a:moveTo>
                    <a:pt x="1131" y="13"/>
                  </a:moveTo>
                  <a:cubicBezTo>
                    <a:pt x="1097" y="0"/>
                    <a:pt x="1059" y="18"/>
                    <a:pt x="1047" y="51"/>
                  </a:cubicBezTo>
                  <a:cubicBezTo>
                    <a:pt x="1019" y="127"/>
                    <a:pt x="836" y="209"/>
                    <a:pt x="589" y="209"/>
                  </a:cubicBezTo>
                  <a:cubicBezTo>
                    <a:pt x="349" y="209"/>
                    <a:pt x="169" y="131"/>
                    <a:pt x="134" y="57"/>
                  </a:cubicBezTo>
                  <a:cubicBezTo>
                    <a:pt x="119" y="24"/>
                    <a:pt x="80" y="10"/>
                    <a:pt x="47" y="25"/>
                  </a:cubicBezTo>
                  <a:cubicBezTo>
                    <a:pt x="15" y="41"/>
                    <a:pt x="0" y="80"/>
                    <a:pt x="16" y="112"/>
                  </a:cubicBezTo>
                  <a:cubicBezTo>
                    <a:pt x="79" y="248"/>
                    <a:pt x="310" y="339"/>
                    <a:pt x="589" y="339"/>
                  </a:cubicBezTo>
                  <a:cubicBezTo>
                    <a:pt x="723" y="339"/>
                    <a:pt x="852" y="317"/>
                    <a:pt x="955" y="277"/>
                  </a:cubicBezTo>
                  <a:cubicBezTo>
                    <a:pt x="1068" y="233"/>
                    <a:pt x="1143" y="171"/>
                    <a:pt x="1170" y="96"/>
                  </a:cubicBezTo>
                  <a:cubicBezTo>
                    <a:pt x="1182" y="62"/>
                    <a:pt x="1164" y="25"/>
                    <a:pt x="113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62">
              <a:extLst>
                <a:ext uri="{FF2B5EF4-FFF2-40B4-BE49-F238E27FC236}">
                  <a16:creationId xmlns:a16="http://schemas.microsoft.com/office/drawing/2014/main" id="{CCCADDE6-E876-4AEA-AE1D-C0C53719A3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8489" y="1495426"/>
              <a:ext cx="242888" cy="69850"/>
            </a:xfrm>
            <a:custGeom>
              <a:avLst/>
              <a:gdLst>
                <a:gd name="T0" fmla="*/ 1131 w 1182"/>
                <a:gd name="T1" fmla="*/ 12 h 338"/>
                <a:gd name="T2" fmla="*/ 1047 w 1182"/>
                <a:gd name="T3" fmla="*/ 51 h 338"/>
                <a:gd name="T4" fmla="*/ 589 w 1182"/>
                <a:gd name="T5" fmla="*/ 208 h 338"/>
                <a:gd name="T6" fmla="*/ 134 w 1182"/>
                <a:gd name="T7" fmla="*/ 56 h 338"/>
                <a:gd name="T8" fmla="*/ 47 w 1182"/>
                <a:gd name="T9" fmla="*/ 25 h 338"/>
                <a:gd name="T10" fmla="*/ 16 w 1182"/>
                <a:gd name="T11" fmla="*/ 112 h 338"/>
                <a:gd name="T12" fmla="*/ 589 w 1182"/>
                <a:gd name="T13" fmla="*/ 338 h 338"/>
                <a:gd name="T14" fmla="*/ 955 w 1182"/>
                <a:gd name="T15" fmla="*/ 276 h 338"/>
                <a:gd name="T16" fmla="*/ 1170 w 1182"/>
                <a:gd name="T17" fmla="*/ 95 h 338"/>
                <a:gd name="T18" fmla="*/ 1131 w 1182"/>
                <a:gd name="T19" fmla="*/ 12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2" h="338">
                  <a:moveTo>
                    <a:pt x="1131" y="12"/>
                  </a:moveTo>
                  <a:cubicBezTo>
                    <a:pt x="1097" y="0"/>
                    <a:pt x="1059" y="17"/>
                    <a:pt x="1047" y="51"/>
                  </a:cubicBezTo>
                  <a:cubicBezTo>
                    <a:pt x="1019" y="126"/>
                    <a:pt x="836" y="208"/>
                    <a:pt x="589" y="208"/>
                  </a:cubicBezTo>
                  <a:cubicBezTo>
                    <a:pt x="349" y="208"/>
                    <a:pt x="169" y="131"/>
                    <a:pt x="134" y="56"/>
                  </a:cubicBezTo>
                  <a:cubicBezTo>
                    <a:pt x="119" y="24"/>
                    <a:pt x="80" y="9"/>
                    <a:pt x="47" y="25"/>
                  </a:cubicBezTo>
                  <a:cubicBezTo>
                    <a:pt x="15" y="40"/>
                    <a:pt x="0" y="79"/>
                    <a:pt x="16" y="112"/>
                  </a:cubicBezTo>
                  <a:cubicBezTo>
                    <a:pt x="79" y="248"/>
                    <a:pt x="310" y="338"/>
                    <a:pt x="589" y="338"/>
                  </a:cubicBezTo>
                  <a:cubicBezTo>
                    <a:pt x="723" y="338"/>
                    <a:pt x="852" y="317"/>
                    <a:pt x="955" y="276"/>
                  </a:cubicBezTo>
                  <a:cubicBezTo>
                    <a:pt x="1068" y="232"/>
                    <a:pt x="1143" y="170"/>
                    <a:pt x="1170" y="95"/>
                  </a:cubicBezTo>
                  <a:cubicBezTo>
                    <a:pt x="1182" y="62"/>
                    <a:pt x="1164" y="25"/>
                    <a:pt x="113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63">
              <a:extLst>
                <a:ext uri="{FF2B5EF4-FFF2-40B4-BE49-F238E27FC236}">
                  <a16:creationId xmlns:a16="http://schemas.microsoft.com/office/drawing/2014/main" id="{DDD772A5-83C2-4AEA-B997-95094A4687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08489" y="1233488"/>
              <a:ext cx="242888" cy="125413"/>
            </a:xfrm>
            <a:custGeom>
              <a:avLst/>
              <a:gdLst>
                <a:gd name="T0" fmla="*/ 591 w 1183"/>
                <a:gd name="T1" fmla="*/ 0 h 610"/>
                <a:gd name="T2" fmla="*/ 0 w 1183"/>
                <a:gd name="T3" fmla="*/ 305 h 610"/>
                <a:gd name="T4" fmla="*/ 591 w 1183"/>
                <a:gd name="T5" fmla="*/ 610 h 610"/>
                <a:gd name="T6" fmla="*/ 1183 w 1183"/>
                <a:gd name="T7" fmla="*/ 305 h 610"/>
                <a:gd name="T8" fmla="*/ 591 w 1183"/>
                <a:gd name="T9" fmla="*/ 0 h 610"/>
                <a:gd name="T10" fmla="*/ 591 w 1183"/>
                <a:gd name="T11" fmla="*/ 479 h 610"/>
                <a:gd name="T12" fmla="*/ 131 w 1183"/>
                <a:gd name="T13" fmla="*/ 305 h 610"/>
                <a:gd name="T14" fmla="*/ 591 w 1183"/>
                <a:gd name="T15" fmla="*/ 130 h 610"/>
                <a:gd name="T16" fmla="*/ 1052 w 1183"/>
                <a:gd name="T17" fmla="*/ 305 h 610"/>
                <a:gd name="T18" fmla="*/ 591 w 1183"/>
                <a:gd name="T19" fmla="*/ 479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3" h="610">
                  <a:moveTo>
                    <a:pt x="591" y="0"/>
                  </a:moveTo>
                  <a:cubicBezTo>
                    <a:pt x="254" y="0"/>
                    <a:pt x="0" y="131"/>
                    <a:pt x="0" y="305"/>
                  </a:cubicBezTo>
                  <a:cubicBezTo>
                    <a:pt x="0" y="479"/>
                    <a:pt x="254" y="610"/>
                    <a:pt x="591" y="610"/>
                  </a:cubicBezTo>
                  <a:cubicBezTo>
                    <a:pt x="929" y="610"/>
                    <a:pt x="1183" y="479"/>
                    <a:pt x="1183" y="305"/>
                  </a:cubicBezTo>
                  <a:cubicBezTo>
                    <a:pt x="1183" y="131"/>
                    <a:pt x="929" y="0"/>
                    <a:pt x="591" y="0"/>
                  </a:cubicBezTo>
                  <a:close/>
                  <a:moveTo>
                    <a:pt x="591" y="479"/>
                  </a:moveTo>
                  <a:cubicBezTo>
                    <a:pt x="310" y="479"/>
                    <a:pt x="131" y="376"/>
                    <a:pt x="131" y="305"/>
                  </a:cubicBezTo>
                  <a:cubicBezTo>
                    <a:pt x="131" y="234"/>
                    <a:pt x="310" y="130"/>
                    <a:pt x="591" y="130"/>
                  </a:cubicBezTo>
                  <a:cubicBezTo>
                    <a:pt x="873" y="130"/>
                    <a:pt x="1052" y="234"/>
                    <a:pt x="1052" y="305"/>
                  </a:cubicBezTo>
                  <a:cubicBezTo>
                    <a:pt x="1052" y="376"/>
                    <a:pt x="873" y="479"/>
                    <a:pt x="591" y="4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9" name="Group 318">
            <a:extLst>
              <a:ext uri="{FF2B5EF4-FFF2-40B4-BE49-F238E27FC236}">
                <a16:creationId xmlns:a16="http://schemas.microsoft.com/office/drawing/2014/main" id="{9394D214-885F-4D38-8C58-487B0F4A05C3}"/>
              </a:ext>
            </a:extLst>
          </p:cNvPr>
          <p:cNvGrpSpPr/>
          <p:nvPr/>
        </p:nvGrpSpPr>
        <p:grpSpPr>
          <a:xfrm>
            <a:off x="4858260" y="4743576"/>
            <a:ext cx="373758" cy="387432"/>
            <a:chOff x="4378326" y="5235576"/>
            <a:chExt cx="520700" cy="539750"/>
          </a:xfrm>
          <a:solidFill>
            <a:srgbClr val="1C1C1C"/>
          </a:solidFill>
        </p:grpSpPr>
        <p:sp>
          <p:nvSpPr>
            <p:cNvPr id="155" name="Freeform 99">
              <a:extLst>
                <a:ext uri="{FF2B5EF4-FFF2-40B4-BE49-F238E27FC236}">
                  <a16:creationId xmlns:a16="http://schemas.microsoft.com/office/drawing/2014/main" id="{6F80C353-4E26-4504-8133-DFA5FA9E43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78326" y="5235576"/>
              <a:ext cx="520700" cy="539750"/>
            </a:xfrm>
            <a:custGeom>
              <a:avLst/>
              <a:gdLst>
                <a:gd name="T0" fmla="*/ 2467 w 2534"/>
                <a:gd name="T1" fmla="*/ 0 h 2620"/>
                <a:gd name="T2" fmla="*/ 67 w 2534"/>
                <a:gd name="T3" fmla="*/ 0 h 2620"/>
                <a:gd name="T4" fmla="*/ 0 w 2534"/>
                <a:gd name="T5" fmla="*/ 67 h 2620"/>
                <a:gd name="T6" fmla="*/ 67 w 2534"/>
                <a:gd name="T7" fmla="*/ 134 h 2620"/>
                <a:gd name="T8" fmla="*/ 212 w 2534"/>
                <a:gd name="T9" fmla="*/ 134 h 2620"/>
                <a:gd name="T10" fmla="*/ 212 w 2534"/>
                <a:gd name="T11" fmla="*/ 2548 h 2620"/>
                <a:gd name="T12" fmla="*/ 247 w 2534"/>
                <a:gd name="T13" fmla="*/ 2607 h 2620"/>
                <a:gd name="T14" fmla="*/ 316 w 2534"/>
                <a:gd name="T15" fmla="*/ 2604 h 2620"/>
                <a:gd name="T16" fmla="*/ 606 w 2534"/>
                <a:gd name="T17" fmla="*/ 2410 h 2620"/>
                <a:gd name="T18" fmla="*/ 898 w 2534"/>
                <a:gd name="T19" fmla="*/ 2604 h 2620"/>
                <a:gd name="T20" fmla="*/ 973 w 2534"/>
                <a:gd name="T21" fmla="*/ 2604 h 2620"/>
                <a:gd name="T22" fmla="*/ 1263 w 2534"/>
                <a:gd name="T23" fmla="*/ 2411 h 2620"/>
                <a:gd name="T24" fmla="*/ 1555 w 2534"/>
                <a:gd name="T25" fmla="*/ 2605 h 2620"/>
                <a:gd name="T26" fmla="*/ 1630 w 2534"/>
                <a:gd name="T27" fmla="*/ 2605 h 2620"/>
                <a:gd name="T28" fmla="*/ 1920 w 2534"/>
                <a:gd name="T29" fmla="*/ 2411 h 2620"/>
                <a:gd name="T30" fmla="*/ 2212 w 2534"/>
                <a:gd name="T31" fmla="*/ 2605 h 2620"/>
                <a:gd name="T32" fmla="*/ 2249 w 2534"/>
                <a:gd name="T33" fmla="*/ 2617 h 2620"/>
                <a:gd name="T34" fmla="*/ 2281 w 2534"/>
                <a:gd name="T35" fmla="*/ 2609 h 2620"/>
                <a:gd name="T36" fmla="*/ 2316 w 2534"/>
                <a:gd name="T37" fmla="*/ 2550 h 2620"/>
                <a:gd name="T38" fmla="*/ 2315 w 2534"/>
                <a:gd name="T39" fmla="*/ 136 h 2620"/>
                <a:gd name="T40" fmla="*/ 2467 w 2534"/>
                <a:gd name="T41" fmla="*/ 136 h 2620"/>
                <a:gd name="T42" fmla="*/ 2534 w 2534"/>
                <a:gd name="T43" fmla="*/ 69 h 2620"/>
                <a:gd name="T44" fmla="*/ 2467 w 2534"/>
                <a:gd name="T45" fmla="*/ 0 h 2620"/>
                <a:gd name="T46" fmla="*/ 2183 w 2534"/>
                <a:gd name="T47" fmla="*/ 2423 h 2620"/>
                <a:gd name="T48" fmla="*/ 1958 w 2534"/>
                <a:gd name="T49" fmla="*/ 2273 h 2620"/>
                <a:gd name="T50" fmla="*/ 1883 w 2534"/>
                <a:gd name="T51" fmla="*/ 2273 h 2620"/>
                <a:gd name="T52" fmla="*/ 1593 w 2534"/>
                <a:gd name="T53" fmla="*/ 2468 h 2620"/>
                <a:gd name="T54" fmla="*/ 1301 w 2534"/>
                <a:gd name="T55" fmla="*/ 2273 h 2620"/>
                <a:gd name="T56" fmla="*/ 1227 w 2534"/>
                <a:gd name="T57" fmla="*/ 2273 h 2620"/>
                <a:gd name="T58" fmla="*/ 936 w 2534"/>
                <a:gd name="T59" fmla="*/ 2467 h 2620"/>
                <a:gd name="T60" fmla="*/ 644 w 2534"/>
                <a:gd name="T61" fmla="*/ 2273 h 2620"/>
                <a:gd name="T62" fmla="*/ 570 w 2534"/>
                <a:gd name="T63" fmla="*/ 2273 h 2620"/>
                <a:gd name="T64" fmla="*/ 346 w 2534"/>
                <a:gd name="T65" fmla="*/ 2422 h 2620"/>
                <a:gd name="T66" fmla="*/ 346 w 2534"/>
                <a:gd name="T67" fmla="*/ 134 h 2620"/>
                <a:gd name="T68" fmla="*/ 2182 w 2534"/>
                <a:gd name="T69" fmla="*/ 134 h 2620"/>
                <a:gd name="T70" fmla="*/ 2183 w 2534"/>
                <a:gd name="T71" fmla="*/ 2423 h 2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34" h="2620">
                  <a:moveTo>
                    <a:pt x="2467" y="0"/>
                  </a:moveTo>
                  <a:lnTo>
                    <a:pt x="67" y="0"/>
                  </a:lnTo>
                  <a:cubicBezTo>
                    <a:pt x="30" y="0"/>
                    <a:pt x="0" y="31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lnTo>
                    <a:pt x="212" y="134"/>
                  </a:lnTo>
                  <a:lnTo>
                    <a:pt x="212" y="2548"/>
                  </a:lnTo>
                  <a:cubicBezTo>
                    <a:pt x="212" y="2572"/>
                    <a:pt x="225" y="2595"/>
                    <a:pt x="247" y="2607"/>
                  </a:cubicBezTo>
                  <a:cubicBezTo>
                    <a:pt x="269" y="2619"/>
                    <a:pt x="295" y="2618"/>
                    <a:pt x="316" y="2604"/>
                  </a:cubicBezTo>
                  <a:lnTo>
                    <a:pt x="606" y="2410"/>
                  </a:lnTo>
                  <a:lnTo>
                    <a:pt x="898" y="2604"/>
                  </a:lnTo>
                  <a:cubicBezTo>
                    <a:pt x="921" y="2619"/>
                    <a:pt x="950" y="2619"/>
                    <a:pt x="973" y="2604"/>
                  </a:cubicBezTo>
                  <a:lnTo>
                    <a:pt x="1263" y="2411"/>
                  </a:lnTo>
                  <a:lnTo>
                    <a:pt x="1555" y="2605"/>
                  </a:lnTo>
                  <a:cubicBezTo>
                    <a:pt x="1578" y="2620"/>
                    <a:pt x="1607" y="2620"/>
                    <a:pt x="1630" y="2605"/>
                  </a:cubicBezTo>
                  <a:lnTo>
                    <a:pt x="1920" y="2411"/>
                  </a:lnTo>
                  <a:lnTo>
                    <a:pt x="2212" y="2605"/>
                  </a:lnTo>
                  <a:cubicBezTo>
                    <a:pt x="2223" y="2613"/>
                    <a:pt x="2236" y="2617"/>
                    <a:pt x="2249" y="2617"/>
                  </a:cubicBezTo>
                  <a:cubicBezTo>
                    <a:pt x="2260" y="2617"/>
                    <a:pt x="2271" y="2614"/>
                    <a:pt x="2281" y="2609"/>
                  </a:cubicBezTo>
                  <a:cubicBezTo>
                    <a:pt x="2303" y="2597"/>
                    <a:pt x="2316" y="2574"/>
                    <a:pt x="2316" y="2550"/>
                  </a:cubicBezTo>
                  <a:lnTo>
                    <a:pt x="2315" y="136"/>
                  </a:lnTo>
                  <a:lnTo>
                    <a:pt x="2467" y="136"/>
                  </a:lnTo>
                  <a:cubicBezTo>
                    <a:pt x="2504" y="136"/>
                    <a:pt x="2534" y="106"/>
                    <a:pt x="2534" y="69"/>
                  </a:cubicBezTo>
                  <a:cubicBezTo>
                    <a:pt x="2534" y="32"/>
                    <a:pt x="2504" y="0"/>
                    <a:pt x="2467" y="0"/>
                  </a:cubicBezTo>
                  <a:close/>
                  <a:moveTo>
                    <a:pt x="2183" y="2423"/>
                  </a:moveTo>
                  <a:lnTo>
                    <a:pt x="1958" y="2273"/>
                  </a:lnTo>
                  <a:cubicBezTo>
                    <a:pt x="1935" y="2258"/>
                    <a:pt x="1906" y="2258"/>
                    <a:pt x="1883" y="2273"/>
                  </a:cubicBezTo>
                  <a:lnTo>
                    <a:pt x="1593" y="2468"/>
                  </a:lnTo>
                  <a:lnTo>
                    <a:pt x="1301" y="2273"/>
                  </a:lnTo>
                  <a:cubicBezTo>
                    <a:pt x="1278" y="2258"/>
                    <a:pt x="1249" y="2258"/>
                    <a:pt x="1227" y="2273"/>
                  </a:cubicBezTo>
                  <a:lnTo>
                    <a:pt x="936" y="2467"/>
                  </a:lnTo>
                  <a:lnTo>
                    <a:pt x="644" y="2273"/>
                  </a:lnTo>
                  <a:cubicBezTo>
                    <a:pt x="621" y="2258"/>
                    <a:pt x="592" y="2258"/>
                    <a:pt x="570" y="2273"/>
                  </a:cubicBezTo>
                  <a:lnTo>
                    <a:pt x="346" y="2422"/>
                  </a:lnTo>
                  <a:lnTo>
                    <a:pt x="346" y="134"/>
                  </a:lnTo>
                  <a:lnTo>
                    <a:pt x="2182" y="134"/>
                  </a:lnTo>
                  <a:lnTo>
                    <a:pt x="2183" y="24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00">
              <a:extLst>
                <a:ext uri="{FF2B5EF4-FFF2-40B4-BE49-F238E27FC236}">
                  <a16:creationId xmlns:a16="http://schemas.microsoft.com/office/drawing/2014/main" id="{8B831997-EA65-421F-A800-CD2B31535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976" y="5427663"/>
              <a:ext cx="171450" cy="28575"/>
            </a:xfrm>
            <a:custGeom>
              <a:avLst/>
              <a:gdLst>
                <a:gd name="T0" fmla="*/ 67 w 835"/>
                <a:gd name="T1" fmla="*/ 134 h 134"/>
                <a:gd name="T2" fmla="*/ 768 w 835"/>
                <a:gd name="T3" fmla="*/ 134 h 134"/>
                <a:gd name="T4" fmla="*/ 835 w 835"/>
                <a:gd name="T5" fmla="*/ 67 h 134"/>
                <a:gd name="T6" fmla="*/ 768 w 835"/>
                <a:gd name="T7" fmla="*/ 0 h 134"/>
                <a:gd name="T8" fmla="*/ 67 w 835"/>
                <a:gd name="T9" fmla="*/ 0 h 134"/>
                <a:gd name="T10" fmla="*/ 0 w 835"/>
                <a:gd name="T11" fmla="*/ 67 h 134"/>
                <a:gd name="T12" fmla="*/ 67 w 835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5" h="134">
                  <a:moveTo>
                    <a:pt x="67" y="134"/>
                  </a:moveTo>
                  <a:lnTo>
                    <a:pt x="768" y="134"/>
                  </a:lnTo>
                  <a:cubicBezTo>
                    <a:pt x="805" y="134"/>
                    <a:pt x="835" y="104"/>
                    <a:pt x="835" y="67"/>
                  </a:cubicBezTo>
                  <a:cubicBezTo>
                    <a:pt x="835" y="30"/>
                    <a:pt x="805" y="0"/>
                    <a:pt x="768" y="0"/>
                  </a:cubicBez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29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01">
              <a:extLst>
                <a:ext uri="{FF2B5EF4-FFF2-40B4-BE49-F238E27FC236}">
                  <a16:creationId xmlns:a16="http://schemas.microsoft.com/office/drawing/2014/main" id="{66B404D7-8370-4D51-9678-EF3716B81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976" y="5475288"/>
              <a:ext cx="136525" cy="28575"/>
            </a:xfrm>
            <a:custGeom>
              <a:avLst/>
              <a:gdLst>
                <a:gd name="T0" fmla="*/ 67 w 660"/>
                <a:gd name="T1" fmla="*/ 134 h 134"/>
                <a:gd name="T2" fmla="*/ 593 w 660"/>
                <a:gd name="T3" fmla="*/ 134 h 134"/>
                <a:gd name="T4" fmla="*/ 660 w 660"/>
                <a:gd name="T5" fmla="*/ 67 h 134"/>
                <a:gd name="T6" fmla="*/ 593 w 660"/>
                <a:gd name="T7" fmla="*/ 0 h 134"/>
                <a:gd name="T8" fmla="*/ 67 w 660"/>
                <a:gd name="T9" fmla="*/ 0 h 134"/>
                <a:gd name="T10" fmla="*/ 0 w 660"/>
                <a:gd name="T11" fmla="*/ 67 h 134"/>
                <a:gd name="T12" fmla="*/ 67 w 660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0" h="134">
                  <a:moveTo>
                    <a:pt x="67" y="134"/>
                  </a:moveTo>
                  <a:lnTo>
                    <a:pt x="593" y="134"/>
                  </a:lnTo>
                  <a:cubicBezTo>
                    <a:pt x="629" y="134"/>
                    <a:pt x="660" y="103"/>
                    <a:pt x="660" y="67"/>
                  </a:cubicBezTo>
                  <a:cubicBezTo>
                    <a:pt x="660" y="30"/>
                    <a:pt x="629" y="0"/>
                    <a:pt x="593" y="0"/>
                  </a:cubicBez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3"/>
                    <a:pt x="29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02">
              <a:extLst>
                <a:ext uri="{FF2B5EF4-FFF2-40B4-BE49-F238E27FC236}">
                  <a16:creationId xmlns:a16="http://schemas.microsoft.com/office/drawing/2014/main" id="{9B2753FB-C706-4128-B7AC-F2C11CF9F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76" y="5427663"/>
              <a:ext cx="63500" cy="28575"/>
            </a:xfrm>
            <a:custGeom>
              <a:avLst/>
              <a:gdLst>
                <a:gd name="T0" fmla="*/ 67 w 309"/>
                <a:gd name="T1" fmla="*/ 134 h 134"/>
                <a:gd name="T2" fmla="*/ 242 w 309"/>
                <a:gd name="T3" fmla="*/ 134 h 134"/>
                <a:gd name="T4" fmla="*/ 309 w 309"/>
                <a:gd name="T5" fmla="*/ 67 h 134"/>
                <a:gd name="T6" fmla="*/ 242 w 309"/>
                <a:gd name="T7" fmla="*/ 0 h 134"/>
                <a:gd name="T8" fmla="*/ 67 w 309"/>
                <a:gd name="T9" fmla="*/ 0 h 134"/>
                <a:gd name="T10" fmla="*/ 0 w 309"/>
                <a:gd name="T11" fmla="*/ 67 h 134"/>
                <a:gd name="T12" fmla="*/ 67 w 309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134">
                  <a:moveTo>
                    <a:pt x="67" y="134"/>
                  </a:moveTo>
                  <a:lnTo>
                    <a:pt x="242" y="134"/>
                  </a:lnTo>
                  <a:cubicBezTo>
                    <a:pt x="279" y="134"/>
                    <a:pt x="309" y="104"/>
                    <a:pt x="309" y="67"/>
                  </a:cubicBezTo>
                  <a:cubicBezTo>
                    <a:pt x="309" y="30"/>
                    <a:pt x="279" y="0"/>
                    <a:pt x="242" y="0"/>
                  </a:cubicBez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03">
              <a:extLst>
                <a:ext uri="{FF2B5EF4-FFF2-40B4-BE49-F238E27FC236}">
                  <a16:creationId xmlns:a16="http://schemas.microsoft.com/office/drawing/2014/main" id="{044A074C-58C6-4493-915D-04C16B6A36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76" y="5475288"/>
              <a:ext cx="63500" cy="28575"/>
            </a:xfrm>
            <a:custGeom>
              <a:avLst/>
              <a:gdLst>
                <a:gd name="T0" fmla="*/ 67 w 309"/>
                <a:gd name="T1" fmla="*/ 134 h 134"/>
                <a:gd name="T2" fmla="*/ 242 w 309"/>
                <a:gd name="T3" fmla="*/ 134 h 134"/>
                <a:gd name="T4" fmla="*/ 309 w 309"/>
                <a:gd name="T5" fmla="*/ 67 h 134"/>
                <a:gd name="T6" fmla="*/ 242 w 309"/>
                <a:gd name="T7" fmla="*/ 0 h 134"/>
                <a:gd name="T8" fmla="*/ 67 w 309"/>
                <a:gd name="T9" fmla="*/ 0 h 134"/>
                <a:gd name="T10" fmla="*/ 0 w 309"/>
                <a:gd name="T11" fmla="*/ 67 h 134"/>
                <a:gd name="T12" fmla="*/ 67 w 309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134">
                  <a:moveTo>
                    <a:pt x="67" y="134"/>
                  </a:moveTo>
                  <a:lnTo>
                    <a:pt x="242" y="134"/>
                  </a:lnTo>
                  <a:cubicBezTo>
                    <a:pt x="279" y="134"/>
                    <a:pt x="309" y="103"/>
                    <a:pt x="309" y="67"/>
                  </a:cubicBezTo>
                  <a:cubicBezTo>
                    <a:pt x="309" y="30"/>
                    <a:pt x="279" y="0"/>
                    <a:pt x="242" y="0"/>
                  </a:cubicBez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3"/>
                    <a:pt x="30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04">
              <a:extLst>
                <a:ext uri="{FF2B5EF4-FFF2-40B4-BE49-F238E27FC236}">
                  <a16:creationId xmlns:a16="http://schemas.microsoft.com/office/drawing/2014/main" id="{737A4687-70C2-4EC6-BACB-863F2F9FD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976" y="5318126"/>
              <a:ext cx="171450" cy="26988"/>
            </a:xfrm>
            <a:custGeom>
              <a:avLst/>
              <a:gdLst>
                <a:gd name="T0" fmla="*/ 67 w 835"/>
                <a:gd name="T1" fmla="*/ 134 h 134"/>
                <a:gd name="T2" fmla="*/ 768 w 835"/>
                <a:gd name="T3" fmla="*/ 134 h 134"/>
                <a:gd name="T4" fmla="*/ 835 w 835"/>
                <a:gd name="T5" fmla="*/ 67 h 134"/>
                <a:gd name="T6" fmla="*/ 768 w 835"/>
                <a:gd name="T7" fmla="*/ 0 h 134"/>
                <a:gd name="T8" fmla="*/ 67 w 835"/>
                <a:gd name="T9" fmla="*/ 0 h 134"/>
                <a:gd name="T10" fmla="*/ 0 w 835"/>
                <a:gd name="T11" fmla="*/ 67 h 134"/>
                <a:gd name="T12" fmla="*/ 67 w 835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5" h="134">
                  <a:moveTo>
                    <a:pt x="67" y="134"/>
                  </a:moveTo>
                  <a:lnTo>
                    <a:pt x="768" y="134"/>
                  </a:lnTo>
                  <a:cubicBezTo>
                    <a:pt x="805" y="134"/>
                    <a:pt x="835" y="104"/>
                    <a:pt x="835" y="67"/>
                  </a:cubicBezTo>
                  <a:cubicBezTo>
                    <a:pt x="835" y="31"/>
                    <a:pt x="805" y="0"/>
                    <a:pt x="768" y="0"/>
                  </a:cubicBezTo>
                  <a:lnTo>
                    <a:pt x="67" y="0"/>
                  </a:lnTo>
                  <a:cubicBezTo>
                    <a:pt x="30" y="0"/>
                    <a:pt x="0" y="31"/>
                    <a:pt x="0" y="67"/>
                  </a:cubicBezTo>
                  <a:cubicBezTo>
                    <a:pt x="0" y="104"/>
                    <a:pt x="29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05">
              <a:extLst>
                <a:ext uri="{FF2B5EF4-FFF2-40B4-BE49-F238E27FC236}">
                  <a16:creationId xmlns:a16="http://schemas.microsoft.com/office/drawing/2014/main" id="{67AAAADB-12B3-40A2-8D55-85F65F095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976" y="5365751"/>
              <a:ext cx="136525" cy="26988"/>
            </a:xfrm>
            <a:custGeom>
              <a:avLst/>
              <a:gdLst>
                <a:gd name="T0" fmla="*/ 67 w 660"/>
                <a:gd name="T1" fmla="*/ 134 h 134"/>
                <a:gd name="T2" fmla="*/ 593 w 660"/>
                <a:gd name="T3" fmla="*/ 134 h 134"/>
                <a:gd name="T4" fmla="*/ 660 w 660"/>
                <a:gd name="T5" fmla="*/ 67 h 134"/>
                <a:gd name="T6" fmla="*/ 593 w 660"/>
                <a:gd name="T7" fmla="*/ 0 h 134"/>
                <a:gd name="T8" fmla="*/ 67 w 660"/>
                <a:gd name="T9" fmla="*/ 0 h 134"/>
                <a:gd name="T10" fmla="*/ 0 w 660"/>
                <a:gd name="T11" fmla="*/ 67 h 134"/>
                <a:gd name="T12" fmla="*/ 67 w 660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0" h="134">
                  <a:moveTo>
                    <a:pt x="67" y="134"/>
                  </a:moveTo>
                  <a:lnTo>
                    <a:pt x="593" y="134"/>
                  </a:lnTo>
                  <a:cubicBezTo>
                    <a:pt x="629" y="134"/>
                    <a:pt x="660" y="103"/>
                    <a:pt x="660" y="67"/>
                  </a:cubicBezTo>
                  <a:cubicBezTo>
                    <a:pt x="660" y="30"/>
                    <a:pt x="629" y="0"/>
                    <a:pt x="593" y="0"/>
                  </a:cubicBez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3"/>
                    <a:pt x="29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06">
              <a:extLst>
                <a:ext uri="{FF2B5EF4-FFF2-40B4-BE49-F238E27FC236}">
                  <a16:creationId xmlns:a16="http://schemas.microsoft.com/office/drawing/2014/main" id="{91BAA6E1-9514-4D28-9146-27AD5801C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76" y="5318126"/>
              <a:ext cx="63500" cy="26988"/>
            </a:xfrm>
            <a:custGeom>
              <a:avLst/>
              <a:gdLst>
                <a:gd name="T0" fmla="*/ 67 w 309"/>
                <a:gd name="T1" fmla="*/ 134 h 134"/>
                <a:gd name="T2" fmla="*/ 242 w 309"/>
                <a:gd name="T3" fmla="*/ 134 h 134"/>
                <a:gd name="T4" fmla="*/ 309 w 309"/>
                <a:gd name="T5" fmla="*/ 67 h 134"/>
                <a:gd name="T6" fmla="*/ 242 w 309"/>
                <a:gd name="T7" fmla="*/ 0 h 134"/>
                <a:gd name="T8" fmla="*/ 67 w 309"/>
                <a:gd name="T9" fmla="*/ 0 h 134"/>
                <a:gd name="T10" fmla="*/ 0 w 309"/>
                <a:gd name="T11" fmla="*/ 67 h 134"/>
                <a:gd name="T12" fmla="*/ 67 w 309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134">
                  <a:moveTo>
                    <a:pt x="67" y="134"/>
                  </a:moveTo>
                  <a:lnTo>
                    <a:pt x="242" y="134"/>
                  </a:lnTo>
                  <a:cubicBezTo>
                    <a:pt x="279" y="134"/>
                    <a:pt x="309" y="104"/>
                    <a:pt x="309" y="67"/>
                  </a:cubicBezTo>
                  <a:cubicBezTo>
                    <a:pt x="309" y="31"/>
                    <a:pt x="279" y="0"/>
                    <a:pt x="242" y="0"/>
                  </a:cubicBezTo>
                  <a:lnTo>
                    <a:pt x="67" y="0"/>
                  </a:lnTo>
                  <a:cubicBezTo>
                    <a:pt x="30" y="0"/>
                    <a:pt x="0" y="31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07">
              <a:extLst>
                <a:ext uri="{FF2B5EF4-FFF2-40B4-BE49-F238E27FC236}">
                  <a16:creationId xmlns:a16="http://schemas.microsoft.com/office/drawing/2014/main" id="{A4DE0173-E723-47A3-AFD2-8F5EB499E2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76" y="5365751"/>
              <a:ext cx="63500" cy="26988"/>
            </a:xfrm>
            <a:custGeom>
              <a:avLst/>
              <a:gdLst>
                <a:gd name="T0" fmla="*/ 67 w 309"/>
                <a:gd name="T1" fmla="*/ 134 h 134"/>
                <a:gd name="T2" fmla="*/ 242 w 309"/>
                <a:gd name="T3" fmla="*/ 134 h 134"/>
                <a:gd name="T4" fmla="*/ 309 w 309"/>
                <a:gd name="T5" fmla="*/ 67 h 134"/>
                <a:gd name="T6" fmla="*/ 242 w 309"/>
                <a:gd name="T7" fmla="*/ 0 h 134"/>
                <a:gd name="T8" fmla="*/ 67 w 309"/>
                <a:gd name="T9" fmla="*/ 0 h 134"/>
                <a:gd name="T10" fmla="*/ 0 w 309"/>
                <a:gd name="T11" fmla="*/ 67 h 134"/>
                <a:gd name="T12" fmla="*/ 67 w 309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134">
                  <a:moveTo>
                    <a:pt x="67" y="134"/>
                  </a:moveTo>
                  <a:lnTo>
                    <a:pt x="242" y="134"/>
                  </a:lnTo>
                  <a:cubicBezTo>
                    <a:pt x="279" y="134"/>
                    <a:pt x="309" y="103"/>
                    <a:pt x="309" y="67"/>
                  </a:cubicBezTo>
                  <a:cubicBezTo>
                    <a:pt x="309" y="30"/>
                    <a:pt x="279" y="0"/>
                    <a:pt x="242" y="0"/>
                  </a:cubicBez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3"/>
                    <a:pt x="30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08">
              <a:extLst>
                <a:ext uri="{FF2B5EF4-FFF2-40B4-BE49-F238E27FC236}">
                  <a16:creationId xmlns:a16="http://schemas.microsoft.com/office/drawing/2014/main" id="{014A23BE-55B6-4275-8B76-16D152587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976" y="5540376"/>
              <a:ext cx="171450" cy="26988"/>
            </a:xfrm>
            <a:custGeom>
              <a:avLst/>
              <a:gdLst>
                <a:gd name="T0" fmla="*/ 67 w 835"/>
                <a:gd name="T1" fmla="*/ 134 h 134"/>
                <a:gd name="T2" fmla="*/ 768 w 835"/>
                <a:gd name="T3" fmla="*/ 134 h 134"/>
                <a:gd name="T4" fmla="*/ 835 w 835"/>
                <a:gd name="T5" fmla="*/ 67 h 134"/>
                <a:gd name="T6" fmla="*/ 768 w 835"/>
                <a:gd name="T7" fmla="*/ 0 h 134"/>
                <a:gd name="T8" fmla="*/ 67 w 835"/>
                <a:gd name="T9" fmla="*/ 0 h 134"/>
                <a:gd name="T10" fmla="*/ 0 w 835"/>
                <a:gd name="T11" fmla="*/ 67 h 134"/>
                <a:gd name="T12" fmla="*/ 67 w 835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5" h="134">
                  <a:moveTo>
                    <a:pt x="67" y="134"/>
                  </a:moveTo>
                  <a:lnTo>
                    <a:pt x="768" y="134"/>
                  </a:lnTo>
                  <a:cubicBezTo>
                    <a:pt x="805" y="134"/>
                    <a:pt x="835" y="104"/>
                    <a:pt x="835" y="67"/>
                  </a:cubicBezTo>
                  <a:cubicBezTo>
                    <a:pt x="835" y="30"/>
                    <a:pt x="805" y="0"/>
                    <a:pt x="768" y="0"/>
                  </a:cubicBez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29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09">
              <a:extLst>
                <a:ext uri="{FF2B5EF4-FFF2-40B4-BE49-F238E27FC236}">
                  <a16:creationId xmlns:a16="http://schemas.microsoft.com/office/drawing/2014/main" id="{76E02C14-1FDD-476D-A310-4625189A4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976" y="5588001"/>
              <a:ext cx="136525" cy="26988"/>
            </a:xfrm>
            <a:custGeom>
              <a:avLst/>
              <a:gdLst>
                <a:gd name="T0" fmla="*/ 67 w 660"/>
                <a:gd name="T1" fmla="*/ 134 h 134"/>
                <a:gd name="T2" fmla="*/ 593 w 660"/>
                <a:gd name="T3" fmla="*/ 134 h 134"/>
                <a:gd name="T4" fmla="*/ 660 w 660"/>
                <a:gd name="T5" fmla="*/ 67 h 134"/>
                <a:gd name="T6" fmla="*/ 593 w 660"/>
                <a:gd name="T7" fmla="*/ 0 h 134"/>
                <a:gd name="T8" fmla="*/ 67 w 660"/>
                <a:gd name="T9" fmla="*/ 0 h 134"/>
                <a:gd name="T10" fmla="*/ 0 w 660"/>
                <a:gd name="T11" fmla="*/ 67 h 134"/>
                <a:gd name="T12" fmla="*/ 67 w 660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0" h="134">
                  <a:moveTo>
                    <a:pt x="67" y="134"/>
                  </a:moveTo>
                  <a:lnTo>
                    <a:pt x="593" y="134"/>
                  </a:lnTo>
                  <a:cubicBezTo>
                    <a:pt x="629" y="134"/>
                    <a:pt x="660" y="104"/>
                    <a:pt x="660" y="67"/>
                  </a:cubicBezTo>
                  <a:cubicBezTo>
                    <a:pt x="660" y="30"/>
                    <a:pt x="629" y="0"/>
                    <a:pt x="593" y="0"/>
                  </a:cubicBez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29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10">
              <a:extLst>
                <a:ext uri="{FF2B5EF4-FFF2-40B4-BE49-F238E27FC236}">
                  <a16:creationId xmlns:a16="http://schemas.microsoft.com/office/drawing/2014/main" id="{2152A2FA-D0F3-4B53-BD07-D02B7698B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76" y="5540376"/>
              <a:ext cx="63500" cy="26988"/>
            </a:xfrm>
            <a:custGeom>
              <a:avLst/>
              <a:gdLst>
                <a:gd name="T0" fmla="*/ 67 w 309"/>
                <a:gd name="T1" fmla="*/ 134 h 134"/>
                <a:gd name="T2" fmla="*/ 242 w 309"/>
                <a:gd name="T3" fmla="*/ 134 h 134"/>
                <a:gd name="T4" fmla="*/ 309 w 309"/>
                <a:gd name="T5" fmla="*/ 67 h 134"/>
                <a:gd name="T6" fmla="*/ 242 w 309"/>
                <a:gd name="T7" fmla="*/ 0 h 134"/>
                <a:gd name="T8" fmla="*/ 67 w 309"/>
                <a:gd name="T9" fmla="*/ 0 h 134"/>
                <a:gd name="T10" fmla="*/ 0 w 309"/>
                <a:gd name="T11" fmla="*/ 67 h 134"/>
                <a:gd name="T12" fmla="*/ 67 w 309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134">
                  <a:moveTo>
                    <a:pt x="67" y="134"/>
                  </a:moveTo>
                  <a:lnTo>
                    <a:pt x="242" y="134"/>
                  </a:lnTo>
                  <a:cubicBezTo>
                    <a:pt x="279" y="134"/>
                    <a:pt x="309" y="104"/>
                    <a:pt x="309" y="67"/>
                  </a:cubicBezTo>
                  <a:cubicBezTo>
                    <a:pt x="309" y="30"/>
                    <a:pt x="279" y="0"/>
                    <a:pt x="242" y="0"/>
                  </a:cubicBez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11">
              <a:extLst>
                <a:ext uri="{FF2B5EF4-FFF2-40B4-BE49-F238E27FC236}">
                  <a16:creationId xmlns:a16="http://schemas.microsoft.com/office/drawing/2014/main" id="{A3D35106-7C80-474E-A726-59C644538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76" y="5588001"/>
              <a:ext cx="63500" cy="26988"/>
            </a:xfrm>
            <a:custGeom>
              <a:avLst/>
              <a:gdLst>
                <a:gd name="T0" fmla="*/ 67 w 309"/>
                <a:gd name="T1" fmla="*/ 134 h 134"/>
                <a:gd name="T2" fmla="*/ 242 w 309"/>
                <a:gd name="T3" fmla="*/ 134 h 134"/>
                <a:gd name="T4" fmla="*/ 309 w 309"/>
                <a:gd name="T5" fmla="*/ 67 h 134"/>
                <a:gd name="T6" fmla="*/ 242 w 309"/>
                <a:gd name="T7" fmla="*/ 0 h 134"/>
                <a:gd name="T8" fmla="*/ 67 w 309"/>
                <a:gd name="T9" fmla="*/ 0 h 134"/>
                <a:gd name="T10" fmla="*/ 0 w 309"/>
                <a:gd name="T11" fmla="*/ 67 h 134"/>
                <a:gd name="T12" fmla="*/ 67 w 309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134">
                  <a:moveTo>
                    <a:pt x="67" y="134"/>
                  </a:moveTo>
                  <a:lnTo>
                    <a:pt x="242" y="134"/>
                  </a:lnTo>
                  <a:cubicBezTo>
                    <a:pt x="279" y="134"/>
                    <a:pt x="309" y="104"/>
                    <a:pt x="309" y="67"/>
                  </a:cubicBezTo>
                  <a:cubicBezTo>
                    <a:pt x="309" y="30"/>
                    <a:pt x="279" y="0"/>
                    <a:pt x="242" y="0"/>
                  </a:cubicBez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8" name="Group 307">
            <a:extLst>
              <a:ext uri="{FF2B5EF4-FFF2-40B4-BE49-F238E27FC236}">
                <a16:creationId xmlns:a16="http://schemas.microsoft.com/office/drawing/2014/main" id="{BFCBD205-67D7-47CD-A63E-32C67FF9422D}"/>
              </a:ext>
            </a:extLst>
          </p:cNvPr>
          <p:cNvGrpSpPr/>
          <p:nvPr/>
        </p:nvGrpSpPr>
        <p:grpSpPr>
          <a:xfrm>
            <a:off x="5544916" y="3997009"/>
            <a:ext cx="386293" cy="374898"/>
            <a:chOff x="5372101" y="4149726"/>
            <a:chExt cx="538163" cy="522288"/>
          </a:xfrm>
          <a:solidFill>
            <a:srgbClr val="1C1C1C"/>
          </a:solidFill>
        </p:grpSpPr>
        <p:sp>
          <p:nvSpPr>
            <p:cNvPr id="209" name="Freeform 153">
              <a:extLst>
                <a:ext uri="{FF2B5EF4-FFF2-40B4-BE49-F238E27FC236}">
                  <a16:creationId xmlns:a16="http://schemas.microsoft.com/office/drawing/2014/main" id="{AD8FA91B-1BA5-41FF-98E4-38635F74A5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9126" y="4422776"/>
              <a:ext cx="211138" cy="249238"/>
            </a:xfrm>
            <a:custGeom>
              <a:avLst/>
              <a:gdLst>
                <a:gd name="T0" fmla="*/ 963 w 1028"/>
                <a:gd name="T1" fmla="*/ 508 h 1217"/>
                <a:gd name="T2" fmla="*/ 863 w 1028"/>
                <a:gd name="T3" fmla="*/ 508 h 1217"/>
                <a:gd name="T4" fmla="*/ 863 w 1028"/>
                <a:gd name="T5" fmla="*/ 349 h 1217"/>
                <a:gd name="T6" fmla="*/ 514 w 1028"/>
                <a:gd name="T7" fmla="*/ 0 h 1217"/>
                <a:gd name="T8" fmla="*/ 165 w 1028"/>
                <a:gd name="T9" fmla="*/ 349 h 1217"/>
                <a:gd name="T10" fmla="*/ 230 w 1028"/>
                <a:gd name="T11" fmla="*/ 414 h 1217"/>
                <a:gd name="T12" fmla="*/ 294 w 1028"/>
                <a:gd name="T13" fmla="*/ 349 h 1217"/>
                <a:gd name="T14" fmla="*/ 514 w 1028"/>
                <a:gd name="T15" fmla="*/ 129 h 1217"/>
                <a:gd name="T16" fmla="*/ 734 w 1028"/>
                <a:gd name="T17" fmla="*/ 349 h 1217"/>
                <a:gd name="T18" fmla="*/ 734 w 1028"/>
                <a:gd name="T19" fmla="*/ 508 h 1217"/>
                <a:gd name="T20" fmla="*/ 65 w 1028"/>
                <a:gd name="T21" fmla="*/ 508 h 1217"/>
                <a:gd name="T22" fmla="*/ 0 w 1028"/>
                <a:gd name="T23" fmla="*/ 573 h 1217"/>
                <a:gd name="T24" fmla="*/ 0 w 1028"/>
                <a:gd name="T25" fmla="*/ 1152 h 1217"/>
                <a:gd name="T26" fmla="*/ 65 w 1028"/>
                <a:gd name="T27" fmla="*/ 1217 h 1217"/>
                <a:gd name="T28" fmla="*/ 964 w 1028"/>
                <a:gd name="T29" fmla="*/ 1217 h 1217"/>
                <a:gd name="T30" fmla="*/ 1028 w 1028"/>
                <a:gd name="T31" fmla="*/ 1152 h 1217"/>
                <a:gd name="T32" fmla="*/ 1028 w 1028"/>
                <a:gd name="T33" fmla="*/ 573 h 1217"/>
                <a:gd name="T34" fmla="*/ 963 w 1028"/>
                <a:gd name="T35" fmla="*/ 508 h 1217"/>
                <a:gd name="T36" fmla="*/ 899 w 1028"/>
                <a:gd name="T37" fmla="*/ 1088 h 1217"/>
                <a:gd name="T38" fmla="*/ 129 w 1028"/>
                <a:gd name="T39" fmla="*/ 1088 h 1217"/>
                <a:gd name="T40" fmla="*/ 129 w 1028"/>
                <a:gd name="T41" fmla="*/ 637 h 1217"/>
                <a:gd name="T42" fmla="*/ 899 w 1028"/>
                <a:gd name="T43" fmla="*/ 637 h 1217"/>
                <a:gd name="T44" fmla="*/ 899 w 1028"/>
                <a:gd name="T45" fmla="*/ 1088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8" h="1217">
                  <a:moveTo>
                    <a:pt x="963" y="508"/>
                  </a:moveTo>
                  <a:lnTo>
                    <a:pt x="863" y="508"/>
                  </a:lnTo>
                  <a:lnTo>
                    <a:pt x="863" y="349"/>
                  </a:lnTo>
                  <a:cubicBezTo>
                    <a:pt x="863" y="157"/>
                    <a:pt x="706" y="0"/>
                    <a:pt x="514" y="0"/>
                  </a:cubicBezTo>
                  <a:cubicBezTo>
                    <a:pt x="322" y="0"/>
                    <a:pt x="165" y="157"/>
                    <a:pt x="165" y="349"/>
                  </a:cubicBezTo>
                  <a:cubicBezTo>
                    <a:pt x="165" y="385"/>
                    <a:pt x="194" y="414"/>
                    <a:pt x="230" y="414"/>
                  </a:cubicBezTo>
                  <a:cubicBezTo>
                    <a:pt x="265" y="414"/>
                    <a:pt x="294" y="385"/>
                    <a:pt x="294" y="349"/>
                  </a:cubicBezTo>
                  <a:cubicBezTo>
                    <a:pt x="294" y="228"/>
                    <a:pt x="393" y="129"/>
                    <a:pt x="514" y="129"/>
                  </a:cubicBezTo>
                  <a:cubicBezTo>
                    <a:pt x="635" y="129"/>
                    <a:pt x="734" y="228"/>
                    <a:pt x="734" y="349"/>
                  </a:cubicBezTo>
                  <a:lnTo>
                    <a:pt x="734" y="508"/>
                  </a:lnTo>
                  <a:lnTo>
                    <a:pt x="65" y="508"/>
                  </a:lnTo>
                  <a:cubicBezTo>
                    <a:pt x="29" y="508"/>
                    <a:pt x="0" y="537"/>
                    <a:pt x="0" y="573"/>
                  </a:cubicBezTo>
                  <a:lnTo>
                    <a:pt x="0" y="1152"/>
                  </a:lnTo>
                  <a:cubicBezTo>
                    <a:pt x="0" y="1188"/>
                    <a:pt x="29" y="1217"/>
                    <a:pt x="65" y="1217"/>
                  </a:cubicBezTo>
                  <a:lnTo>
                    <a:pt x="964" y="1217"/>
                  </a:lnTo>
                  <a:cubicBezTo>
                    <a:pt x="999" y="1217"/>
                    <a:pt x="1028" y="1188"/>
                    <a:pt x="1028" y="1152"/>
                  </a:cubicBezTo>
                  <a:lnTo>
                    <a:pt x="1028" y="573"/>
                  </a:lnTo>
                  <a:cubicBezTo>
                    <a:pt x="1028" y="537"/>
                    <a:pt x="999" y="508"/>
                    <a:pt x="963" y="508"/>
                  </a:cubicBezTo>
                  <a:close/>
                  <a:moveTo>
                    <a:pt x="899" y="1088"/>
                  </a:moveTo>
                  <a:lnTo>
                    <a:pt x="129" y="1088"/>
                  </a:lnTo>
                  <a:lnTo>
                    <a:pt x="129" y="637"/>
                  </a:lnTo>
                  <a:lnTo>
                    <a:pt x="899" y="637"/>
                  </a:lnTo>
                  <a:lnTo>
                    <a:pt x="899" y="10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54">
              <a:extLst>
                <a:ext uri="{FF2B5EF4-FFF2-40B4-BE49-F238E27FC236}">
                  <a16:creationId xmlns:a16="http://schemas.microsoft.com/office/drawing/2014/main" id="{901892C0-DD72-4389-87EE-E59F1F64E2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2101" y="4149726"/>
              <a:ext cx="446088" cy="465138"/>
            </a:xfrm>
            <a:custGeom>
              <a:avLst/>
              <a:gdLst>
                <a:gd name="T0" fmla="*/ 1429 w 2166"/>
                <a:gd name="T1" fmla="*/ 2130 h 2258"/>
                <a:gd name="T2" fmla="*/ 129 w 2166"/>
                <a:gd name="T3" fmla="*/ 2130 h 2258"/>
                <a:gd name="T4" fmla="*/ 129 w 2166"/>
                <a:gd name="T5" fmla="*/ 688 h 2258"/>
                <a:gd name="T6" fmla="*/ 2038 w 2166"/>
                <a:gd name="T7" fmla="*/ 688 h 2258"/>
                <a:gd name="T8" fmla="*/ 2038 w 2166"/>
                <a:gd name="T9" fmla="*/ 1164 h 2258"/>
                <a:gd name="T10" fmla="*/ 2102 w 2166"/>
                <a:gd name="T11" fmla="*/ 1229 h 2258"/>
                <a:gd name="T12" fmla="*/ 2166 w 2166"/>
                <a:gd name="T13" fmla="*/ 1164 h 2258"/>
                <a:gd name="T14" fmla="*/ 2166 w 2166"/>
                <a:gd name="T15" fmla="*/ 624 h 2258"/>
                <a:gd name="T16" fmla="*/ 2166 w 2166"/>
                <a:gd name="T17" fmla="*/ 618 h 2258"/>
                <a:gd name="T18" fmla="*/ 2166 w 2166"/>
                <a:gd name="T19" fmla="*/ 616 h 2258"/>
                <a:gd name="T20" fmla="*/ 2165 w 2166"/>
                <a:gd name="T21" fmla="*/ 612 h 2258"/>
                <a:gd name="T22" fmla="*/ 2165 w 2166"/>
                <a:gd name="T23" fmla="*/ 609 h 2258"/>
                <a:gd name="T24" fmla="*/ 2164 w 2166"/>
                <a:gd name="T25" fmla="*/ 606 h 2258"/>
                <a:gd name="T26" fmla="*/ 2164 w 2166"/>
                <a:gd name="T27" fmla="*/ 604 h 2258"/>
                <a:gd name="T28" fmla="*/ 2163 w 2166"/>
                <a:gd name="T29" fmla="*/ 601 h 2258"/>
                <a:gd name="T30" fmla="*/ 2162 w 2166"/>
                <a:gd name="T31" fmla="*/ 598 h 2258"/>
                <a:gd name="T32" fmla="*/ 2160 w 2166"/>
                <a:gd name="T33" fmla="*/ 595 h 2258"/>
                <a:gd name="T34" fmla="*/ 2159 w 2166"/>
                <a:gd name="T35" fmla="*/ 593 h 2258"/>
                <a:gd name="T36" fmla="*/ 2156 w 2166"/>
                <a:gd name="T37" fmla="*/ 588 h 2258"/>
                <a:gd name="T38" fmla="*/ 2155 w 2166"/>
                <a:gd name="T39" fmla="*/ 586 h 2258"/>
                <a:gd name="T40" fmla="*/ 2154 w 2166"/>
                <a:gd name="T41" fmla="*/ 584 h 2258"/>
                <a:gd name="T42" fmla="*/ 1713 w 2166"/>
                <a:gd name="T43" fmla="*/ 25 h 2258"/>
                <a:gd name="T44" fmla="*/ 1663 w 2166"/>
                <a:gd name="T45" fmla="*/ 0 h 2258"/>
                <a:gd name="T46" fmla="*/ 505 w 2166"/>
                <a:gd name="T47" fmla="*/ 0 h 2258"/>
                <a:gd name="T48" fmla="*/ 455 w 2166"/>
                <a:gd name="T49" fmla="*/ 25 h 2258"/>
                <a:gd name="T50" fmla="*/ 15 w 2166"/>
                <a:gd name="T51" fmla="*/ 584 h 2258"/>
                <a:gd name="T52" fmla="*/ 13 w 2166"/>
                <a:gd name="T53" fmla="*/ 586 h 2258"/>
                <a:gd name="T54" fmla="*/ 12 w 2166"/>
                <a:gd name="T55" fmla="*/ 587 h 2258"/>
                <a:gd name="T56" fmla="*/ 9 w 2166"/>
                <a:gd name="T57" fmla="*/ 592 h 2258"/>
                <a:gd name="T58" fmla="*/ 8 w 2166"/>
                <a:gd name="T59" fmla="*/ 594 h 2258"/>
                <a:gd name="T60" fmla="*/ 6 w 2166"/>
                <a:gd name="T61" fmla="*/ 598 h 2258"/>
                <a:gd name="T62" fmla="*/ 5 w 2166"/>
                <a:gd name="T63" fmla="*/ 600 h 2258"/>
                <a:gd name="T64" fmla="*/ 4 w 2166"/>
                <a:gd name="T65" fmla="*/ 603 h 2258"/>
                <a:gd name="T66" fmla="*/ 3 w 2166"/>
                <a:gd name="T67" fmla="*/ 606 h 2258"/>
                <a:gd name="T68" fmla="*/ 2 w 2166"/>
                <a:gd name="T69" fmla="*/ 609 h 2258"/>
                <a:gd name="T70" fmla="*/ 2 w 2166"/>
                <a:gd name="T71" fmla="*/ 612 h 2258"/>
                <a:gd name="T72" fmla="*/ 1 w 2166"/>
                <a:gd name="T73" fmla="*/ 615 h 2258"/>
                <a:gd name="T74" fmla="*/ 1 w 2166"/>
                <a:gd name="T75" fmla="*/ 618 h 2258"/>
                <a:gd name="T76" fmla="*/ 0 w 2166"/>
                <a:gd name="T77" fmla="*/ 623 h 2258"/>
                <a:gd name="T78" fmla="*/ 0 w 2166"/>
                <a:gd name="T79" fmla="*/ 2193 h 2258"/>
                <a:gd name="T80" fmla="*/ 65 w 2166"/>
                <a:gd name="T81" fmla="*/ 2258 h 2258"/>
                <a:gd name="T82" fmla="*/ 1429 w 2166"/>
                <a:gd name="T83" fmla="*/ 2258 h 2258"/>
                <a:gd name="T84" fmla="*/ 1493 w 2166"/>
                <a:gd name="T85" fmla="*/ 2193 h 2258"/>
                <a:gd name="T86" fmla="*/ 1429 w 2166"/>
                <a:gd name="T87" fmla="*/ 2130 h 2258"/>
                <a:gd name="T88" fmla="*/ 1969 w 2166"/>
                <a:gd name="T89" fmla="*/ 560 h 2258"/>
                <a:gd name="T90" fmla="*/ 1148 w 2166"/>
                <a:gd name="T91" fmla="*/ 560 h 2258"/>
                <a:gd name="T92" fmla="*/ 1148 w 2166"/>
                <a:gd name="T93" fmla="*/ 130 h 2258"/>
                <a:gd name="T94" fmla="*/ 1631 w 2166"/>
                <a:gd name="T95" fmla="*/ 130 h 2258"/>
                <a:gd name="T96" fmla="*/ 1969 w 2166"/>
                <a:gd name="T97" fmla="*/ 560 h 2258"/>
                <a:gd name="T98" fmla="*/ 536 w 2166"/>
                <a:gd name="T99" fmla="*/ 130 h 2258"/>
                <a:gd name="T100" fmla="*/ 1019 w 2166"/>
                <a:gd name="T101" fmla="*/ 130 h 2258"/>
                <a:gd name="T102" fmla="*/ 1019 w 2166"/>
                <a:gd name="T103" fmla="*/ 560 h 2258"/>
                <a:gd name="T104" fmla="*/ 198 w 2166"/>
                <a:gd name="T105" fmla="*/ 560 h 2258"/>
                <a:gd name="T106" fmla="*/ 536 w 2166"/>
                <a:gd name="T107" fmla="*/ 13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66" h="2258">
                  <a:moveTo>
                    <a:pt x="1429" y="2130"/>
                  </a:moveTo>
                  <a:lnTo>
                    <a:pt x="129" y="2130"/>
                  </a:lnTo>
                  <a:lnTo>
                    <a:pt x="129" y="688"/>
                  </a:lnTo>
                  <a:lnTo>
                    <a:pt x="2038" y="688"/>
                  </a:lnTo>
                  <a:lnTo>
                    <a:pt x="2038" y="1164"/>
                  </a:lnTo>
                  <a:cubicBezTo>
                    <a:pt x="2038" y="1200"/>
                    <a:pt x="2067" y="1229"/>
                    <a:pt x="2102" y="1229"/>
                  </a:cubicBezTo>
                  <a:cubicBezTo>
                    <a:pt x="2137" y="1229"/>
                    <a:pt x="2166" y="1200"/>
                    <a:pt x="2166" y="1164"/>
                  </a:cubicBezTo>
                  <a:lnTo>
                    <a:pt x="2166" y="624"/>
                  </a:lnTo>
                  <a:cubicBezTo>
                    <a:pt x="2166" y="622"/>
                    <a:pt x="2166" y="620"/>
                    <a:pt x="2166" y="618"/>
                  </a:cubicBezTo>
                  <a:cubicBezTo>
                    <a:pt x="2166" y="618"/>
                    <a:pt x="2166" y="616"/>
                    <a:pt x="2166" y="616"/>
                  </a:cubicBezTo>
                  <a:cubicBezTo>
                    <a:pt x="2166" y="615"/>
                    <a:pt x="2165" y="613"/>
                    <a:pt x="2165" y="612"/>
                  </a:cubicBezTo>
                  <a:cubicBezTo>
                    <a:pt x="2165" y="611"/>
                    <a:pt x="2165" y="611"/>
                    <a:pt x="2165" y="609"/>
                  </a:cubicBezTo>
                  <a:cubicBezTo>
                    <a:pt x="2165" y="608"/>
                    <a:pt x="2164" y="607"/>
                    <a:pt x="2164" y="606"/>
                  </a:cubicBezTo>
                  <a:cubicBezTo>
                    <a:pt x="2164" y="605"/>
                    <a:pt x="2164" y="605"/>
                    <a:pt x="2164" y="604"/>
                  </a:cubicBezTo>
                  <a:cubicBezTo>
                    <a:pt x="2163" y="602"/>
                    <a:pt x="2163" y="601"/>
                    <a:pt x="2163" y="601"/>
                  </a:cubicBezTo>
                  <a:cubicBezTo>
                    <a:pt x="2162" y="600"/>
                    <a:pt x="2162" y="599"/>
                    <a:pt x="2162" y="598"/>
                  </a:cubicBezTo>
                  <a:cubicBezTo>
                    <a:pt x="2161" y="597"/>
                    <a:pt x="2161" y="596"/>
                    <a:pt x="2160" y="595"/>
                  </a:cubicBezTo>
                  <a:cubicBezTo>
                    <a:pt x="2159" y="594"/>
                    <a:pt x="2159" y="593"/>
                    <a:pt x="2159" y="593"/>
                  </a:cubicBezTo>
                  <a:cubicBezTo>
                    <a:pt x="2158" y="591"/>
                    <a:pt x="2157" y="590"/>
                    <a:pt x="2156" y="588"/>
                  </a:cubicBezTo>
                  <a:cubicBezTo>
                    <a:pt x="2156" y="587"/>
                    <a:pt x="2156" y="587"/>
                    <a:pt x="2155" y="586"/>
                  </a:cubicBezTo>
                  <a:cubicBezTo>
                    <a:pt x="2155" y="585"/>
                    <a:pt x="2154" y="585"/>
                    <a:pt x="2154" y="584"/>
                  </a:cubicBezTo>
                  <a:lnTo>
                    <a:pt x="1713" y="25"/>
                  </a:lnTo>
                  <a:cubicBezTo>
                    <a:pt x="1701" y="9"/>
                    <a:pt x="1683" y="0"/>
                    <a:pt x="1663" y="0"/>
                  </a:cubicBezTo>
                  <a:lnTo>
                    <a:pt x="505" y="0"/>
                  </a:lnTo>
                  <a:cubicBezTo>
                    <a:pt x="485" y="0"/>
                    <a:pt x="467" y="9"/>
                    <a:pt x="455" y="25"/>
                  </a:cubicBezTo>
                  <a:lnTo>
                    <a:pt x="15" y="584"/>
                  </a:lnTo>
                  <a:cubicBezTo>
                    <a:pt x="14" y="584"/>
                    <a:pt x="14" y="585"/>
                    <a:pt x="13" y="586"/>
                  </a:cubicBezTo>
                  <a:cubicBezTo>
                    <a:pt x="12" y="586"/>
                    <a:pt x="12" y="587"/>
                    <a:pt x="12" y="587"/>
                  </a:cubicBezTo>
                  <a:cubicBezTo>
                    <a:pt x="11" y="589"/>
                    <a:pt x="10" y="590"/>
                    <a:pt x="9" y="592"/>
                  </a:cubicBezTo>
                  <a:cubicBezTo>
                    <a:pt x="9" y="593"/>
                    <a:pt x="8" y="593"/>
                    <a:pt x="8" y="594"/>
                  </a:cubicBezTo>
                  <a:cubicBezTo>
                    <a:pt x="7" y="596"/>
                    <a:pt x="7" y="597"/>
                    <a:pt x="6" y="598"/>
                  </a:cubicBezTo>
                  <a:cubicBezTo>
                    <a:pt x="6" y="599"/>
                    <a:pt x="6" y="599"/>
                    <a:pt x="5" y="600"/>
                  </a:cubicBezTo>
                  <a:cubicBezTo>
                    <a:pt x="4" y="601"/>
                    <a:pt x="4" y="602"/>
                    <a:pt x="4" y="603"/>
                  </a:cubicBezTo>
                  <a:cubicBezTo>
                    <a:pt x="3" y="604"/>
                    <a:pt x="3" y="605"/>
                    <a:pt x="3" y="606"/>
                  </a:cubicBezTo>
                  <a:cubicBezTo>
                    <a:pt x="2" y="607"/>
                    <a:pt x="2" y="608"/>
                    <a:pt x="2" y="609"/>
                  </a:cubicBezTo>
                  <a:cubicBezTo>
                    <a:pt x="2" y="610"/>
                    <a:pt x="2" y="611"/>
                    <a:pt x="2" y="612"/>
                  </a:cubicBezTo>
                  <a:cubicBezTo>
                    <a:pt x="2" y="613"/>
                    <a:pt x="1" y="614"/>
                    <a:pt x="1" y="615"/>
                  </a:cubicBezTo>
                  <a:cubicBezTo>
                    <a:pt x="1" y="616"/>
                    <a:pt x="1" y="617"/>
                    <a:pt x="1" y="618"/>
                  </a:cubicBezTo>
                  <a:cubicBezTo>
                    <a:pt x="1" y="620"/>
                    <a:pt x="0" y="621"/>
                    <a:pt x="0" y="623"/>
                  </a:cubicBezTo>
                  <a:lnTo>
                    <a:pt x="0" y="2193"/>
                  </a:lnTo>
                  <a:cubicBezTo>
                    <a:pt x="0" y="2229"/>
                    <a:pt x="29" y="2258"/>
                    <a:pt x="65" y="2258"/>
                  </a:cubicBezTo>
                  <a:lnTo>
                    <a:pt x="1429" y="2258"/>
                  </a:lnTo>
                  <a:cubicBezTo>
                    <a:pt x="1464" y="2258"/>
                    <a:pt x="1493" y="2229"/>
                    <a:pt x="1493" y="2193"/>
                  </a:cubicBezTo>
                  <a:cubicBezTo>
                    <a:pt x="1494" y="2159"/>
                    <a:pt x="1465" y="2130"/>
                    <a:pt x="1429" y="2130"/>
                  </a:cubicBezTo>
                  <a:close/>
                  <a:moveTo>
                    <a:pt x="1969" y="560"/>
                  </a:moveTo>
                  <a:lnTo>
                    <a:pt x="1148" y="560"/>
                  </a:lnTo>
                  <a:lnTo>
                    <a:pt x="1148" y="130"/>
                  </a:lnTo>
                  <a:lnTo>
                    <a:pt x="1631" y="130"/>
                  </a:lnTo>
                  <a:lnTo>
                    <a:pt x="1969" y="560"/>
                  </a:lnTo>
                  <a:close/>
                  <a:moveTo>
                    <a:pt x="536" y="130"/>
                  </a:moveTo>
                  <a:lnTo>
                    <a:pt x="1019" y="130"/>
                  </a:lnTo>
                  <a:lnTo>
                    <a:pt x="1019" y="560"/>
                  </a:lnTo>
                  <a:lnTo>
                    <a:pt x="198" y="560"/>
                  </a:lnTo>
                  <a:lnTo>
                    <a:pt x="536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22C78332-A58E-49C0-B1EC-03C84A446A7D}"/>
              </a:ext>
            </a:extLst>
          </p:cNvPr>
          <p:cNvGrpSpPr/>
          <p:nvPr/>
        </p:nvGrpSpPr>
        <p:grpSpPr>
          <a:xfrm>
            <a:off x="5544916" y="3317675"/>
            <a:ext cx="386292" cy="227901"/>
            <a:chOff x="5338764" y="3267076"/>
            <a:chExt cx="538162" cy="317500"/>
          </a:xfrm>
          <a:solidFill>
            <a:srgbClr val="1C1C1C"/>
          </a:solidFill>
        </p:grpSpPr>
        <p:sp>
          <p:nvSpPr>
            <p:cNvPr id="74" name="Freeform 18">
              <a:extLst>
                <a:ext uri="{FF2B5EF4-FFF2-40B4-BE49-F238E27FC236}">
                  <a16:creationId xmlns:a16="http://schemas.microsoft.com/office/drawing/2014/main" id="{77DCE5A2-55EA-491C-9A82-4E3B12029A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89576" y="3267076"/>
              <a:ext cx="387350" cy="317500"/>
            </a:xfrm>
            <a:custGeom>
              <a:avLst/>
              <a:gdLst>
                <a:gd name="T0" fmla="*/ 1519 w 1884"/>
                <a:gd name="T1" fmla="*/ 432 h 1544"/>
                <a:gd name="T2" fmla="*/ 1284 w 1884"/>
                <a:gd name="T3" fmla="*/ 308 h 1544"/>
                <a:gd name="T4" fmla="*/ 1283 w 1884"/>
                <a:gd name="T5" fmla="*/ 302 h 1544"/>
                <a:gd name="T6" fmla="*/ 1282 w 1884"/>
                <a:gd name="T7" fmla="*/ 296 h 1544"/>
                <a:gd name="T8" fmla="*/ 1281 w 1884"/>
                <a:gd name="T9" fmla="*/ 291 h 1544"/>
                <a:gd name="T10" fmla="*/ 1279 w 1884"/>
                <a:gd name="T11" fmla="*/ 285 h 1544"/>
                <a:gd name="T12" fmla="*/ 1276 w 1884"/>
                <a:gd name="T13" fmla="*/ 279 h 1544"/>
                <a:gd name="T14" fmla="*/ 1273 w 1884"/>
                <a:gd name="T15" fmla="*/ 274 h 1544"/>
                <a:gd name="T16" fmla="*/ 1269 w 1884"/>
                <a:gd name="T17" fmla="*/ 269 h 1544"/>
                <a:gd name="T18" fmla="*/ 1265 w 1884"/>
                <a:gd name="T19" fmla="*/ 264 h 1544"/>
                <a:gd name="T20" fmla="*/ 976 w 1884"/>
                <a:gd name="T21" fmla="*/ 0 h 1544"/>
                <a:gd name="T22" fmla="*/ 308 w 1884"/>
                <a:gd name="T23" fmla="*/ 0 h 1544"/>
                <a:gd name="T24" fmla="*/ 19 w 1884"/>
                <a:gd name="T25" fmla="*/ 262 h 1544"/>
                <a:gd name="T26" fmla="*/ 14 w 1884"/>
                <a:gd name="T27" fmla="*/ 267 h 1544"/>
                <a:gd name="T28" fmla="*/ 11 w 1884"/>
                <a:gd name="T29" fmla="*/ 272 h 1544"/>
                <a:gd name="T30" fmla="*/ 7 w 1884"/>
                <a:gd name="T31" fmla="*/ 277 h 1544"/>
                <a:gd name="T32" fmla="*/ 5 w 1884"/>
                <a:gd name="T33" fmla="*/ 282 h 1544"/>
                <a:gd name="T34" fmla="*/ 3 w 1884"/>
                <a:gd name="T35" fmla="*/ 288 h 1544"/>
                <a:gd name="T36" fmla="*/ 1 w 1884"/>
                <a:gd name="T37" fmla="*/ 294 h 1544"/>
                <a:gd name="T38" fmla="*/ 0 w 1884"/>
                <a:gd name="T39" fmla="*/ 300 h 1544"/>
                <a:gd name="T40" fmla="*/ 0 w 1884"/>
                <a:gd name="T41" fmla="*/ 306 h 1544"/>
                <a:gd name="T42" fmla="*/ 64 w 1884"/>
                <a:gd name="T43" fmla="*/ 1393 h 1544"/>
                <a:gd name="T44" fmla="*/ 429 w 1884"/>
                <a:gd name="T45" fmla="*/ 1544 h 1544"/>
                <a:gd name="T46" fmla="*/ 1219 w 1884"/>
                <a:gd name="T47" fmla="*/ 1393 h 1544"/>
                <a:gd name="T48" fmla="*/ 1501 w 1884"/>
                <a:gd name="T49" fmla="*/ 1544 h 1544"/>
                <a:gd name="T50" fmla="*/ 1819 w 1884"/>
                <a:gd name="T51" fmla="*/ 1393 h 1544"/>
                <a:gd name="T52" fmla="*/ 1884 w 1884"/>
                <a:gd name="T53" fmla="*/ 848 h 1544"/>
                <a:gd name="T54" fmla="*/ 1064 w 1884"/>
                <a:gd name="T55" fmla="*/ 244 h 1544"/>
                <a:gd name="T56" fmla="*/ 699 w 1884"/>
                <a:gd name="T57" fmla="*/ 129 h 1544"/>
                <a:gd name="T58" fmla="*/ 1064 w 1884"/>
                <a:gd name="T59" fmla="*/ 244 h 1544"/>
                <a:gd name="T60" fmla="*/ 569 w 1884"/>
                <a:gd name="T61" fmla="*/ 129 h 1544"/>
                <a:gd name="T62" fmla="*/ 221 w 1884"/>
                <a:gd name="T63" fmla="*/ 243 h 1544"/>
                <a:gd name="T64" fmla="*/ 129 w 1884"/>
                <a:gd name="T65" fmla="*/ 373 h 1544"/>
                <a:gd name="T66" fmla="*/ 1155 w 1884"/>
                <a:gd name="T67" fmla="*/ 497 h 1544"/>
                <a:gd name="T68" fmla="*/ 617 w 1884"/>
                <a:gd name="T69" fmla="*/ 1265 h 1544"/>
                <a:gd name="T70" fmla="*/ 430 w 1884"/>
                <a:gd name="T71" fmla="*/ 1144 h 1544"/>
                <a:gd name="T72" fmla="*/ 236 w 1884"/>
                <a:gd name="T73" fmla="*/ 1265 h 1544"/>
                <a:gd name="T74" fmla="*/ 129 w 1884"/>
                <a:gd name="T75" fmla="*/ 373 h 1544"/>
                <a:gd name="T76" fmla="*/ 358 w 1884"/>
                <a:gd name="T77" fmla="*/ 1345 h 1544"/>
                <a:gd name="T78" fmla="*/ 501 w 1884"/>
                <a:gd name="T79" fmla="*/ 1345 h 1544"/>
                <a:gd name="T80" fmla="*/ 1501 w 1884"/>
                <a:gd name="T81" fmla="*/ 1417 h 1544"/>
                <a:gd name="T82" fmla="*/ 1501 w 1884"/>
                <a:gd name="T83" fmla="*/ 1273 h 1544"/>
                <a:gd name="T84" fmla="*/ 1501 w 1884"/>
                <a:gd name="T85" fmla="*/ 1417 h 1544"/>
                <a:gd name="T86" fmla="*/ 1686 w 1884"/>
                <a:gd name="T87" fmla="*/ 1265 h 1544"/>
                <a:gd name="T88" fmla="*/ 1317 w 1884"/>
                <a:gd name="T89" fmla="*/ 1265 h 1544"/>
                <a:gd name="T90" fmla="*/ 1284 w 1884"/>
                <a:gd name="T91" fmla="*/ 562 h 1544"/>
                <a:gd name="T92" fmla="*/ 1755 w 1884"/>
                <a:gd name="T93" fmla="*/ 850 h 1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84" h="1544">
                  <a:moveTo>
                    <a:pt x="1779" y="541"/>
                  </a:moveTo>
                  <a:cubicBezTo>
                    <a:pt x="1714" y="471"/>
                    <a:pt x="1622" y="432"/>
                    <a:pt x="1519" y="432"/>
                  </a:cubicBezTo>
                  <a:lnTo>
                    <a:pt x="1284" y="432"/>
                  </a:lnTo>
                  <a:lnTo>
                    <a:pt x="1284" y="308"/>
                  </a:lnTo>
                  <a:lnTo>
                    <a:pt x="1284" y="308"/>
                  </a:lnTo>
                  <a:cubicBezTo>
                    <a:pt x="1284" y="306"/>
                    <a:pt x="1284" y="304"/>
                    <a:pt x="1283" y="302"/>
                  </a:cubicBezTo>
                  <a:cubicBezTo>
                    <a:pt x="1283" y="301"/>
                    <a:pt x="1283" y="300"/>
                    <a:pt x="1283" y="300"/>
                  </a:cubicBezTo>
                  <a:cubicBezTo>
                    <a:pt x="1283" y="299"/>
                    <a:pt x="1282" y="298"/>
                    <a:pt x="1282" y="296"/>
                  </a:cubicBezTo>
                  <a:cubicBezTo>
                    <a:pt x="1282" y="295"/>
                    <a:pt x="1282" y="294"/>
                    <a:pt x="1282" y="293"/>
                  </a:cubicBezTo>
                  <a:cubicBezTo>
                    <a:pt x="1282" y="292"/>
                    <a:pt x="1281" y="291"/>
                    <a:pt x="1281" y="291"/>
                  </a:cubicBezTo>
                  <a:cubicBezTo>
                    <a:pt x="1281" y="289"/>
                    <a:pt x="1281" y="288"/>
                    <a:pt x="1280" y="287"/>
                  </a:cubicBezTo>
                  <a:cubicBezTo>
                    <a:pt x="1280" y="286"/>
                    <a:pt x="1280" y="285"/>
                    <a:pt x="1279" y="285"/>
                  </a:cubicBezTo>
                  <a:cubicBezTo>
                    <a:pt x="1279" y="284"/>
                    <a:pt x="1278" y="283"/>
                    <a:pt x="1278" y="282"/>
                  </a:cubicBezTo>
                  <a:cubicBezTo>
                    <a:pt x="1277" y="281"/>
                    <a:pt x="1277" y="280"/>
                    <a:pt x="1276" y="279"/>
                  </a:cubicBezTo>
                  <a:cubicBezTo>
                    <a:pt x="1276" y="278"/>
                    <a:pt x="1275" y="278"/>
                    <a:pt x="1275" y="277"/>
                  </a:cubicBezTo>
                  <a:cubicBezTo>
                    <a:pt x="1274" y="275"/>
                    <a:pt x="1274" y="274"/>
                    <a:pt x="1273" y="274"/>
                  </a:cubicBezTo>
                  <a:cubicBezTo>
                    <a:pt x="1273" y="273"/>
                    <a:pt x="1272" y="272"/>
                    <a:pt x="1271" y="271"/>
                  </a:cubicBezTo>
                  <a:cubicBezTo>
                    <a:pt x="1270" y="271"/>
                    <a:pt x="1270" y="270"/>
                    <a:pt x="1269" y="269"/>
                  </a:cubicBezTo>
                  <a:cubicBezTo>
                    <a:pt x="1268" y="267"/>
                    <a:pt x="1267" y="266"/>
                    <a:pt x="1266" y="265"/>
                  </a:cubicBezTo>
                  <a:cubicBezTo>
                    <a:pt x="1266" y="265"/>
                    <a:pt x="1266" y="265"/>
                    <a:pt x="1265" y="264"/>
                  </a:cubicBezTo>
                  <a:lnTo>
                    <a:pt x="1021" y="18"/>
                  </a:lnTo>
                  <a:cubicBezTo>
                    <a:pt x="1009" y="6"/>
                    <a:pt x="993" y="0"/>
                    <a:pt x="976" y="0"/>
                  </a:cubicBezTo>
                  <a:lnTo>
                    <a:pt x="976" y="0"/>
                  </a:lnTo>
                  <a:lnTo>
                    <a:pt x="308" y="0"/>
                  </a:lnTo>
                  <a:cubicBezTo>
                    <a:pt x="291" y="0"/>
                    <a:pt x="275" y="7"/>
                    <a:pt x="262" y="18"/>
                  </a:cubicBezTo>
                  <a:lnTo>
                    <a:pt x="19" y="262"/>
                  </a:lnTo>
                  <a:cubicBezTo>
                    <a:pt x="19" y="262"/>
                    <a:pt x="19" y="262"/>
                    <a:pt x="18" y="263"/>
                  </a:cubicBezTo>
                  <a:cubicBezTo>
                    <a:pt x="17" y="264"/>
                    <a:pt x="15" y="265"/>
                    <a:pt x="14" y="267"/>
                  </a:cubicBezTo>
                  <a:cubicBezTo>
                    <a:pt x="14" y="267"/>
                    <a:pt x="13" y="268"/>
                    <a:pt x="13" y="269"/>
                  </a:cubicBezTo>
                  <a:cubicBezTo>
                    <a:pt x="12" y="270"/>
                    <a:pt x="11" y="271"/>
                    <a:pt x="11" y="272"/>
                  </a:cubicBezTo>
                  <a:cubicBezTo>
                    <a:pt x="10" y="273"/>
                    <a:pt x="10" y="274"/>
                    <a:pt x="9" y="274"/>
                  </a:cubicBezTo>
                  <a:cubicBezTo>
                    <a:pt x="8" y="275"/>
                    <a:pt x="8" y="276"/>
                    <a:pt x="7" y="277"/>
                  </a:cubicBezTo>
                  <a:cubicBezTo>
                    <a:pt x="7" y="278"/>
                    <a:pt x="6" y="279"/>
                    <a:pt x="6" y="280"/>
                  </a:cubicBezTo>
                  <a:cubicBezTo>
                    <a:pt x="5" y="281"/>
                    <a:pt x="5" y="281"/>
                    <a:pt x="5" y="282"/>
                  </a:cubicBezTo>
                  <a:cubicBezTo>
                    <a:pt x="4" y="284"/>
                    <a:pt x="4" y="285"/>
                    <a:pt x="4" y="285"/>
                  </a:cubicBezTo>
                  <a:cubicBezTo>
                    <a:pt x="3" y="286"/>
                    <a:pt x="3" y="287"/>
                    <a:pt x="3" y="288"/>
                  </a:cubicBezTo>
                  <a:cubicBezTo>
                    <a:pt x="2" y="289"/>
                    <a:pt x="2" y="291"/>
                    <a:pt x="2" y="291"/>
                  </a:cubicBezTo>
                  <a:cubicBezTo>
                    <a:pt x="1" y="292"/>
                    <a:pt x="1" y="293"/>
                    <a:pt x="1" y="294"/>
                  </a:cubicBezTo>
                  <a:cubicBezTo>
                    <a:pt x="1" y="295"/>
                    <a:pt x="1" y="296"/>
                    <a:pt x="1" y="298"/>
                  </a:cubicBezTo>
                  <a:cubicBezTo>
                    <a:pt x="1" y="299"/>
                    <a:pt x="0" y="300"/>
                    <a:pt x="0" y="300"/>
                  </a:cubicBezTo>
                  <a:cubicBezTo>
                    <a:pt x="0" y="302"/>
                    <a:pt x="0" y="305"/>
                    <a:pt x="0" y="306"/>
                  </a:cubicBezTo>
                  <a:lnTo>
                    <a:pt x="0" y="306"/>
                  </a:lnTo>
                  <a:lnTo>
                    <a:pt x="0" y="1328"/>
                  </a:lnTo>
                  <a:cubicBezTo>
                    <a:pt x="0" y="1364"/>
                    <a:pt x="29" y="1393"/>
                    <a:pt x="64" y="1393"/>
                  </a:cubicBezTo>
                  <a:lnTo>
                    <a:pt x="235" y="1393"/>
                  </a:lnTo>
                  <a:cubicBezTo>
                    <a:pt x="257" y="1480"/>
                    <a:pt x="336" y="1544"/>
                    <a:pt x="429" y="1544"/>
                  </a:cubicBezTo>
                  <a:cubicBezTo>
                    <a:pt x="523" y="1544"/>
                    <a:pt x="602" y="1480"/>
                    <a:pt x="624" y="1393"/>
                  </a:cubicBezTo>
                  <a:lnTo>
                    <a:pt x="1219" y="1393"/>
                  </a:lnTo>
                  <a:lnTo>
                    <a:pt x="1306" y="1393"/>
                  </a:lnTo>
                  <a:cubicBezTo>
                    <a:pt x="1328" y="1480"/>
                    <a:pt x="1407" y="1544"/>
                    <a:pt x="1501" y="1544"/>
                  </a:cubicBezTo>
                  <a:cubicBezTo>
                    <a:pt x="1594" y="1544"/>
                    <a:pt x="1673" y="1480"/>
                    <a:pt x="1695" y="1393"/>
                  </a:cubicBezTo>
                  <a:lnTo>
                    <a:pt x="1819" y="1393"/>
                  </a:lnTo>
                  <a:cubicBezTo>
                    <a:pt x="1855" y="1393"/>
                    <a:pt x="1884" y="1364"/>
                    <a:pt x="1884" y="1328"/>
                  </a:cubicBezTo>
                  <a:lnTo>
                    <a:pt x="1884" y="848"/>
                  </a:lnTo>
                  <a:cubicBezTo>
                    <a:pt x="1884" y="722"/>
                    <a:pt x="1848" y="615"/>
                    <a:pt x="1779" y="541"/>
                  </a:cubicBezTo>
                  <a:close/>
                  <a:moveTo>
                    <a:pt x="1064" y="244"/>
                  </a:moveTo>
                  <a:lnTo>
                    <a:pt x="699" y="244"/>
                  </a:lnTo>
                  <a:lnTo>
                    <a:pt x="699" y="129"/>
                  </a:lnTo>
                  <a:lnTo>
                    <a:pt x="949" y="129"/>
                  </a:lnTo>
                  <a:lnTo>
                    <a:pt x="1064" y="244"/>
                  </a:lnTo>
                  <a:close/>
                  <a:moveTo>
                    <a:pt x="335" y="129"/>
                  </a:moveTo>
                  <a:lnTo>
                    <a:pt x="569" y="129"/>
                  </a:lnTo>
                  <a:lnTo>
                    <a:pt x="569" y="243"/>
                  </a:lnTo>
                  <a:lnTo>
                    <a:pt x="221" y="243"/>
                  </a:lnTo>
                  <a:lnTo>
                    <a:pt x="335" y="129"/>
                  </a:lnTo>
                  <a:close/>
                  <a:moveTo>
                    <a:pt x="129" y="373"/>
                  </a:moveTo>
                  <a:lnTo>
                    <a:pt x="1155" y="373"/>
                  </a:lnTo>
                  <a:lnTo>
                    <a:pt x="1155" y="497"/>
                  </a:lnTo>
                  <a:lnTo>
                    <a:pt x="1155" y="1265"/>
                  </a:lnTo>
                  <a:lnTo>
                    <a:pt x="617" y="1265"/>
                  </a:lnTo>
                  <a:cubicBezTo>
                    <a:pt x="616" y="1265"/>
                    <a:pt x="615" y="1265"/>
                    <a:pt x="614" y="1265"/>
                  </a:cubicBezTo>
                  <a:cubicBezTo>
                    <a:pt x="583" y="1194"/>
                    <a:pt x="512" y="1144"/>
                    <a:pt x="430" y="1144"/>
                  </a:cubicBezTo>
                  <a:cubicBezTo>
                    <a:pt x="347" y="1144"/>
                    <a:pt x="276" y="1194"/>
                    <a:pt x="245" y="1266"/>
                  </a:cubicBezTo>
                  <a:cubicBezTo>
                    <a:pt x="242" y="1265"/>
                    <a:pt x="240" y="1265"/>
                    <a:pt x="236" y="1265"/>
                  </a:cubicBezTo>
                  <a:lnTo>
                    <a:pt x="129" y="1265"/>
                  </a:lnTo>
                  <a:lnTo>
                    <a:pt x="129" y="373"/>
                  </a:lnTo>
                  <a:close/>
                  <a:moveTo>
                    <a:pt x="430" y="1417"/>
                  </a:moveTo>
                  <a:cubicBezTo>
                    <a:pt x="390" y="1417"/>
                    <a:pt x="358" y="1384"/>
                    <a:pt x="358" y="1345"/>
                  </a:cubicBezTo>
                  <a:cubicBezTo>
                    <a:pt x="358" y="1306"/>
                    <a:pt x="390" y="1273"/>
                    <a:pt x="430" y="1273"/>
                  </a:cubicBezTo>
                  <a:cubicBezTo>
                    <a:pt x="469" y="1273"/>
                    <a:pt x="501" y="1306"/>
                    <a:pt x="501" y="1345"/>
                  </a:cubicBezTo>
                  <a:cubicBezTo>
                    <a:pt x="501" y="1384"/>
                    <a:pt x="469" y="1417"/>
                    <a:pt x="430" y="1417"/>
                  </a:cubicBezTo>
                  <a:close/>
                  <a:moveTo>
                    <a:pt x="1501" y="1417"/>
                  </a:moveTo>
                  <a:cubicBezTo>
                    <a:pt x="1462" y="1417"/>
                    <a:pt x="1429" y="1384"/>
                    <a:pt x="1429" y="1345"/>
                  </a:cubicBezTo>
                  <a:cubicBezTo>
                    <a:pt x="1429" y="1306"/>
                    <a:pt x="1462" y="1273"/>
                    <a:pt x="1501" y="1273"/>
                  </a:cubicBezTo>
                  <a:cubicBezTo>
                    <a:pt x="1540" y="1273"/>
                    <a:pt x="1573" y="1306"/>
                    <a:pt x="1573" y="1345"/>
                  </a:cubicBezTo>
                  <a:cubicBezTo>
                    <a:pt x="1573" y="1384"/>
                    <a:pt x="1541" y="1417"/>
                    <a:pt x="1501" y="1417"/>
                  </a:cubicBezTo>
                  <a:close/>
                  <a:moveTo>
                    <a:pt x="1755" y="1265"/>
                  </a:moveTo>
                  <a:lnTo>
                    <a:pt x="1686" y="1265"/>
                  </a:lnTo>
                  <a:cubicBezTo>
                    <a:pt x="1655" y="1194"/>
                    <a:pt x="1584" y="1144"/>
                    <a:pt x="1502" y="1144"/>
                  </a:cubicBezTo>
                  <a:cubicBezTo>
                    <a:pt x="1419" y="1144"/>
                    <a:pt x="1348" y="1194"/>
                    <a:pt x="1317" y="1265"/>
                  </a:cubicBezTo>
                  <a:lnTo>
                    <a:pt x="1284" y="1265"/>
                  </a:lnTo>
                  <a:lnTo>
                    <a:pt x="1284" y="562"/>
                  </a:lnTo>
                  <a:lnTo>
                    <a:pt x="1520" y="562"/>
                  </a:lnTo>
                  <a:cubicBezTo>
                    <a:pt x="1668" y="562"/>
                    <a:pt x="1755" y="669"/>
                    <a:pt x="1755" y="850"/>
                  </a:cubicBezTo>
                  <a:lnTo>
                    <a:pt x="1755" y="1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9">
              <a:extLst>
                <a:ext uri="{FF2B5EF4-FFF2-40B4-BE49-F238E27FC236}">
                  <a16:creationId xmlns:a16="http://schemas.microsoft.com/office/drawing/2014/main" id="{2677735F-513D-4CB6-A632-D3C63951C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8451" y="3370263"/>
              <a:ext cx="100013" cy="26988"/>
            </a:xfrm>
            <a:custGeom>
              <a:avLst/>
              <a:gdLst>
                <a:gd name="T0" fmla="*/ 419 w 484"/>
                <a:gd name="T1" fmla="*/ 0 h 129"/>
                <a:gd name="T2" fmla="*/ 65 w 484"/>
                <a:gd name="T3" fmla="*/ 0 h 129"/>
                <a:gd name="T4" fmla="*/ 0 w 484"/>
                <a:gd name="T5" fmla="*/ 65 h 129"/>
                <a:gd name="T6" fmla="*/ 65 w 484"/>
                <a:gd name="T7" fmla="*/ 129 h 129"/>
                <a:gd name="T8" fmla="*/ 419 w 484"/>
                <a:gd name="T9" fmla="*/ 129 h 129"/>
                <a:gd name="T10" fmla="*/ 484 w 484"/>
                <a:gd name="T11" fmla="*/ 65 h 129"/>
                <a:gd name="T12" fmla="*/ 419 w 484"/>
                <a:gd name="T1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4" h="129">
                  <a:moveTo>
                    <a:pt x="419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29"/>
                    <a:pt x="65" y="129"/>
                  </a:cubicBezTo>
                  <a:lnTo>
                    <a:pt x="419" y="129"/>
                  </a:lnTo>
                  <a:cubicBezTo>
                    <a:pt x="454" y="129"/>
                    <a:pt x="484" y="100"/>
                    <a:pt x="484" y="65"/>
                  </a:cubicBezTo>
                  <a:cubicBezTo>
                    <a:pt x="484" y="29"/>
                    <a:pt x="454" y="0"/>
                    <a:pt x="4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0">
              <a:extLst>
                <a:ext uri="{FF2B5EF4-FFF2-40B4-BE49-F238E27FC236}">
                  <a16:creationId xmlns:a16="http://schemas.microsoft.com/office/drawing/2014/main" id="{A1676876-536A-43EE-8057-83BD383A4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8764" y="3422651"/>
              <a:ext cx="139700" cy="26988"/>
            </a:xfrm>
            <a:custGeom>
              <a:avLst/>
              <a:gdLst>
                <a:gd name="T0" fmla="*/ 615 w 680"/>
                <a:gd name="T1" fmla="*/ 0 h 130"/>
                <a:gd name="T2" fmla="*/ 64 w 680"/>
                <a:gd name="T3" fmla="*/ 0 h 130"/>
                <a:gd name="T4" fmla="*/ 0 w 680"/>
                <a:gd name="T5" fmla="*/ 65 h 130"/>
                <a:gd name="T6" fmla="*/ 64 w 680"/>
                <a:gd name="T7" fmla="*/ 130 h 130"/>
                <a:gd name="T8" fmla="*/ 615 w 680"/>
                <a:gd name="T9" fmla="*/ 130 h 130"/>
                <a:gd name="T10" fmla="*/ 680 w 680"/>
                <a:gd name="T11" fmla="*/ 65 h 130"/>
                <a:gd name="T12" fmla="*/ 615 w 680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0" h="130">
                  <a:moveTo>
                    <a:pt x="615" y="0"/>
                  </a:moveTo>
                  <a:lnTo>
                    <a:pt x="64" y="0"/>
                  </a:lnTo>
                  <a:cubicBezTo>
                    <a:pt x="29" y="0"/>
                    <a:pt x="0" y="30"/>
                    <a:pt x="0" y="65"/>
                  </a:cubicBezTo>
                  <a:cubicBezTo>
                    <a:pt x="0" y="101"/>
                    <a:pt x="29" y="130"/>
                    <a:pt x="64" y="130"/>
                  </a:cubicBezTo>
                  <a:lnTo>
                    <a:pt x="615" y="130"/>
                  </a:lnTo>
                  <a:cubicBezTo>
                    <a:pt x="650" y="130"/>
                    <a:pt x="680" y="101"/>
                    <a:pt x="680" y="65"/>
                  </a:cubicBezTo>
                  <a:cubicBezTo>
                    <a:pt x="680" y="30"/>
                    <a:pt x="650" y="0"/>
                    <a:pt x="6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1">
              <a:extLst>
                <a:ext uri="{FF2B5EF4-FFF2-40B4-BE49-F238E27FC236}">
                  <a16:creationId xmlns:a16="http://schemas.microsoft.com/office/drawing/2014/main" id="{0C91BE92-5A1B-4A29-9F1F-7B1CC2D49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8451" y="3473451"/>
              <a:ext cx="100013" cy="26988"/>
            </a:xfrm>
            <a:custGeom>
              <a:avLst/>
              <a:gdLst>
                <a:gd name="T0" fmla="*/ 419 w 484"/>
                <a:gd name="T1" fmla="*/ 0 h 129"/>
                <a:gd name="T2" fmla="*/ 65 w 484"/>
                <a:gd name="T3" fmla="*/ 0 h 129"/>
                <a:gd name="T4" fmla="*/ 0 w 484"/>
                <a:gd name="T5" fmla="*/ 65 h 129"/>
                <a:gd name="T6" fmla="*/ 65 w 484"/>
                <a:gd name="T7" fmla="*/ 129 h 129"/>
                <a:gd name="T8" fmla="*/ 419 w 484"/>
                <a:gd name="T9" fmla="*/ 129 h 129"/>
                <a:gd name="T10" fmla="*/ 484 w 484"/>
                <a:gd name="T11" fmla="*/ 65 h 129"/>
                <a:gd name="T12" fmla="*/ 419 w 484"/>
                <a:gd name="T1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4" h="129">
                  <a:moveTo>
                    <a:pt x="419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29"/>
                    <a:pt x="65" y="129"/>
                  </a:cubicBezTo>
                  <a:lnTo>
                    <a:pt x="419" y="129"/>
                  </a:lnTo>
                  <a:cubicBezTo>
                    <a:pt x="454" y="129"/>
                    <a:pt x="484" y="100"/>
                    <a:pt x="484" y="65"/>
                  </a:cubicBezTo>
                  <a:cubicBezTo>
                    <a:pt x="484" y="29"/>
                    <a:pt x="454" y="0"/>
                    <a:pt x="4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B306277D-CF67-4C15-A5CB-52D4B17E725C}"/>
              </a:ext>
            </a:extLst>
          </p:cNvPr>
          <p:cNvGrpSpPr/>
          <p:nvPr/>
        </p:nvGrpSpPr>
        <p:grpSpPr>
          <a:xfrm>
            <a:off x="5564858" y="2486784"/>
            <a:ext cx="346410" cy="386293"/>
            <a:chOff x="5381626" y="2209800"/>
            <a:chExt cx="482600" cy="538163"/>
          </a:xfrm>
          <a:solidFill>
            <a:srgbClr val="1C1C1C"/>
          </a:solidFill>
        </p:grpSpPr>
        <p:sp>
          <p:nvSpPr>
            <p:cNvPr id="22" name="Freeform 220">
              <a:extLst>
                <a:ext uri="{FF2B5EF4-FFF2-40B4-BE49-F238E27FC236}">
                  <a16:creationId xmlns:a16="http://schemas.microsoft.com/office/drawing/2014/main" id="{39155076-2A52-4E62-B73E-9376E5BF8D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1026" y="2506663"/>
              <a:ext cx="203200" cy="241300"/>
            </a:xfrm>
            <a:custGeom>
              <a:avLst/>
              <a:gdLst>
                <a:gd name="T0" fmla="*/ 928 w 993"/>
                <a:gd name="T1" fmla="*/ 488 h 1174"/>
                <a:gd name="T2" fmla="*/ 834 w 993"/>
                <a:gd name="T3" fmla="*/ 488 h 1174"/>
                <a:gd name="T4" fmla="*/ 834 w 993"/>
                <a:gd name="T5" fmla="*/ 338 h 1174"/>
                <a:gd name="T6" fmla="*/ 496 w 993"/>
                <a:gd name="T7" fmla="*/ 0 h 1174"/>
                <a:gd name="T8" fmla="*/ 158 w 993"/>
                <a:gd name="T9" fmla="*/ 338 h 1174"/>
                <a:gd name="T10" fmla="*/ 223 w 993"/>
                <a:gd name="T11" fmla="*/ 402 h 1174"/>
                <a:gd name="T12" fmla="*/ 287 w 993"/>
                <a:gd name="T13" fmla="*/ 338 h 1174"/>
                <a:gd name="T14" fmla="*/ 496 w 993"/>
                <a:gd name="T15" fmla="*/ 129 h 1174"/>
                <a:gd name="T16" fmla="*/ 706 w 993"/>
                <a:gd name="T17" fmla="*/ 338 h 1174"/>
                <a:gd name="T18" fmla="*/ 706 w 993"/>
                <a:gd name="T19" fmla="*/ 488 h 1174"/>
                <a:gd name="T20" fmla="*/ 64 w 993"/>
                <a:gd name="T21" fmla="*/ 488 h 1174"/>
                <a:gd name="T22" fmla="*/ 0 w 993"/>
                <a:gd name="T23" fmla="*/ 553 h 1174"/>
                <a:gd name="T24" fmla="*/ 0 w 993"/>
                <a:gd name="T25" fmla="*/ 1110 h 1174"/>
                <a:gd name="T26" fmla="*/ 64 w 993"/>
                <a:gd name="T27" fmla="*/ 1174 h 1174"/>
                <a:gd name="T28" fmla="*/ 928 w 993"/>
                <a:gd name="T29" fmla="*/ 1174 h 1174"/>
                <a:gd name="T30" fmla="*/ 993 w 993"/>
                <a:gd name="T31" fmla="*/ 1110 h 1174"/>
                <a:gd name="T32" fmla="*/ 993 w 993"/>
                <a:gd name="T33" fmla="*/ 553 h 1174"/>
                <a:gd name="T34" fmla="*/ 928 w 993"/>
                <a:gd name="T35" fmla="*/ 488 h 1174"/>
                <a:gd name="T36" fmla="*/ 864 w 993"/>
                <a:gd name="T37" fmla="*/ 1045 h 1174"/>
                <a:gd name="T38" fmla="*/ 129 w 993"/>
                <a:gd name="T39" fmla="*/ 1045 h 1174"/>
                <a:gd name="T40" fmla="*/ 129 w 993"/>
                <a:gd name="T41" fmla="*/ 617 h 1174"/>
                <a:gd name="T42" fmla="*/ 864 w 993"/>
                <a:gd name="T43" fmla="*/ 617 h 1174"/>
                <a:gd name="T44" fmla="*/ 864 w 993"/>
                <a:gd name="T45" fmla="*/ 1045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93" h="1174">
                  <a:moveTo>
                    <a:pt x="928" y="488"/>
                  </a:moveTo>
                  <a:lnTo>
                    <a:pt x="834" y="488"/>
                  </a:lnTo>
                  <a:lnTo>
                    <a:pt x="834" y="338"/>
                  </a:lnTo>
                  <a:cubicBezTo>
                    <a:pt x="834" y="152"/>
                    <a:pt x="683" y="0"/>
                    <a:pt x="496" y="0"/>
                  </a:cubicBezTo>
                  <a:cubicBezTo>
                    <a:pt x="310" y="0"/>
                    <a:pt x="158" y="151"/>
                    <a:pt x="158" y="338"/>
                  </a:cubicBezTo>
                  <a:cubicBezTo>
                    <a:pt x="158" y="373"/>
                    <a:pt x="187" y="402"/>
                    <a:pt x="223" y="402"/>
                  </a:cubicBezTo>
                  <a:cubicBezTo>
                    <a:pt x="258" y="402"/>
                    <a:pt x="287" y="373"/>
                    <a:pt x="287" y="338"/>
                  </a:cubicBezTo>
                  <a:cubicBezTo>
                    <a:pt x="287" y="223"/>
                    <a:pt x="381" y="129"/>
                    <a:pt x="496" y="129"/>
                  </a:cubicBezTo>
                  <a:cubicBezTo>
                    <a:pt x="612" y="129"/>
                    <a:pt x="706" y="223"/>
                    <a:pt x="706" y="338"/>
                  </a:cubicBezTo>
                  <a:lnTo>
                    <a:pt x="706" y="488"/>
                  </a:lnTo>
                  <a:lnTo>
                    <a:pt x="64" y="488"/>
                  </a:lnTo>
                  <a:cubicBezTo>
                    <a:pt x="29" y="488"/>
                    <a:pt x="0" y="517"/>
                    <a:pt x="0" y="553"/>
                  </a:cubicBezTo>
                  <a:lnTo>
                    <a:pt x="0" y="1110"/>
                  </a:lnTo>
                  <a:cubicBezTo>
                    <a:pt x="0" y="1145"/>
                    <a:pt x="29" y="1174"/>
                    <a:pt x="64" y="1174"/>
                  </a:cubicBezTo>
                  <a:lnTo>
                    <a:pt x="928" y="1174"/>
                  </a:lnTo>
                  <a:cubicBezTo>
                    <a:pt x="964" y="1174"/>
                    <a:pt x="993" y="1145"/>
                    <a:pt x="993" y="1110"/>
                  </a:cubicBezTo>
                  <a:lnTo>
                    <a:pt x="993" y="553"/>
                  </a:lnTo>
                  <a:cubicBezTo>
                    <a:pt x="993" y="517"/>
                    <a:pt x="964" y="488"/>
                    <a:pt x="928" y="488"/>
                  </a:cubicBezTo>
                  <a:close/>
                  <a:moveTo>
                    <a:pt x="864" y="1045"/>
                  </a:moveTo>
                  <a:lnTo>
                    <a:pt x="129" y="1045"/>
                  </a:lnTo>
                  <a:lnTo>
                    <a:pt x="129" y="617"/>
                  </a:lnTo>
                  <a:lnTo>
                    <a:pt x="864" y="617"/>
                  </a:lnTo>
                  <a:lnTo>
                    <a:pt x="864" y="10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1">
              <a:extLst>
                <a:ext uri="{FF2B5EF4-FFF2-40B4-BE49-F238E27FC236}">
                  <a16:creationId xmlns:a16="http://schemas.microsoft.com/office/drawing/2014/main" id="{7B919005-51CB-4553-88DD-A44872C43B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1626" y="2209800"/>
              <a:ext cx="390525" cy="508000"/>
            </a:xfrm>
            <a:custGeom>
              <a:avLst/>
              <a:gdLst>
                <a:gd name="T0" fmla="*/ 1409 w 1899"/>
                <a:gd name="T1" fmla="*/ 887 h 2471"/>
                <a:gd name="T2" fmla="*/ 1474 w 1899"/>
                <a:gd name="T3" fmla="*/ 822 h 2471"/>
                <a:gd name="T4" fmla="*/ 1474 w 1899"/>
                <a:gd name="T5" fmla="*/ 610 h 2471"/>
                <a:gd name="T6" fmla="*/ 1710 w 1899"/>
                <a:gd name="T7" fmla="*/ 610 h 2471"/>
                <a:gd name="T8" fmla="*/ 1767 w 1899"/>
                <a:gd name="T9" fmla="*/ 1248 h 2471"/>
                <a:gd name="T10" fmla="*/ 1837 w 1899"/>
                <a:gd name="T11" fmla="*/ 1306 h 2471"/>
                <a:gd name="T12" fmla="*/ 1895 w 1899"/>
                <a:gd name="T13" fmla="*/ 1236 h 2471"/>
                <a:gd name="T14" fmla="*/ 1834 w 1899"/>
                <a:gd name="T15" fmla="*/ 540 h 2471"/>
                <a:gd name="T16" fmla="*/ 1769 w 1899"/>
                <a:gd name="T17" fmla="*/ 482 h 2471"/>
                <a:gd name="T18" fmla="*/ 1474 w 1899"/>
                <a:gd name="T19" fmla="*/ 482 h 2471"/>
                <a:gd name="T20" fmla="*/ 988 w 1899"/>
                <a:gd name="T21" fmla="*/ 0 h 2471"/>
                <a:gd name="T22" fmla="*/ 502 w 1899"/>
                <a:gd name="T23" fmla="*/ 482 h 2471"/>
                <a:gd name="T24" fmla="*/ 206 w 1899"/>
                <a:gd name="T25" fmla="*/ 482 h 2471"/>
                <a:gd name="T26" fmla="*/ 142 w 1899"/>
                <a:gd name="T27" fmla="*/ 540 h 2471"/>
                <a:gd name="T28" fmla="*/ 0 w 1899"/>
                <a:gd name="T29" fmla="*/ 2139 h 2471"/>
                <a:gd name="T30" fmla="*/ 0 w 1899"/>
                <a:gd name="T31" fmla="*/ 2145 h 2471"/>
                <a:gd name="T32" fmla="*/ 368 w 1899"/>
                <a:gd name="T33" fmla="*/ 2471 h 2471"/>
                <a:gd name="T34" fmla="*/ 1175 w 1899"/>
                <a:gd name="T35" fmla="*/ 2471 h 2471"/>
                <a:gd name="T36" fmla="*/ 1240 w 1899"/>
                <a:gd name="T37" fmla="*/ 2406 h 2471"/>
                <a:gd name="T38" fmla="*/ 1175 w 1899"/>
                <a:gd name="T39" fmla="*/ 2342 h 2471"/>
                <a:gd name="T40" fmla="*/ 367 w 1899"/>
                <a:gd name="T41" fmla="*/ 2342 h 2471"/>
                <a:gd name="T42" fmla="*/ 128 w 1899"/>
                <a:gd name="T43" fmla="*/ 2147 h 2471"/>
                <a:gd name="T44" fmla="*/ 265 w 1899"/>
                <a:gd name="T45" fmla="*/ 610 h 2471"/>
                <a:gd name="T46" fmla="*/ 502 w 1899"/>
                <a:gd name="T47" fmla="*/ 610 h 2471"/>
                <a:gd name="T48" fmla="*/ 502 w 1899"/>
                <a:gd name="T49" fmla="*/ 822 h 2471"/>
                <a:gd name="T50" fmla="*/ 566 w 1899"/>
                <a:gd name="T51" fmla="*/ 886 h 2471"/>
                <a:gd name="T52" fmla="*/ 630 w 1899"/>
                <a:gd name="T53" fmla="*/ 822 h 2471"/>
                <a:gd name="T54" fmla="*/ 630 w 1899"/>
                <a:gd name="T55" fmla="*/ 610 h 2471"/>
                <a:gd name="T56" fmla="*/ 1345 w 1899"/>
                <a:gd name="T57" fmla="*/ 610 h 2471"/>
                <a:gd name="T58" fmla="*/ 1345 w 1899"/>
                <a:gd name="T59" fmla="*/ 822 h 2471"/>
                <a:gd name="T60" fmla="*/ 1409 w 1899"/>
                <a:gd name="T61" fmla="*/ 887 h 2471"/>
                <a:gd name="T62" fmla="*/ 987 w 1899"/>
                <a:gd name="T63" fmla="*/ 128 h 2471"/>
                <a:gd name="T64" fmla="*/ 1344 w 1899"/>
                <a:gd name="T65" fmla="*/ 481 h 2471"/>
                <a:gd name="T66" fmla="*/ 630 w 1899"/>
                <a:gd name="T67" fmla="*/ 481 h 2471"/>
                <a:gd name="T68" fmla="*/ 987 w 1899"/>
                <a:gd name="T69" fmla="*/ 128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99" h="2471">
                  <a:moveTo>
                    <a:pt x="1409" y="887"/>
                  </a:moveTo>
                  <a:cubicBezTo>
                    <a:pt x="1445" y="887"/>
                    <a:pt x="1474" y="858"/>
                    <a:pt x="1474" y="822"/>
                  </a:cubicBezTo>
                  <a:lnTo>
                    <a:pt x="1474" y="610"/>
                  </a:lnTo>
                  <a:lnTo>
                    <a:pt x="1710" y="610"/>
                  </a:lnTo>
                  <a:lnTo>
                    <a:pt x="1767" y="1248"/>
                  </a:lnTo>
                  <a:cubicBezTo>
                    <a:pt x="1770" y="1283"/>
                    <a:pt x="1801" y="1309"/>
                    <a:pt x="1837" y="1306"/>
                  </a:cubicBezTo>
                  <a:cubicBezTo>
                    <a:pt x="1872" y="1303"/>
                    <a:pt x="1899" y="1272"/>
                    <a:pt x="1895" y="1236"/>
                  </a:cubicBezTo>
                  <a:lnTo>
                    <a:pt x="1834" y="540"/>
                  </a:lnTo>
                  <a:cubicBezTo>
                    <a:pt x="1831" y="507"/>
                    <a:pt x="1803" y="482"/>
                    <a:pt x="1769" y="482"/>
                  </a:cubicBezTo>
                  <a:lnTo>
                    <a:pt x="1474" y="482"/>
                  </a:lnTo>
                  <a:cubicBezTo>
                    <a:pt x="1471" y="216"/>
                    <a:pt x="1255" y="0"/>
                    <a:pt x="988" y="0"/>
                  </a:cubicBezTo>
                  <a:cubicBezTo>
                    <a:pt x="721" y="0"/>
                    <a:pt x="504" y="216"/>
                    <a:pt x="502" y="482"/>
                  </a:cubicBezTo>
                  <a:lnTo>
                    <a:pt x="206" y="482"/>
                  </a:lnTo>
                  <a:cubicBezTo>
                    <a:pt x="173" y="482"/>
                    <a:pt x="145" y="507"/>
                    <a:pt x="142" y="540"/>
                  </a:cubicBezTo>
                  <a:lnTo>
                    <a:pt x="0" y="2139"/>
                  </a:lnTo>
                  <a:cubicBezTo>
                    <a:pt x="0" y="2141"/>
                    <a:pt x="0" y="2143"/>
                    <a:pt x="0" y="2145"/>
                  </a:cubicBezTo>
                  <a:cubicBezTo>
                    <a:pt x="0" y="2325"/>
                    <a:pt x="165" y="2471"/>
                    <a:pt x="368" y="2471"/>
                  </a:cubicBezTo>
                  <a:lnTo>
                    <a:pt x="1175" y="2471"/>
                  </a:lnTo>
                  <a:cubicBezTo>
                    <a:pt x="1211" y="2471"/>
                    <a:pt x="1240" y="2442"/>
                    <a:pt x="1240" y="2406"/>
                  </a:cubicBezTo>
                  <a:cubicBezTo>
                    <a:pt x="1240" y="2371"/>
                    <a:pt x="1211" y="2342"/>
                    <a:pt x="1175" y="2342"/>
                  </a:cubicBezTo>
                  <a:lnTo>
                    <a:pt x="367" y="2342"/>
                  </a:lnTo>
                  <a:cubicBezTo>
                    <a:pt x="237" y="2342"/>
                    <a:pt x="130" y="2255"/>
                    <a:pt x="128" y="2147"/>
                  </a:cubicBezTo>
                  <a:lnTo>
                    <a:pt x="265" y="610"/>
                  </a:lnTo>
                  <a:lnTo>
                    <a:pt x="502" y="610"/>
                  </a:lnTo>
                  <a:lnTo>
                    <a:pt x="502" y="822"/>
                  </a:lnTo>
                  <a:cubicBezTo>
                    <a:pt x="502" y="857"/>
                    <a:pt x="531" y="886"/>
                    <a:pt x="566" y="886"/>
                  </a:cubicBezTo>
                  <a:cubicBezTo>
                    <a:pt x="601" y="886"/>
                    <a:pt x="630" y="857"/>
                    <a:pt x="630" y="822"/>
                  </a:cubicBezTo>
                  <a:lnTo>
                    <a:pt x="630" y="610"/>
                  </a:lnTo>
                  <a:lnTo>
                    <a:pt x="1345" y="610"/>
                  </a:lnTo>
                  <a:lnTo>
                    <a:pt x="1345" y="822"/>
                  </a:lnTo>
                  <a:cubicBezTo>
                    <a:pt x="1345" y="858"/>
                    <a:pt x="1374" y="887"/>
                    <a:pt x="1409" y="887"/>
                  </a:cubicBezTo>
                  <a:close/>
                  <a:moveTo>
                    <a:pt x="987" y="128"/>
                  </a:moveTo>
                  <a:cubicBezTo>
                    <a:pt x="1183" y="128"/>
                    <a:pt x="1343" y="287"/>
                    <a:pt x="1344" y="481"/>
                  </a:cubicBezTo>
                  <a:lnTo>
                    <a:pt x="630" y="481"/>
                  </a:lnTo>
                  <a:cubicBezTo>
                    <a:pt x="633" y="287"/>
                    <a:pt x="792" y="128"/>
                    <a:pt x="987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92C8A7A9-9CA8-4298-BF59-9371727C382B}"/>
              </a:ext>
            </a:extLst>
          </p:cNvPr>
          <p:cNvGrpSpPr/>
          <p:nvPr/>
        </p:nvGrpSpPr>
        <p:grpSpPr>
          <a:xfrm>
            <a:off x="5568846" y="973142"/>
            <a:ext cx="338434" cy="386293"/>
            <a:chOff x="5410201" y="7938"/>
            <a:chExt cx="471488" cy="538163"/>
          </a:xfrm>
          <a:solidFill>
            <a:srgbClr val="1C1C1C"/>
          </a:solidFill>
        </p:grpSpPr>
        <p:sp>
          <p:nvSpPr>
            <p:cNvPr id="139" name="Freeform 83">
              <a:extLst>
                <a:ext uri="{FF2B5EF4-FFF2-40B4-BE49-F238E27FC236}">
                  <a16:creationId xmlns:a16="http://schemas.microsoft.com/office/drawing/2014/main" id="{6ADAEC80-7AA5-4BBC-AF7E-FA612B983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0376" y="233363"/>
              <a:ext cx="211138" cy="182563"/>
            </a:xfrm>
            <a:custGeom>
              <a:avLst/>
              <a:gdLst>
                <a:gd name="T0" fmla="*/ 981 w 1022"/>
                <a:gd name="T1" fmla="*/ 766 h 887"/>
                <a:gd name="T2" fmla="*/ 576 w 1022"/>
                <a:gd name="T3" fmla="*/ 532 h 887"/>
                <a:gd name="T4" fmla="*/ 576 w 1022"/>
                <a:gd name="T5" fmla="*/ 65 h 887"/>
                <a:gd name="T6" fmla="*/ 511 w 1022"/>
                <a:gd name="T7" fmla="*/ 0 h 887"/>
                <a:gd name="T8" fmla="*/ 446 w 1022"/>
                <a:gd name="T9" fmla="*/ 65 h 887"/>
                <a:gd name="T10" fmla="*/ 446 w 1022"/>
                <a:gd name="T11" fmla="*/ 532 h 887"/>
                <a:gd name="T12" fmla="*/ 42 w 1022"/>
                <a:gd name="T13" fmla="*/ 766 h 887"/>
                <a:gd name="T14" fmla="*/ 18 w 1022"/>
                <a:gd name="T15" fmla="*/ 854 h 887"/>
                <a:gd name="T16" fmla="*/ 74 w 1022"/>
                <a:gd name="T17" fmla="*/ 887 h 887"/>
                <a:gd name="T18" fmla="*/ 107 w 1022"/>
                <a:gd name="T19" fmla="*/ 878 h 887"/>
                <a:gd name="T20" fmla="*/ 511 w 1022"/>
                <a:gd name="T21" fmla="*/ 645 h 887"/>
                <a:gd name="T22" fmla="*/ 916 w 1022"/>
                <a:gd name="T23" fmla="*/ 878 h 887"/>
                <a:gd name="T24" fmla="*/ 948 w 1022"/>
                <a:gd name="T25" fmla="*/ 887 h 887"/>
                <a:gd name="T26" fmla="*/ 1004 w 1022"/>
                <a:gd name="T27" fmla="*/ 854 h 887"/>
                <a:gd name="T28" fmla="*/ 981 w 1022"/>
                <a:gd name="T29" fmla="*/ 766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22" h="887">
                  <a:moveTo>
                    <a:pt x="981" y="766"/>
                  </a:moveTo>
                  <a:lnTo>
                    <a:pt x="576" y="532"/>
                  </a:lnTo>
                  <a:lnTo>
                    <a:pt x="576" y="65"/>
                  </a:lnTo>
                  <a:cubicBezTo>
                    <a:pt x="576" y="30"/>
                    <a:pt x="547" y="0"/>
                    <a:pt x="511" y="0"/>
                  </a:cubicBezTo>
                  <a:cubicBezTo>
                    <a:pt x="476" y="0"/>
                    <a:pt x="446" y="30"/>
                    <a:pt x="446" y="65"/>
                  </a:cubicBezTo>
                  <a:lnTo>
                    <a:pt x="446" y="532"/>
                  </a:lnTo>
                  <a:lnTo>
                    <a:pt x="42" y="766"/>
                  </a:lnTo>
                  <a:cubicBezTo>
                    <a:pt x="11" y="784"/>
                    <a:pt x="0" y="824"/>
                    <a:pt x="18" y="854"/>
                  </a:cubicBezTo>
                  <a:cubicBezTo>
                    <a:pt x="30" y="876"/>
                    <a:pt x="52" y="887"/>
                    <a:pt x="74" y="887"/>
                  </a:cubicBezTo>
                  <a:cubicBezTo>
                    <a:pt x="85" y="887"/>
                    <a:pt x="96" y="884"/>
                    <a:pt x="107" y="878"/>
                  </a:cubicBezTo>
                  <a:lnTo>
                    <a:pt x="511" y="645"/>
                  </a:lnTo>
                  <a:lnTo>
                    <a:pt x="916" y="878"/>
                  </a:lnTo>
                  <a:cubicBezTo>
                    <a:pt x="926" y="884"/>
                    <a:pt x="937" y="887"/>
                    <a:pt x="948" y="887"/>
                  </a:cubicBezTo>
                  <a:cubicBezTo>
                    <a:pt x="970" y="887"/>
                    <a:pt x="992" y="875"/>
                    <a:pt x="1004" y="854"/>
                  </a:cubicBezTo>
                  <a:cubicBezTo>
                    <a:pt x="1022" y="824"/>
                    <a:pt x="1011" y="784"/>
                    <a:pt x="981" y="7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84">
              <a:extLst>
                <a:ext uri="{FF2B5EF4-FFF2-40B4-BE49-F238E27FC236}">
                  <a16:creationId xmlns:a16="http://schemas.microsoft.com/office/drawing/2014/main" id="{14000245-36E1-4950-AD2F-3E8EC5655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9589" y="7938"/>
              <a:ext cx="112713" cy="203200"/>
            </a:xfrm>
            <a:custGeom>
              <a:avLst/>
              <a:gdLst>
                <a:gd name="T0" fmla="*/ 209 w 551"/>
                <a:gd name="T1" fmla="*/ 557 h 986"/>
                <a:gd name="T2" fmla="*/ 342 w 551"/>
                <a:gd name="T3" fmla="*/ 557 h 986"/>
                <a:gd name="T4" fmla="*/ 421 w 551"/>
                <a:gd name="T5" fmla="*/ 637 h 986"/>
                <a:gd name="T6" fmla="*/ 342 w 551"/>
                <a:gd name="T7" fmla="*/ 717 h 986"/>
                <a:gd name="T8" fmla="*/ 104 w 551"/>
                <a:gd name="T9" fmla="*/ 717 h 986"/>
                <a:gd name="T10" fmla="*/ 39 w 551"/>
                <a:gd name="T11" fmla="*/ 782 h 986"/>
                <a:gd name="T12" fmla="*/ 104 w 551"/>
                <a:gd name="T13" fmla="*/ 847 h 986"/>
                <a:gd name="T14" fmla="*/ 210 w 551"/>
                <a:gd name="T15" fmla="*/ 847 h 986"/>
                <a:gd name="T16" fmla="*/ 210 w 551"/>
                <a:gd name="T17" fmla="*/ 922 h 986"/>
                <a:gd name="T18" fmla="*/ 275 w 551"/>
                <a:gd name="T19" fmla="*/ 986 h 986"/>
                <a:gd name="T20" fmla="*/ 340 w 551"/>
                <a:gd name="T21" fmla="*/ 922 h 986"/>
                <a:gd name="T22" fmla="*/ 340 w 551"/>
                <a:gd name="T23" fmla="*/ 847 h 986"/>
                <a:gd name="T24" fmla="*/ 343 w 551"/>
                <a:gd name="T25" fmla="*/ 847 h 986"/>
                <a:gd name="T26" fmla="*/ 344 w 551"/>
                <a:gd name="T27" fmla="*/ 847 h 986"/>
                <a:gd name="T28" fmla="*/ 551 w 551"/>
                <a:gd name="T29" fmla="*/ 637 h 986"/>
                <a:gd name="T30" fmla="*/ 342 w 551"/>
                <a:gd name="T31" fmla="*/ 428 h 986"/>
                <a:gd name="T32" fmla="*/ 209 w 551"/>
                <a:gd name="T33" fmla="*/ 428 h 986"/>
                <a:gd name="T34" fmla="*/ 130 w 551"/>
                <a:gd name="T35" fmla="*/ 348 h 986"/>
                <a:gd name="T36" fmla="*/ 209 w 551"/>
                <a:gd name="T37" fmla="*/ 268 h 986"/>
                <a:gd name="T38" fmla="*/ 442 w 551"/>
                <a:gd name="T39" fmla="*/ 268 h 986"/>
                <a:gd name="T40" fmla="*/ 507 w 551"/>
                <a:gd name="T41" fmla="*/ 204 h 986"/>
                <a:gd name="T42" fmla="*/ 442 w 551"/>
                <a:gd name="T43" fmla="*/ 139 h 986"/>
                <a:gd name="T44" fmla="*/ 340 w 551"/>
                <a:gd name="T45" fmla="*/ 139 h 986"/>
                <a:gd name="T46" fmla="*/ 340 w 551"/>
                <a:gd name="T47" fmla="*/ 65 h 986"/>
                <a:gd name="T48" fmla="*/ 275 w 551"/>
                <a:gd name="T49" fmla="*/ 0 h 986"/>
                <a:gd name="T50" fmla="*/ 210 w 551"/>
                <a:gd name="T51" fmla="*/ 65 h 986"/>
                <a:gd name="T52" fmla="*/ 210 w 551"/>
                <a:gd name="T53" fmla="*/ 138 h 986"/>
                <a:gd name="T54" fmla="*/ 209 w 551"/>
                <a:gd name="T55" fmla="*/ 138 h 986"/>
                <a:gd name="T56" fmla="*/ 0 w 551"/>
                <a:gd name="T57" fmla="*/ 348 h 986"/>
                <a:gd name="T58" fmla="*/ 209 w 551"/>
                <a:gd name="T59" fmla="*/ 557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51" h="986">
                  <a:moveTo>
                    <a:pt x="209" y="557"/>
                  </a:moveTo>
                  <a:lnTo>
                    <a:pt x="342" y="557"/>
                  </a:lnTo>
                  <a:cubicBezTo>
                    <a:pt x="386" y="557"/>
                    <a:pt x="421" y="594"/>
                    <a:pt x="421" y="637"/>
                  </a:cubicBezTo>
                  <a:cubicBezTo>
                    <a:pt x="421" y="681"/>
                    <a:pt x="385" y="717"/>
                    <a:pt x="342" y="717"/>
                  </a:cubicBezTo>
                  <a:lnTo>
                    <a:pt x="104" y="717"/>
                  </a:lnTo>
                  <a:cubicBezTo>
                    <a:pt x="69" y="717"/>
                    <a:pt x="39" y="746"/>
                    <a:pt x="39" y="782"/>
                  </a:cubicBezTo>
                  <a:cubicBezTo>
                    <a:pt x="39" y="817"/>
                    <a:pt x="69" y="847"/>
                    <a:pt x="104" y="847"/>
                  </a:cubicBezTo>
                  <a:lnTo>
                    <a:pt x="210" y="847"/>
                  </a:lnTo>
                  <a:lnTo>
                    <a:pt x="210" y="922"/>
                  </a:lnTo>
                  <a:cubicBezTo>
                    <a:pt x="210" y="957"/>
                    <a:pt x="240" y="986"/>
                    <a:pt x="275" y="986"/>
                  </a:cubicBezTo>
                  <a:cubicBezTo>
                    <a:pt x="311" y="986"/>
                    <a:pt x="340" y="957"/>
                    <a:pt x="340" y="922"/>
                  </a:cubicBezTo>
                  <a:lnTo>
                    <a:pt x="340" y="847"/>
                  </a:lnTo>
                  <a:lnTo>
                    <a:pt x="343" y="847"/>
                  </a:lnTo>
                  <a:cubicBezTo>
                    <a:pt x="343" y="847"/>
                    <a:pt x="344" y="847"/>
                    <a:pt x="344" y="847"/>
                  </a:cubicBezTo>
                  <a:cubicBezTo>
                    <a:pt x="459" y="845"/>
                    <a:pt x="551" y="752"/>
                    <a:pt x="551" y="637"/>
                  </a:cubicBezTo>
                  <a:cubicBezTo>
                    <a:pt x="551" y="522"/>
                    <a:pt x="457" y="428"/>
                    <a:pt x="342" y="428"/>
                  </a:cubicBezTo>
                  <a:lnTo>
                    <a:pt x="209" y="428"/>
                  </a:lnTo>
                  <a:cubicBezTo>
                    <a:pt x="165" y="428"/>
                    <a:pt x="130" y="392"/>
                    <a:pt x="130" y="348"/>
                  </a:cubicBezTo>
                  <a:cubicBezTo>
                    <a:pt x="130" y="304"/>
                    <a:pt x="166" y="268"/>
                    <a:pt x="209" y="268"/>
                  </a:cubicBezTo>
                  <a:lnTo>
                    <a:pt x="442" y="268"/>
                  </a:lnTo>
                  <a:cubicBezTo>
                    <a:pt x="478" y="268"/>
                    <a:pt x="507" y="239"/>
                    <a:pt x="507" y="204"/>
                  </a:cubicBezTo>
                  <a:cubicBezTo>
                    <a:pt x="507" y="168"/>
                    <a:pt x="478" y="139"/>
                    <a:pt x="442" y="139"/>
                  </a:cubicBezTo>
                  <a:lnTo>
                    <a:pt x="340" y="139"/>
                  </a:lnTo>
                  <a:lnTo>
                    <a:pt x="340" y="65"/>
                  </a:lnTo>
                  <a:cubicBezTo>
                    <a:pt x="340" y="29"/>
                    <a:pt x="311" y="0"/>
                    <a:pt x="275" y="0"/>
                  </a:cubicBezTo>
                  <a:cubicBezTo>
                    <a:pt x="240" y="0"/>
                    <a:pt x="210" y="29"/>
                    <a:pt x="210" y="65"/>
                  </a:cubicBezTo>
                  <a:lnTo>
                    <a:pt x="210" y="138"/>
                  </a:lnTo>
                  <a:lnTo>
                    <a:pt x="209" y="138"/>
                  </a:lnTo>
                  <a:cubicBezTo>
                    <a:pt x="94" y="138"/>
                    <a:pt x="0" y="232"/>
                    <a:pt x="0" y="348"/>
                  </a:cubicBezTo>
                  <a:cubicBezTo>
                    <a:pt x="0" y="463"/>
                    <a:pt x="94" y="557"/>
                    <a:pt x="209" y="5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85">
              <a:extLst>
                <a:ext uri="{FF2B5EF4-FFF2-40B4-BE49-F238E27FC236}">
                  <a16:creationId xmlns:a16="http://schemas.microsoft.com/office/drawing/2014/main" id="{595668EF-B37E-4B00-8FED-8855B7D58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8976" y="328613"/>
              <a:ext cx="112713" cy="203200"/>
            </a:xfrm>
            <a:custGeom>
              <a:avLst/>
              <a:gdLst>
                <a:gd name="T0" fmla="*/ 341 w 551"/>
                <a:gd name="T1" fmla="*/ 427 h 986"/>
                <a:gd name="T2" fmla="*/ 209 w 551"/>
                <a:gd name="T3" fmla="*/ 427 h 986"/>
                <a:gd name="T4" fmla="*/ 129 w 551"/>
                <a:gd name="T5" fmla="*/ 347 h 986"/>
                <a:gd name="T6" fmla="*/ 209 w 551"/>
                <a:gd name="T7" fmla="*/ 268 h 986"/>
                <a:gd name="T8" fmla="*/ 442 w 551"/>
                <a:gd name="T9" fmla="*/ 268 h 986"/>
                <a:gd name="T10" fmla="*/ 506 w 551"/>
                <a:gd name="T11" fmla="*/ 203 h 986"/>
                <a:gd name="T12" fmla="*/ 442 w 551"/>
                <a:gd name="T13" fmla="*/ 138 h 986"/>
                <a:gd name="T14" fmla="*/ 340 w 551"/>
                <a:gd name="T15" fmla="*/ 138 h 986"/>
                <a:gd name="T16" fmla="*/ 340 w 551"/>
                <a:gd name="T17" fmla="*/ 65 h 986"/>
                <a:gd name="T18" fmla="*/ 275 w 551"/>
                <a:gd name="T19" fmla="*/ 0 h 986"/>
                <a:gd name="T20" fmla="*/ 210 w 551"/>
                <a:gd name="T21" fmla="*/ 65 h 986"/>
                <a:gd name="T22" fmla="*/ 210 w 551"/>
                <a:gd name="T23" fmla="*/ 138 h 986"/>
                <a:gd name="T24" fmla="*/ 209 w 551"/>
                <a:gd name="T25" fmla="*/ 138 h 986"/>
                <a:gd name="T26" fmla="*/ 0 w 551"/>
                <a:gd name="T27" fmla="*/ 347 h 986"/>
                <a:gd name="T28" fmla="*/ 209 w 551"/>
                <a:gd name="T29" fmla="*/ 557 h 986"/>
                <a:gd name="T30" fmla="*/ 341 w 551"/>
                <a:gd name="T31" fmla="*/ 557 h 986"/>
                <a:gd name="T32" fmla="*/ 421 w 551"/>
                <a:gd name="T33" fmla="*/ 637 h 986"/>
                <a:gd name="T34" fmla="*/ 341 w 551"/>
                <a:gd name="T35" fmla="*/ 716 h 986"/>
                <a:gd name="T36" fmla="*/ 104 w 551"/>
                <a:gd name="T37" fmla="*/ 716 h 986"/>
                <a:gd name="T38" fmla="*/ 39 w 551"/>
                <a:gd name="T39" fmla="*/ 781 h 986"/>
                <a:gd name="T40" fmla="*/ 104 w 551"/>
                <a:gd name="T41" fmla="*/ 846 h 986"/>
                <a:gd name="T42" fmla="*/ 210 w 551"/>
                <a:gd name="T43" fmla="*/ 846 h 986"/>
                <a:gd name="T44" fmla="*/ 210 w 551"/>
                <a:gd name="T45" fmla="*/ 921 h 986"/>
                <a:gd name="T46" fmla="*/ 275 w 551"/>
                <a:gd name="T47" fmla="*/ 986 h 986"/>
                <a:gd name="T48" fmla="*/ 340 w 551"/>
                <a:gd name="T49" fmla="*/ 921 h 986"/>
                <a:gd name="T50" fmla="*/ 340 w 551"/>
                <a:gd name="T51" fmla="*/ 846 h 986"/>
                <a:gd name="T52" fmla="*/ 342 w 551"/>
                <a:gd name="T53" fmla="*/ 846 h 986"/>
                <a:gd name="T54" fmla="*/ 344 w 551"/>
                <a:gd name="T55" fmla="*/ 846 h 986"/>
                <a:gd name="T56" fmla="*/ 551 w 551"/>
                <a:gd name="T57" fmla="*/ 637 h 986"/>
                <a:gd name="T58" fmla="*/ 341 w 551"/>
                <a:gd name="T59" fmla="*/ 427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51" h="986">
                  <a:moveTo>
                    <a:pt x="341" y="427"/>
                  </a:moveTo>
                  <a:lnTo>
                    <a:pt x="209" y="427"/>
                  </a:lnTo>
                  <a:cubicBezTo>
                    <a:pt x="164" y="427"/>
                    <a:pt x="129" y="391"/>
                    <a:pt x="129" y="347"/>
                  </a:cubicBezTo>
                  <a:cubicBezTo>
                    <a:pt x="129" y="304"/>
                    <a:pt x="165" y="268"/>
                    <a:pt x="209" y="268"/>
                  </a:cubicBezTo>
                  <a:lnTo>
                    <a:pt x="442" y="268"/>
                  </a:lnTo>
                  <a:cubicBezTo>
                    <a:pt x="477" y="268"/>
                    <a:pt x="506" y="238"/>
                    <a:pt x="506" y="203"/>
                  </a:cubicBezTo>
                  <a:cubicBezTo>
                    <a:pt x="506" y="167"/>
                    <a:pt x="477" y="138"/>
                    <a:pt x="442" y="138"/>
                  </a:cubicBezTo>
                  <a:lnTo>
                    <a:pt x="340" y="138"/>
                  </a:lnTo>
                  <a:lnTo>
                    <a:pt x="340" y="65"/>
                  </a:lnTo>
                  <a:cubicBezTo>
                    <a:pt x="340" y="29"/>
                    <a:pt x="311" y="0"/>
                    <a:pt x="275" y="0"/>
                  </a:cubicBezTo>
                  <a:cubicBezTo>
                    <a:pt x="239" y="0"/>
                    <a:pt x="210" y="29"/>
                    <a:pt x="210" y="65"/>
                  </a:cubicBezTo>
                  <a:lnTo>
                    <a:pt x="210" y="138"/>
                  </a:lnTo>
                  <a:lnTo>
                    <a:pt x="209" y="138"/>
                  </a:lnTo>
                  <a:cubicBezTo>
                    <a:pt x="94" y="138"/>
                    <a:pt x="0" y="232"/>
                    <a:pt x="0" y="347"/>
                  </a:cubicBezTo>
                  <a:cubicBezTo>
                    <a:pt x="0" y="463"/>
                    <a:pt x="94" y="557"/>
                    <a:pt x="209" y="557"/>
                  </a:cubicBezTo>
                  <a:lnTo>
                    <a:pt x="341" y="557"/>
                  </a:lnTo>
                  <a:cubicBezTo>
                    <a:pt x="386" y="557"/>
                    <a:pt x="421" y="593"/>
                    <a:pt x="421" y="637"/>
                  </a:cubicBezTo>
                  <a:cubicBezTo>
                    <a:pt x="421" y="680"/>
                    <a:pt x="385" y="716"/>
                    <a:pt x="341" y="716"/>
                  </a:cubicBezTo>
                  <a:lnTo>
                    <a:pt x="104" y="716"/>
                  </a:lnTo>
                  <a:cubicBezTo>
                    <a:pt x="68" y="716"/>
                    <a:pt x="39" y="746"/>
                    <a:pt x="39" y="781"/>
                  </a:cubicBezTo>
                  <a:cubicBezTo>
                    <a:pt x="39" y="817"/>
                    <a:pt x="68" y="846"/>
                    <a:pt x="104" y="846"/>
                  </a:cubicBezTo>
                  <a:lnTo>
                    <a:pt x="210" y="846"/>
                  </a:lnTo>
                  <a:lnTo>
                    <a:pt x="210" y="921"/>
                  </a:lnTo>
                  <a:cubicBezTo>
                    <a:pt x="210" y="956"/>
                    <a:pt x="239" y="986"/>
                    <a:pt x="275" y="986"/>
                  </a:cubicBezTo>
                  <a:cubicBezTo>
                    <a:pt x="311" y="986"/>
                    <a:pt x="340" y="956"/>
                    <a:pt x="340" y="921"/>
                  </a:cubicBezTo>
                  <a:lnTo>
                    <a:pt x="340" y="846"/>
                  </a:lnTo>
                  <a:lnTo>
                    <a:pt x="342" y="846"/>
                  </a:lnTo>
                  <a:cubicBezTo>
                    <a:pt x="343" y="846"/>
                    <a:pt x="343" y="846"/>
                    <a:pt x="344" y="846"/>
                  </a:cubicBezTo>
                  <a:cubicBezTo>
                    <a:pt x="458" y="844"/>
                    <a:pt x="551" y="751"/>
                    <a:pt x="551" y="637"/>
                  </a:cubicBezTo>
                  <a:cubicBezTo>
                    <a:pt x="550" y="521"/>
                    <a:pt x="456" y="427"/>
                    <a:pt x="341" y="4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86">
              <a:extLst>
                <a:ext uri="{FF2B5EF4-FFF2-40B4-BE49-F238E27FC236}">
                  <a16:creationId xmlns:a16="http://schemas.microsoft.com/office/drawing/2014/main" id="{4863A795-E138-4CC0-A803-2CD026499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201" y="342901"/>
              <a:ext cx="114300" cy="203200"/>
            </a:xfrm>
            <a:custGeom>
              <a:avLst/>
              <a:gdLst>
                <a:gd name="T0" fmla="*/ 341 w 551"/>
                <a:gd name="T1" fmla="*/ 427 h 985"/>
                <a:gd name="T2" fmla="*/ 209 w 551"/>
                <a:gd name="T3" fmla="*/ 427 h 985"/>
                <a:gd name="T4" fmla="*/ 129 w 551"/>
                <a:gd name="T5" fmla="*/ 347 h 985"/>
                <a:gd name="T6" fmla="*/ 209 w 551"/>
                <a:gd name="T7" fmla="*/ 267 h 985"/>
                <a:gd name="T8" fmla="*/ 442 w 551"/>
                <a:gd name="T9" fmla="*/ 267 h 985"/>
                <a:gd name="T10" fmla="*/ 507 w 551"/>
                <a:gd name="T11" fmla="*/ 202 h 985"/>
                <a:gd name="T12" fmla="*/ 442 w 551"/>
                <a:gd name="T13" fmla="*/ 138 h 985"/>
                <a:gd name="T14" fmla="*/ 340 w 551"/>
                <a:gd name="T15" fmla="*/ 138 h 985"/>
                <a:gd name="T16" fmla="*/ 340 w 551"/>
                <a:gd name="T17" fmla="*/ 64 h 985"/>
                <a:gd name="T18" fmla="*/ 275 w 551"/>
                <a:gd name="T19" fmla="*/ 0 h 985"/>
                <a:gd name="T20" fmla="*/ 210 w 551"/>
                <a:gd name="T21" fmla="*/ 64 h 985"/>
                <a:gd name="T22" fmla="*/ 210 w 551"/>
                <a:gd name="T23" fmla="*/ 138 h 985"/>
                <a:gd name="T24" fmla="*/ 209 w 551"/>
                <a:gd name="T25" fmla="*/ 138 h 985"/>
                <a:gd name="T26" fmla="*/ 0 w 551"/>
                <a:gd name="T27" fmla="*/ 347 h 985"/>
                <a:gd name="T28" fmla="*/ 209 w 551"/>
                <a:gd name="T29" fmla="*/ 556 h 985"/>
                <a:gd name="T30" fmla="*/ 341 w 551"/>
                <a:gd name="T31" fmla="*/ 556 h 985"/>
                <a:gd name="T32" fmla="*/ 421 w 551"/>
                <a:gd name="T33" fmla="*/ 636 h 985"/>
                <a:gd name="T34" fmla="*/ 341 w 551"/>
                <a:gd name="T35" fmla="*/ 716 h 985"/>
                <a:gd name="T36" fmla="*/ 104 w 551"/>
                <a:gd name="T37" fmla="*/ 716 h 985"/>
                <a:gd name="T38" fmla="*/ 39 w 551"/>
                <a:gd name="T39" fmla="*/ 781 h 985"/>
                <a:gd name="T40" fmla="*/ 104 w 551"/>
                <a:gd name="T41" fmla="*/ 845 h 985"/>
                <a:gd name="T42" fmla="*/ 210 w 551"/>
                <a:gd name="T43" fmla="*/ 845 h 985"/>
                <a:gd name="T44" fmla="*/ 210 w 551"/>
                <a:gd name="T45" fmla="*/ 920 h 985"/>
                <a:gd name="T46" fmla="*/ 275 w 551"/>
                <a:gd name="T47" fmla="*/ 985 h 985"/>
                <a:gd name="T48" fmla="*/ 340 w 551"/>
                <a:gd name="T49" fmla="*/ 920 h 985"/>
                <a:gd name="T50" fmla="*/ 340 w 551"/>
                <a:gd name="T51" fmla="*/ 845 h 985"/>
                <a:gd name="T52" fmla="*/ 342 w 551"/>
                <a:gd name="T53" fmla="*/ 845 h 985"/>
                <a:gd name="T54" fmla="*/ 344 w 551"/>
                <a:gd name="T55" fmla="*/ 845 h 985"/>
                <a:gd name="T56" fmla="*/ 551 w 551"/>
                <a:gd name="T57" fmla="*/ 636 h 985"/>
                <a:gd name="T58" fmla="*/ 341 w 551"/>
                <a:gd name="T59" fmla="*/ 427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51" h="985">
                  <a:moveTo>
                    <a:pt x="341" y="427"/>
                  </a:moveTo>
                  <a:lnTo>
                    <a:pt x="209" y="427"/>
                  </a:lnTo>
                  <a:cubicBezTo>
                    <a:pt x="164" y="427"/>
                    <a:pt x="129" y="391"/>
                    <a:pt x="129" y="347"/>
                  </a:cubicBezTo>
                  <a:cubicBezTo>
                    <a:pt x="129" y="303"/>
                    <a:pt x="165" y="267"/>
                    <a:pt x="209" y="267"/>
                  </a:cubicBezTo>
                  <a:lnTo>
                    <a:pt x="442" y="267"/>
                  </a:lnTo>
                  <a:cubicBezTo>
                    <a:pt x="477" y="267"/>
                    <a:pt x="507" y="238"/>
                    <a:pt x="507" y="202"/>
                  </a:cubicBezTo>
                  <a:cubicBezTo>
                    <a:pt x="507" y="167"/>
                    <a:pt x="477" y="138"/>
                    <a:pt x="442" y="138"/>
                  </a:cubicBezTo>
                  <a:lnTo>
                    <a:pt x="340" y="138"/>
                  </a:lnTo>
                  <a:lnTo>
                    <a:pt x="340" y="64"/>
                  </a:lnTo>
                  <a:cubicBezTo>
                    <a:pt x="340" y="29"/>
                    <a:pt x="311" y="0"/>
                    <a:pt x="275" y="0"/>
                  </a:cubicBezTo>
                  <a:cubicBezTo>
                    <a:pt x="239" y="0"/>
                    <a:pt x="210" y="29"/>
                    <a:pt x="210" y="64"/>
                  </a:cubicBezTo>
                  <a:lnTo>
                    <a:pt x="210" y="138"/>
                  </a:lnTo>
                  <a:lnTo>
                    <a:pt x="209" y="138"/>
                  </a:lnTo>
                  <a:cubicBezTo>
                    <a:pt x="94" y="138"/>
                    <a:pt x="0" y="232"/>
                    <a:pt x="0" y="347"/>
                  </a:cubicBezTo>
                  <a:cubicBezTo>
                    <a:pt x="0" y="462"/>
                    <a:pt x="94" y="556"/>
                    <a:pt x="209" y="556"/>
                  </a:cubicBezTo>
                  <a:lnTo>
                    <a:pt x="341" y="556"/>
                  </a:lnTo>
                  <a:cubicBezTo>
                    <a:pt x="386" y="556"/>
                    <a:pt x="421" y="592"/>
                    <a:pt x="421" y="636"/>
                  </a:cubicBezTo>
                  <a:cubicBezTo>
                    <a:pt x="421" y="680"/>
                    <a:pt x="385" y="716"/>
                    <a:pt x="341" y="716"/>
                  </a:cubicBezTo>
                  <a:lnTo>
                    <a:pt x="104" y="716"/>
                  </a:lnTo>
                  <a:cubicBezTo>
                    <a:pt x="68" y="716"/>
                    <a:pt x="39" y="745"/>
                    <a:pt x="39" y="781"/>
                  </a:cubicBezTo>
                  <a:cubicBezTo>
                    <a:pt x="39" y="816"/>
                    <a:pt x="68" y="845"/>
                    <a:pt x="104" y="845"/>
                  </a:cubicBezTo>
                  <a:lnTo>
                    <a:pt x="210" y="845"/>
                  </a:lnTo>
                  <a:lnTo>
                    <a:pt x="210" y="920"/>
                  </a:lnTo>
                  <a:cubicBezTo>
                    <a:pt x="210" y="956"/>
                    <a:pt x="239" y="985"/>
                    <a:pt x="275" y="985"/>
                  </a:cubicBezTo>
                  <a:cubicBezTo>
                    <a:pt x="311" y="985"/>
                    <a:pt x="340" y="956"/>
                    <a:pt x="340" y="920"/>
                  </a:cubicBezTo>
                  <a:lnTo>
                    <a:pt x="340" y="845"/>
                  </a:lnTo>
                  <a:lnTo>
                    <a:pt x="342" y="845"/>
                  </a:lnTo>
                  <a:cubicBezTo>
                    <a:pt x="343" y="845"/>
                    <a:pt x="344" y="845"/>
                    <a:pt x="344" y="845"/>
                  </a:cubicBezTo>
                  <a:cubicBezTo>
                    <a:pt x="458" y="844"/>
                    <a:pt x="551" y="751"/>
                    <a:pt x="551" y="636"/>
                  </a:cubicBezTo>
                  <a:cubicBezTo>
                    <a:pt x="550" y="521"/>
                    <a:pt x="456" y="427"/>
                    <a:pt x="341" y="4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8" name="Group 327">
            <a:extLst>
              <a:ext uri="{FF2B5EF4-FFF2-40B4-BE49-F238E27FC236}">
                <a16:creationId xmlns:a16="http://schemas.microsoft.com/office/drawing/2014/main" id="{B1DD3877-5922-45DA-8613-3D8163578CB6}"/>
              </a:ext>
            </a:extLst>
          </p:cNvPr>
          <p:cNvGrpSpPr/>
          <p:nvPr/>
        </p:nvGrpSpPr>
        <p:grpSpPr>
          <a:xfrm>
            <a:off x="5558020" y="5496979"/>
            <a:ext cx="360084" cy="387432"/>
            <a:chOff x="5302251" y="6310313"/>
            <a:chExt cx="501650" cy="539750"/>
          </a:xfrm>
          <a:solidFill>
            <a:srgbClr val="1C1C1C"/>
          </a:solidFill>
        </p:grpSpPr>
        <p:sp>
          <p:nvSpPr>
            <p:cNvPr id="48" name="Freeform 246">
              <a:extLst>
                <a:ext uri="{FF2B5EF4-FFF2-40B4-BE49-F238E27FC236}">
                  <a16:creationId xmlns:a16="http://schemas.microsoft.com/office/drawing/2014/main" id="{FC03C7E6-02E3-4443-A4AF-DA739039AA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02251" y="6310313"/>
              <a:ext cx="501650" cy="539750"/>
            </a:xfrm>
            <a:custGeom>
              <a:avLst/>
              <a:gdLst>
                <a:gd name="T0" fmla="*/ 2148 w 2439"/>
                <a:gd name="T1" fmla="*/ 1726 h 2625"/>
                <a:gd name="T2" fmla="*/ 2439 w 2439"/>
                <a:gd name="T3" fmla="*/ 825 h 2625"/>
                <a:gd name="T4" fmla="*/ 2309 w 2439"/>
                <a:gd name="T5" fmla="*/ 825 h 2625"/>
                <a:gd name="T6" fmla="*/ 2148 w 2439"/>
                <a:gd name="T7" fmla="*/ 1596 h 2625"/>
                <a:gd name="T8" fmla="*/ 537 w 2439"/>
                <a:gd name="T9" fmla="*/ 1435 h 2625"/>
                <a:gd name="T10" fmla="*/ 537 w 2439"/>
                <a:gd name="T11" fmla="*/ 673 h 2625"/>
                <a:gd name="T12" fmla="*/ 537 w 2439"/>
                <a:gd name="T13" fmla="*/ 242 h 2625"/>
                <a:gd name="T14" fmla="*/ 536 w 2439"/>
                <a:gd name="T15" fmla="*/ 234 h 2625"/>
                <a:gd name="T16" fmla="*/ 535 w 2439"/>
                <a:gd name="T17" fmla="*/ 225 h 2625"/>
                <a:gd name="T18" fmla="*/ 533 w 2439"/>
                <a:gd name="T19" fmla="*/ 219 h 2625"/>
                <a:gd name="T20" fmla="*/ 530 w 2439"/>
                <a:gd name="T21" fmla="*/ 214 h 2625"/>
                <a:gd name="T22" fmla="*/ 528 w 2439"/>
                <a:gd name="T23" fmla="*/ 208 h 2625"/>
                <a:gd name="T24" fmla="*/ 525 w 2439"/>
                <a:gd name="T25" fmla="*/ 204 h 2625"/>
                <a:gd name="T26" fmla="*/ 521 w 2439"/>
                <a:gd name="T27" fmla="*/ 200 h 2625"/>
                <a:gd name="T28" fmla="*/ 516 w 2439"/>
                <a:gd name="T29" fmla="*/ 195 h 2625"/>
                <a:gd name="T30" fmla="*/ 512 w 2439"/>
                <a:gd name="T31" fmla="*/ 192 h 2625"/>
                <a:gd name="T32" fmla="*/ 505 w 2439"/>
                <a:gd name="T33" fmla="*/ 187 h 2625"/>
                <a:gd name="T34" fmla="*/ 497 w 2439"/>
                <a:gd name="T35" fmla="*/ 183 h 2625"/>
                <a:gd name="T36" fmla="*/ 14 w 2439"/>
                <a:gd name="T37" fmla="*/ 49 h 2625"/>
                <a:gd name="T38" fmla="*/ 407 w 2439"/>
                <a:gd name="T39" fmla="*/ 285 h 2625"/>
                <a:gd name="T40" fmla="*/ 407 w 2439"/>
                <a:gd name="T41" fmla="*/ 673 h 2625"/>
                <a:gd name="T42" fmla="*/ 407 w 2439"/>
                <a:gd name="T43" fmla="*/ 1435 h 2625"/>
                <a:gd name="T44" fmla="*/ 673 w 2439"/>
                <a:gd name="T45" fmla="*/ 2179 h 2625"/>
                <a:gd name="T46" fmla="*/ 912 w 2439"/>
                <a:gd name="T47" fmla="*/ 2625 h 2625"/>
                <a:gd name="T48" fmla="*/ 1152 w 2439"/>
                <a:gd name="T49" fmla="*/ 2180 h 2625"/>
                <a:gd name="T50" fmla="*/ 1792 w 2439"/>
                <a:gd name="T51" fmla="*/ 2338 h 2625"/>
                <a:gd name="T52" fmla="*/ 2366 w 2439"/>
                <a:gd name="T53" fmla="*/ 2338 h 2625"/>
                <a:gd name="T54" fmla="*/ 698 w 2439"/>
                <a:gd name="T55" fmla="*/ 2051 h 2625"/>
                <a:gd name="T56" fmla="*/ 537 w 2439"/>
                <a:gd name="T57" fmla="*/ 1677 h 2625"/>
                <a:gd name="T58" fmla="*/ 1069 w 2439"/>
                <a:gd name="T59" fmla="*/ 2338 h 2625"/>
                <a:gd name="T60" fmla="*/ 754 w 2439"/>
                <a:gd name="T61" fmla="*/ 2338 h 2625"/>
                <a:gd name="T62" fmla="*/ 1069 w 2439"/>
                <a:gd name="T63" fmla="*/ 2338 h 2625"/>
                <a:gd name="T64" fmla="*/ 2078 w 2439"/>
                <a:gd name="T65" fmla="*/ 2496 h 2625"/>
                <a:gd name="T66" fmla="*/ 2078 w 2439"/>
                <a:gd name="T67" fmla="*/ 2180 h 2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9" h="2625">
                  <a:moveTo>
                    <a:pt x="698" y="1726"/>
                  </a:moveTo>
                  <a:lnTo>
                    <a:pt x="2148" y="1726"/>
                  </a:lnTo>
                  <a:cubicBezTo>
                    <a:pt x="2309" y="1726"/>
                    <a:pt x="2439" y="1596"/>
                    <a:pt x="2439" y="1436"/>
                  </a:cubicBezTo>
                  <a:lnTo>
                    <a:pt x="2439" y="825"/>
                  </a:lnTo>
                  <a:cubicBezTo>
                    <a:pt x="2439" y="789"/>
                    <a:pt x="2409" y="760"/>
                    <a:pt x="2374" y="760"/>
                  </a:cubicBezTo>
                  <a:cubicBezTo>
                    <a:pt x="2338" y="760"/>
                    <a:pt x="2309" y="789"/>
                    <a:pt x="2309" y="825"/>
                  </a:cubicBezTo>
                  <a:lnTo>
                    <a:pt x="2309" y="1435"/>
                  </a:lnTo>
                  <a:cubicBezTo>
                    <a:pt x="2309" y="1525"/>
                    <a:pt x="2237" y="1596"/>
                    <a:pt x="2148" y="1596"/>
                  </a:cubicBezTo>
                  <a:lnTo>
                    <a:pt x="698" y="1596"/>
                  </a:lnTo>
                  <a:cubicBezTo>
                    <a:pt x="609" y="1596"/>
                    <a:pt x="537" y="1524"/>
                    <a:pt x="537" y="1435"/>
                  </a:cubicBezTo>
                  <a:lnTo>
                    <a:pt x="537" y="1076"/>
                  </a:lnTo>
                  <a:lnTo>
                    <a:pt x="537" y="673"/>
                  </a:lnTo>
                  <a:lnTo>
                    <a:pt x="537" y="621"/>
                  </a:lnTo>
                  <a:lnTo>
                    <a:pt x="537" y="242"/>
                  </a:lnTo>
                  <a:cubicBezTo>
                    <a:pt x="537" y="240"/>
                    <a:pt x="537" y="237"/>
                    <a:pt x="536" y="235"/>
                  </a:cubicBezTo>
                  <a:cubicBezTo>
                    <a:pt x="536" y="235"/>
                    <a:pt x="536" y="234"/>
                    <a:pt x="536" y="234"/>
                  </a:cubicBezTo>
                  <a:cubicBezTo>
                    <a:pt x="536" y="232"/>
                    <a:pt x="536" y="230"/>
                    <a:pt x="536" y="229"/>
                  </a:cubicBezTo>
                  <a:cubicBezTo>
                    <a:pt x="536" y="228"/>
                    <a:pt x="535" y="227"/>
                    <a:pt x="535" y="225"/>
                  </a:cubicBezTo>
                  <a:cubicBezTo>
                    <a:pt x="535" y="225"/>
                    <a:pt x="534" y="224"/>
                    <a:pt x="534" y="223"/>
                  </a:cubicBezTo>
                  <a:cubicBezTo>
                    <a:pt x="534" y="222"/>
                    <a:pt x="533" y="221"/>
                    <a:pt x="533" y="219"/>
                  </a:cubicBezTo>
                  <a:cubicBezTo>
                    <a:pt x="533" y="218"/>
                    <a:pt x="532" y="218"/>
                    <a:pt x="532" y="217"/>
                  </a:cubicBezTo>
                  <a:cubicBezTo>
                    <a:pt x="532" y="216"/>
                    <a:pt x="531" y="215"/>
                    <a:pt x="530" y="214"/>
                  </a:cubicBezTo>
                  <a:cubicBezTo>
                    <a:pt x="530" y="213"/>
                    <a:pt x="530" y="213"/>
                    <a:pt x="529" y="211"/>
                  </a:cubicBezTo>
                  <a:cubicBezTo>
                    <a:pt x="529" y="210"/>
                    <a:pt x="528" y="209"/>
                    <a:pt x="528" y="208"/>
                  </a:cubicBezTo>
                  <a:cubicBezTo>
                    <a:pt x="527" y="208"/>
                    <a:pt x="527" y="207"/>
                    <a:pt x="526" y="206"/>
                  </a:cubicBezTo>
                  <a:cubicBezTo>
                    <a:pt x="526" y="206"/>
                    <a:pt x="525" y="204"/>
                    <a:pt x="525" y="204"/>
                  </a:cubicBezTo>
                  <a:cubicBezTo>
                    <a:pt x="524" y="203"/>
                    <a:pt x="523" y="202"/>
                    <a:pt x="522" y="201"/>
                  </a:cubicBezTo>
                  <a:cubicBezTo>
                    <a:pt x="522" y="201"/>
                    <a:pt x="521" y="200"/>
                    <a:pt x="521" y="200"/>
                  </a:cubicBezTo>
                  <a:cubicBezTo>
                    <a:pt x="520" y="199"/>
                    <a:pt x="519" y="197"/>
                    <a:pt x="518" y="196"/>
                  </a:cubicBezTo>
                  <a:cubicBezTo>
                    <a:pt x="518" y="196"/>
                    <a:pt x="517" y="195"/>
                    <a:pt x="516" y="195"/>
                  </a:cubicBezTo>
                  <a:cubicBezTo>
                    <a:pt x="515" y="194"/>
                    <a:pt x="514" y="193"/>
                    <a:pt x="513" y="193"/>
                  </a:cubicBezTo>
                  <a:cubicBezTo>
                    <a:pt x="513" y="192"/>
                    <a:pt x="512" y="192"/>
                    <a:pt x="512" y="192"/>
                  </a:cubicBezTo>
                  <a:cubicBezTo>
                    <a:pt x="511" y="190"/>
                    <a:pt x="509" y="190"/>
                    <a:pt x="508" y="189"/>
                  </a:cubicBezTo>
                  <a:cubicBezTo>
                    <a:pt x="507" y="188"/>
                    <a:pt x="506" y="188"/>
                    <a:pt x="505" y="187"/>
                  </a:cubicBezTo>
                  <a:cubicBezTo>
                    <a:pt x="504" y="187"/>
                    <a:pt x="503" y="187"/>
                    <a:pt x="503" y="186"/>
                  </a:cubicBezTo>
                  <a:cubicBezTo>
                    <a:pt x="501" y="185"/>
                    <a:pt x="499" y="184"/>
                    <a:pt x="497" y="183"/>
                  </a:cubicBezTo>
                  <a:lnTo>
                    <a:pt x="98" y="14"/>
                  </a:lnTo>
                  <a:cubicBezTo>
                    <a:pt x="65" y="0"/>
                    <a:pt x="28" y="16"/>
                    <a:pt x="14" y="49"/>
                  </a:cubicBezTo>
                  <a:cubicBezTo>
                    <a:pt x="0" y="81"/>
                    <a:pt x="15" y="119"/>
                    <a:pt x="48" y="133"/>
                  </a:cubicBezTo>
                  <a:lnTo>
                    <a:pt x="407" y="285"/>
                  </a:lnTo>
                  <a:lnTo>
                    <a:pt x="407" y="621"/>
                  </a:lnTo>
                  <a:lnTo>
                    <a:pt x="407" y="673"/>
                  </a:lnTo>
                  <a:lnTo>
                    <a:pt x="407" y="1076"/>
                  </a:lnTo>
                  <a:lnTo>
                    <a:pt x="407" y="1435"/>
                  </a:lnTo>
                  <a:lnTo>
                    <a:pt x="407" y="1890"/>
                  </a:lnTo>
                  <a:cubicBezTo>
                    <a:pt x="407" y="2042"/>
                    <a:pt x="524" y="2167"/>
                    <a:pt x="673" y="2179"/>
                  </a:cubicBezTo>
                  <a:cubicBezTo>
                    <a:pt x="643" y="2225"/>
                    <a:pt x="625" y="2279"/>
                    <a:pt x="625" y="2338"/>
                  </a:cubicBezTo>
                  <a:cubicBezTo>
                    <a:pt x="625" y="2496"/>
                    <a:pt x="754" y="2625"/>
                    <a:pt x="912" y="2625"/>
                  </a:cubicBezTo>
                  <a:cubicBezTo>
                    <a:pt x="1070" y="2625"/>
                    <a:pt x="1199" y="2496"/>
                    <a:pt x="1199" y="2338"/>
                  </a:cubicBezTo>
                  <a:cubicBezTo>
                    <a:pt x="1199" y="2280"/>
                    <a:pt x="1182" y="2226"/>
                    <a:pt x="1152" y="2180"/>
                  </a:cubicBezTo>
                  <a:lnTo>
                    <a:pt x="1839" y="2180"/>
                  </a:lnTo>
                  <a:cubicBezTo>
                    <a:pt x="1809" y="2226"/>
                    <a:pt x="1792" y="2280"/>
                    <a:pt x="1792" y="2338"/>
                  </a:cubicBezTo>
                  <a:cubicBezTo>
                    <a:pt x="1792" y="2496"/>
                    <a:pt x="1921" y="2625"/>
                    <a:pt x="2079" y="2625"/>
                  </a:cubicBezTo>
                  <a:cubicBezTo>
                    <a:pt x="2237" y="2625"/>
                    <a:pt x="2366" y="2496"/>
                    <a:pt x="2366" y="2338"/>
                  </a:cubicBezTo>
                  <a:cubicBezTo>
                    <a:pt x="2366" y="2180"/>
                    <a:pt x="2237" y="2051"/>
                    <a:pt x="2079" y="2051"/>
                  </a:cubicBezTo>
                  <a:lnTo>
                    <a:pt x="698" y="2051"/>
                  </a:lnTo>
                  <a:cubicBezTo>
                    <a:pt x="609" y="2051"/>
                    <a:pt x="537" y="1979"/>
                    <a:pt x="537" y="1890"/>
                  </a:cubicBezTo>
                  <a:lnTo>
                    <a:pt x="537" y="1677"/>
                  </a:lnTo>
                  <a:cubicBezTo>
                    <a:pt x="583" y="1708"/>
                    <a:pt x="638" y="1726"/>
                    <a:pt x="698" y="1726"/>
                  </a:cubicBezTo>
                  <a:close/>
                  <a:moveTo>
                    <a:pt x="1069" y="2338"/>
                  </a:moveTo>
                  <a:cubicBezTo>
                    <a:pt x="1069" y="2425"/>
                    <a:pt x="999" y="2496"/>
                    <a:pt x="912" y="2496"/>
                  </a:cubicBezTo>
                  <a:cubicBezTo>
                    <a:pt x="825" y="2496"/>
                    <a:pt x="754" y="2425"/>
                    <a:pt x="754" y="2338"/>
                  </a:cubicBezTo>
                  <a:cubicBezTo>
                    <a:pt x="754" y="2251"/>
                    <a:pt x="825" y="2180"/>
                    <a:pt x="912" y="2180"/>
                  </a:cubicBezTo>
                  <a:cubicBezTo>
                    <a:pt x="999" y="2180"/>
                    <a:pt x="1069" y="2251"/>
                    <a:pt x="1069" y="2338"/>
                  </a:cubicBezTo>
                  <a:close/>
                  <a:moveTo>
                    <a:pt x="2236" y="2338"/>
                  </a:moveTo>
                  <a:cubicBezTo>
                    <a:pt x="2236" y="2425"/>
                    <a:pt x="2165" y="2496"/>
                    <a:pt x="2078" y="2496"/>
                  </a:cubicBezTo>
                  <a:cubicBezTo>
                    <a:pt x="1991" y="2496"/>
                    <a:pt x="1921" y="2425"/>
                    <a:pt x="1921" y="2338"/>
                  </a:cubicBezTo>
                  <a:cubicBezTo>
                    <a:pt x="1921" y="2251"/>
                    <a:pt x="1991" y="2180"/>
                    <a:pt x="2078" y="2180"/>
                  </a:cubicBezTo>
                  <a:cubicBezTo>
                    <a:pt x="2165" y="2180"/>
                    <a:pt x="2236" y="2251"/>
                    <a:pt x="2236" y="23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47">
              <a:extLst>
                <a:ext uri="{FF2B5EF4-FFF2-40B4-BE49-F238E27FC236}">
                  <a16:creationId xmlns:a16="http://schemas.microsoft.com/office/drawing/2014/main" id="{9B103695-3056-4DDA-91B1-64E831E38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438" y="6448425"/>
              <a:ext cx="125413" cy="125413"/>
            </a:xfrm>
            <a:custGeom>
              <a:avLst/>
              <a:gdLst>
                <a:gd name="T0" fmla="*/ 26 w 616"/>
                <a:gd name="T1" fmla="*/ 590 h 609"/>
                <a:gd name="T2" fmla="*/ 71 w 616"/>
                <a:gd name="T3" fmla="*/ 609 h 609"/>
                <a:gd name="T4" fmla="*/ 117 w 616"/>
                <a:gd name="T5" fmla="*/ 590 h 609"/>
                <a:gd name="T6" fmla="*/ 308 w 616"/>
                <a:gd name="T7" fmla="*/ 399 h 609"/>
                <a:gd name="T8" fmla="*/ 499 w 616"/>
                <a:gd name="T9" fmla="*/ 590 h 609"/>
                <a:gd name="T10" fmla="*/ 545 w 616"/>
                <a:gd name="T11" fmla="*/ 609 h 609"/>
                <a:gd name="T12" fmla="*/ 591 w 616"/>
                <a:gd name="T13" fmla="*/ 590 h 609"/>
                <a:gd name="T14" fmla="*/ 591 w 616"/>
                <a:gd name="T15" fmla="*/ 499 h 609"/>
                <a:gd name="T16" fmla="*/ 400 w 616"/>
                <a:gd name="T17" fmla="*/ 308 h 609"/>
                <a:gd name="T18" fmla="*/ 591 w 616"/>
                <a:gd name="T19" fmla="*/ 117 h 609"/>
                <a:gd name="T20" fmla="*/ 591 w 616"/>
                <a:gd name="T21" fmla="*/ 25 h 609"/>
                <a:gd name="T22" fmla="*/ 499 w 616"/>
                <a:gd name="T23" fmla="*/ 25 h 609"/>
                <a:gd name="T24" fmla="*/ 308 w 616"/>
                <a:gd name="T25" fmla="*/ 216 h 609"/>
                <a:gd name="T26" fmla="*/ 117 w 616"/>
                <a:gd name="T27" fmla="*/ 25 h 609"/>
                <a:gd name="T28" fmla="*/ 26 w 616"/>
                <a:gd name="T29" fmla="*/ 25 h 609"/>
                <a:gd name="T30" fmla="*/ 26 w 616"/>
                <a:gd name="T31" fmla="*/ 117 h 609"/>
                <a:gd name="T32" fmla="*/ 217 w 616"/>
                <a:gd name="T33" fmla="*/ 308 h 609"/>
                <a:gd name="T34" fmla="*/ 26 w 616"/>
                <a:gd name="T35" fmla="*/ 499 h 609"/>
                <a:gd name="T36" fmla="*/ 26 w 616"/>
                <a:gd name="T37" fmla="*/ 59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6" h="609">
                  <a:moveTo>
                    <a:pt x="26" y="590"/>
                  </a:moveTo>
                  <a:cubicBezTo>
                    <a:pt x="38" y="603"/>
                    <a:pt x="55" y="609"/>
                    <a:pt x="71" y="609"/>
                  </a:cubicBezTo>
                  <a:cubicBezTo>
                    <a:pt x="88" y="609"/>
                    <a:pt x="104" y="603"/>
                    <a:pt x="117" y="590"/>
                  </a:cubicBezTo>
                  <a:lnTo>
                    <a:pt x="308" y="399"/>
                  </a:lnTo>
                  <a:lnTo>
                    <a:pt x="499" y="590"/>
                  </a:lnTo>
                  <a:cubicBezTo>
                    <a:pt x="512" y="603"/>
                    <a:pt x="528" y="609"/>
                    <a:pt x="545" y="609"/>
                  </a:cubicBezTo>
                  <a:cubicBezTo>
                    <a:pt x="562" y="609"/>
                    <a:pt x="578" y="603"/>
                    <a:pt x="591" y="590"/>
                  </a:cubicBezTo>
                  <a:cubicBezTo>
                    <a:pt x="616" y="565"/>
                    <a:pt x="616" y="524"/>
                    <a:pt x="591" y="499"/>
                  </a:cubicBezTo>
                  <a:lnTo>
                    <a:pt x="400" y="308"/>
                  </a:lnTo>
                  <a:lnTo>
                    <a:pt x="591" y="117"/>
                  </a:lnTo>
                  <a:cubicBezTo>
                    <a:pt x="616" y="91"/>
                    <a:pt x="616" y="50"/>
                    <a:pt x="591" y="25"/>
                  </a:cubicBezTo>
                  <a:cubicBezTo>
                    <a:pt x="566" y="0"/>
                    <a:pt x="525" y="0"/>
                    <a:pt x="499" y="25"/>
                  </a:cubicBezTo>
                  <a:lnTo>
                    <a:pt x="308" y="216"/>
                  </a:lnTo>
                  <a:lnTo>
                    <a:pt x="117" y="25"/>
                  </a:lnTo>
                  <a:cubicBezTo>
                    <a:pt x="92" y="0"/>
                    <a:pt x="51" y="0"/>
                    <a:pt x="26" y="25"/>
                  </a:cubicBezTo>
                  <a:cubicBezTo>
                    <a:pt x="0" y="50"/>
                    <a:pt x="0" y="91"/>
                    <a:pt x="26" y="117"/>
                  </a:cubicBezTo>
                  <a:lnTo>
                    <a:pt x="217" y="308"/>
                  </a:lnTo>
                  <a:lnTo>
                    <a:pt x="26" y="499"/>
                  </a:lnTo>
                  <a:cubicBezTo>
                    <a:pt x="0" y="525"/>
                    <a:pt x="0" y="566"/>
                    <a:pt x="26" y="5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982043E7-8F1B-4056-9D1D-6EB3E332DA7A}"/>
              </a:ext>
            </a:extLst>
          </p:cNvPr>
          <p:cNvGrpSpPr/>
          <p:nvPr/>
        </p:nvGrpSpPr>
        <p:grpSpPr>
          <a:xfrm>
            <a:off x="5544916" y="1783520"/>
            <a:ext cx="386292" cy="288295"/>
            <a:chOff x="5376864" y="1130301"/>
            <a:chExt cx="538162" cy="401637"/>
          </a:xfrm>
          <a:solidFill>
            <a:srgbClr val="1C1C1C"/>
          </a:solidFill>
        </p:grpSpPr>
        <p:sp>
          <p:nvSpPr>
            <p:cNvPr id="120" name="Freeform 64">
              <a:extLst>
                <a:ext uri="{FF2B5EF4-FFF2-40B4-BE49-F238E27FC236}">
                  <a16:creationId xmlns:a16="http://schemas.microsoft.com/office/drawing/2014/main" id="{9DE30F3B-E1F5-43D7-9DB1-BAC6E64C84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6864" y="1130301"/>
              <a:ext cx="503238" cy="344488"/>
            </a:xfrm>
            <a:custGeom>
              <a:avLst/>
              <a:gdLst>
                <a:gd name="T0" fmla="*/ 1421 w 2446"/>
                <a:gd name="T1" fmla="*/ 1545 h 1673"/>
                <a:gd name="T2" fmla="*/ 180 w 2446"/>
                <a:gd name="T3" fmla="*/ 1545 h 1673"/>
                <a:gd name="T4" fmla="*/ 128 w 2446"/>
                <a:gd name="T5" fmla="*/ 1493 h 1673"/>
                <a:gd name="T6" fmla="*/ 128 w 2446"/>
                <a:gd name="T7" fmla="*/ 515 h 1673"/>
                <a:gd name="T8" fmla="*/ 2317 w 2446"/>
                <a:gd name="T9" fmla="*/ 515 h 1673"/>
                <a:gd name="T10" fmla="*/ 2317 w 2446"/>
                <a:gd name="T11" fmla="*/ 643 h 1673"/>
                <a:gd name="T12" fmla="*/ 2382 w 2446"/>
                <a:gd name="T13" fmla="*/ 708 h 1673"/>
                <a:gd name="T14" fmla="*/ 2446 w 2446"/>
                <a:gd name="T15" fmla="*/ 643 h 1673"/>
                <a:gd name="T16" fmla="*/ 2446 w 2446"/>
                <a:gd name="T17" fmla="*/ 180 h 1673"/>
                <a:gd name="T18" fmla="*/ 2266 w 2446"/>
                <a:gd name="T19" fmla="*/ 0 h 1673"/>
                <a:gd name="T20" fmla="*/ 180 w 2446"/>
                <a:gd name="T21" fmla="*/ 0 h 1673"/>
                <a:gd name="T22" fmla="*/ 0 w 2446"/>
                <a:gd name="T23" fmla="*/ 180 h 1673"/>
                <a:gd name="T24" fmla="*/ 0 w 2446"/>
                <a:gd name="T25" fmla="*/ 1493 h 1673"/>
                <a:gd name="T26" fmla="*/ 180 w 2446"/>
                <a:gd name="T27" fmla="*/ 1673 h 1673"/>
                <a:gd name="T28" fmla="*/ 1421 w 2446"/>
                <a:gd name="T29" fmla="*/ 1673 h 1673"/>
                <a:gd name="T30" fmla="*/ 1486 w 2446"/>
                <a:gd name="T31" fmla="*/ 1609 h 1673"/>
                <a:gd name="T32" fmla="*/ 1421 w 2446"/>
                <a:gd name="T33" fmla="*/ 1545 h 1673"/>
                <a:gd name="T34" fmla="*/ 180 w 2446"/>
                <a:gd name="T35" fmla="*/ 128 h 1673"/>
                <a:gd name="T36" fmla="*/ 2266 w 2446"/>
                <a:gd name="T37" fmla="*/ 128 h 1673"/>
                <a:gd name="T38" fmla="*/ 2317 w 2446"/>
                <a:gd name="T39" fmla="*/ 180 h 1673"/>
                <a:gd name="T40" fmla="*/ 2317 w 2446"/>
                <a:gd name="T41" fmla="*/ 386 h 1673"/>
                <a:gd name="T42" fmla="*/ 128 w 2446"/>
                <a:gd name="T43" fmla="*/ 386 h 1673"/>
                <a:gd name="T44" fmla="*/ 128 w 2446"/>
                <a:gd name="T45" fmla="*/ 180 h 1673"/>
                <a:gd name="T46" fmla="*/ 180 w 2446"/>
                <a:gd name="T47" fmla="*/ 128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46" h="1673">
                  <a:moveTo>
                    <a:pt x="1421" y="1545"/>
                  </a:moveTo>
                  <a:lnTo>
                    <a:pt x="180" y="1545"/>
                  </a:lnTo>
                  <a:cubicBezTo>
                    <a:pt x="151" y="1545"/>
                    <a:pt x="128" y="1522"/>
                    <a:pt x="128" y="1493"/>
                  </a:cubicBezTo>
                  <a:lnTo>
                    <a:pt x="128" y="515"/>
                  </a:lnTo>
                  <a:lnTo>
                    <a:pt x="2317" y="515"/>
                  </a:lnTo>
                  <a:lnTo>
                    <a:pt x="2317" y="643"/>
                  </a:lnTo>
                  <a:cubicBezTo>
                    <a:pt x="2317" y="679"/>
                    <a:pt x="2346" y="708"/>
                    <a:pt x="2382" y="708"/>
                  </a:cubicBezTo>
                  <a:cubicBezTo>
                    <a:pt x="2417" y="708"/>
                    <a:pt x="2446" y="679"/>
                    <a:pt x="2446" y="643"/>
                  </a:cubicBezTo>
                  <a:lnTo>
                    <a:pt x="2446" y="180"/>
                  </a:lnTo>
                  <a:cubicBezTo>
                    <a:pt x="2446" y="81"/>
                    <a:pt x="2365" y="0"/>
                    <a:pt x="2266" y="0"/>
                  </a:cubicBezTo>
                  <a:lnTo>
                    <a:pt x="180" y="0"/>
                  </a:lnTo>
                  <a:cubicBezTo>
                    <a:pt x="80" y="0"/>
                    <a:pt x="0" y="81"/>
                    <a:pt x="0" y="180"/>
                  </a:cubicBezTo>
                  <a:lnTo>
                    <a:pt x="0" y="1493"/>
                  </a:lnTo>
                  <a:cubicBezTo>
                    <a:pt x="0" y="1592"/>
                    <a:pt x="81" y="1673"/>
                    <a:pt x="180" y="1673"/>
                  </a:cubicBezTo>
                  <a:lnTo>
                    <a:pt x="1421" y="1673"/>
                  </a:lnTo>
                  <a:cubicBezTo>
                    <a:pt x="1457" y="1673"/>
                    <a:pt x="1486" y="1644"/>
                    <a:pt x="1486" y="1609"/>
                  </a:cubicBezTo>
                  <a:cubicBezTo>
                    <a:pt x="1486" y="1574"/>
                    <a:pt x="1457" y="1545"/>
                    <a:pt x="1421" y="1545"/>
                  </a:cubicBezTo>
                  <a:close/>
                  <a:moveTo>
                    <a:pt x="180" y="128"/>
                  </a:moveTo>
                  <a:lnTo>
                    <a:pt x="2266" y="128"/>
                  </a:lnTo>
                  <a:cubicBezTo>
                    <a:pt x="2294" y="128"/>
                    <a:pt x="2317" y="152"/>
                    <a:pt x="2317" y="180"/>
                  </a:cubicBezTo>
                  <a:lnTo>
                    <a:pt x="2317" y="386"/>
                  </a:lnTo>
                  <a:lnTo>
                    <a:pt x="128" y="386"/>
                  </a:lnTo>
                  <a:lnTo>
                    <a:pt x="128" y="180"/>
                  </a:lnTo>
                  <a:cubicBezTo>
                    <a:pt x="128" y="152"/>
                    <a:pt x="151" y="128"/>
                    <a:pt x="180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65">
              <a:extLst>
                <a:ext uri="{FF2B5EF4-FFF2-40B4-BE49-F238E27FC236}">
                  <a16:creationId xmlns:a16="http://schemas.microsoft.com/office/drawing/2014/main" id="{E27A1CE2-6BE3-4861-B747-69E98B733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239" y="1320801"/>
              <a:ext cx="185738" cy="26988"/>
            </a:xfrm>
            <a:custGeom>
              <a:avLst/>
              <a:gdLst>
                <a:gd name="T0" fmla="*/ 901 w 901"/>
                <a:gd name="T1" fmla="*/ 64 h 129"/>
                <a:gd name="T2" fmla="*/ 837 w 901"/>
                <a:gd name="T3" fmla="*/ 0 h 129"/>
                <a:gd name="T4" fmla="*/ 64 w 901"/>
                <a:gd name="T5" fmla="*/ 0 h 129"/>
                <a:gd name="T6" fmla="*/ 0 w 901"/>
                <a:gd name="T7" fmla="*/ 64 h 129"/>
                <a:gd name="T8" fmla="*/ 64 w 901"/>
                <a:gd name="T9" fmla="*/ 129 h 129"/>
                <a:gd name="T10" fmla="*/ 837 w 901"/>
                <a:gd name="T11" fmla="*/ 129 h 129"/>
                <a:gd name="T12" fmla="*/ 901 w 901"/>
                <a:gd name="T13" fmla="*/ 6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1" h="129">
                  <a:moveTo>
                    <a:pt x="901" y="64"/>
                  </a:moveTo>
                  <a:cubicBezTo>
                    <a:pt x="901" y="29"/>
                    <a:pt x="872" y="0"/>
                    <a:pt x="837" y="0"/>
                  </a:cubicBezTo>
                  <a:lnTo>
                    <a:pt x="64" y="0"/>
                  </a:lnTo>
                  <a:cubicBezTo>
                    <a:pt x="28" y="0"/>
                    <a:pt x="0" y="29"/>
                    <a:pt x="0" y="64"/>
                  </a:cubicBezTo>
                  <a:cubicBezTo>
                    <a:pt x="0" y="100"/>
                    <a:pt x="28" y="129"/>
                    <a:pt x="64" y="129"/>
                  </a:cubicBezTo>
                  <a:lnTo>
                    <a:pt x="837" y="129"/>
                  </a:lnTo>
                  <a:cubicBezTo>
                    <a:pt x="872" y="129"/>
                    <a:pt x="901" y="100"/>
                    <a:pt x="901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66">
              <a:extLst>
                <a:ext uri="{FF2B5EF4-FFF2-40B4-BE49-F238E27FC236}">
                  <a16:creationId xmlns:a16="http://schemas.microsoft.com/office/drawing/2014/main" id="{5D3286CF-DF1F-4404-88EC-271A69D95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239" y="1368426"/>
              <a:ext cx="90488" cy="26988"/>
            </a:xfrm>
            <a:custGeom>
              <a:avLst/>
              <a:gdLst>
                <a:gd name="T0" fmla="*/ 64 w 437"/>
                <a:gd name="T1" fmla="*/ 0 h 129"/>
                <a:gd name="T2" fmla="*/ 0 w 437"/>
                <a:gd name="T3" fmla="*/ 65 h 129"/>
                <a:gd name="T4" fmla="*/ 64 w 437"/>
                <a:gd name="T5" fmla="*/ 129 h 129"/>
                <a:gd name="T6" fmla="*/ 373 w 437"/>
                <a:gd name="T7" fmla="*/ 129 h 129"/>
                <a:gd name="T8" fmla="*/ 437 w 437"/>
                <a:gd name="T9" fmla="*/ 65 h 129"/>
                <a:gd name="T10" fmla="*/ 373 w 437"/>
                <a:gd name="T11" fmla="*/ 0 h 129"/>
                <a:gd name="T12" fmla="*/ 64 w 437"/>
                <a:gd name="T1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7" h="129">
                  <a:moveTo>
                    <a:pt x="64" y="0"/>
                  </a:moveTo>
                  <a:cubicBezTo>
                    <a:pt x="28" y="0"/>
                    <a:pt x="0" y="29"/>
                    <a:pt x="0" y="65"/>
                  </a:cubicBezTo>
                  <a:cubicBezTo>
                    <a:pt x="0" y="100"/>
                    <a:pt x="28" y="129"/>
                    <a:pt x="64" y="129"/>
                  </a:cubicBezTo>
                  <a:lnTo>
                    <a:pt x="373" y="129"/>
                  </a:lnTo>
                  <a:cubicBezTo>
                    <a:pt x="408" y="129"/>
                    <a:pt x="437" y="100"/>
                    <a:pt x="437" y="65"/>
                  </a:cubicBezTo>
                  <a:cubicBezTo>
                    <a:pt x="437" y="29"/>
                    <a:pt x="408" y="0"/>
                    <a:pt x="373" y="0"/>
                  </a:cubicBezTo>
                  <a:lnTo>
                    <a:pt x="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67">
              <a:extLst>
                <a:ext uri="{FF2B5EF4-FFF2-40B4-BE49-F238E27FC236}">
                  <a16:creationId xmlns:a16="http://schemas.microsoft.com/office/drawing/2014/main" id="{0D852627-9B9B-4A5C-98D5-F6B73E47C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4651" y="1273176"/>
              <a:ext cx="185738" cy="26988"/>
            </a:xfrm>
            <a:custGeom>
              <a:avLst/>
              <a:gdLst>
                <a:gd name="T0" fmla="*/ 64 w 901"/>
                <a:gd name="T1" fmla="*/ 129 h 129"/>
                <a:gd name="T2" fmla="*/ 837 w 901"/>
                <a:gd name="T3" fmla="*/ 129 h 129"/>
                <a:gd name="T4" fmla="*/ 901 w 901"/>
                <a:gd name="T5" fmla="*/ 64 h 129"/>
                <a:gd name="T6" fmla="*/ 837 w 901"/>
                <a:gd name="T7" fmla="*/ 0 h 129"/>
                <a:gd name="T8" fmla="*/ 64 w 901"/>
                <a:gd name="T9" fmla="*/ 0 h 129"/>
                <a:gd name="T10" fmla="*/ 0 w 901"/>
                <a:gd name="T11" fmla="*/ 64 h 129"/>
                <a:gd name="T12" fmla="*/ 64 w 901"/>
                <a:gd name="T1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1" h="129">
                  <a:moveTo>
                    <a:pt x="64" y="129"/>
                  </a:moveTo>
                  <a:lnTo>
                    <a:pt x="837" y="129"/>
                  </a:lnTo>
                  <a:cubicBezTo>
                    <a:pt x="872" y="129"/>
                    <a:pt x="901" y="100"/>
                    <a:pt x="901" y="64"/>
                  </a:cubicBezTo>
                  <a:cubicBezTo>
                    <a:pt x="901" y="29"/>
                    <a:pt x="872" y="0"/>
                    <a:pt x="837" y="0"/>
                  </a:cubicBezTo>
                  <a:lnTo>
                    <a:pt x="64" y="0"/>
                  </a:lnTo>
                  <a:cubicBezTo>
                    <a:pt x="29" y="0"/>
                    <a:pt x="0" y="29"/>
                    <a:pt x="0" y="64"/>
                  </a:cubicBezTo>
                  <a:cubicBezTo>
                    <a:pt x="0" y="100"/>
                    <a:pt x="28" y="129"/>
                    <a:pt x="64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68">
              <a:extLst>
                <a:ext uri="{FF2B5EF4-FFF2-40B4-BE49-F238E27FC236}">
                  <a16:creationId xmlns:a16="http://schemas.microsoft.com/office/drawing/2014/main" id="{4FEFE860-BBDD-425D-ADF5-6C2478CD24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1826" y="1290638"/>
              <a:ext cx="203200" cy="241300"/>
            </a:xfrm>
            <a:custGeom>
              <a:avLst/>
              <a:gdLst>
                <a:gd name="T0" fmla="*/ 928 w 992"/>
                <a:gd name="T1" fmla="*/ 488 h 1174"/>
                <a:gd name="T2" fmla="*/ 834 w 992"/>
                <a:gd name="T3" fmla="*/ 488 h 1174"/>
                <a:gd name="T4" fmla="*/ 834 w 992"/>
                <a:gd name="T5" fmla="*/ 338 h 1174"/>
                <a:gd name="T6" fmla="*/ 496 w 992"/>
                <a:gd name="T7" fmla="*/ 0 h 1174"/>
                <a:gd name="T8" fmla="*/ 159 w 992"/>
                <a:gd name="T9" fmla="*/ 338 h 1174"/>
                <a:gd name="T10" fmla="*/ 159 w 992"/>
                <a:gd name="T11" fmla="*/ 488 h 1174"/>
                <a:gd name="T12" fmla="*/ 64 w 992"/>
                <a:gd name="T13" fmla="*/ 488 h 1174"/>
                <a:gd name="T14" fmla="*/ 0 w 992"/>
                <a:gd name="T15" fmla="*/ 552 h 1174"/>
                <a:gd name="T16" fmla="*/ 0 w 992"/>
                <a:gd name="T17" fmla="*/ 1110 h 1174"/>
                <a:gd name="T18" fmla="*/ 64 w 992"/>
                <a:gd name="T19" fmla="*/ 1174 h 1174"/>
                <a:gd name="T20" fmla="*/ 927 w 992"/>
                <a:gd name="T21" fmla="*/ 1174 h 1174"/>
                <a:gd name="T22" fmla="*/ 992 w 992"/>
                <a:gd name="T23" fmla="*/ 1110 h 1174"/>
                <a:gd name="T24" fmla="*/ 992 w 992"/>
                <a:gd name="T25" fmla="*/ 552 h 1174"/>
                <a:gd name="T26" fmla="*/ 928 w 992"/>
                <a:gd name="T27" fmla="*/ 488 h 1174"/>
                <a:gd name="T28" fmla="*/ 287 w 992"/>
                <a:gd name="T29" fmla="*/ 338 h 1174"/>
                <a:gd name="T30" fmla="*/ 496 w 992"/>
                <a:gd name="T31" fmla="*/ 129 h 1174"/>
                <a:gd name="T32" fmla="*/ 705 w 992"/>
                <a:gd name="T33" fmla="*/ 338 h 1174"/>
                <a:gd name="T34" fmla="*/ 705 w 992"/>
                <a:gd name="T35" fmla="*/ 488 h 1174"/>
                <a:gd name="T36" fmla="*/ 287 w 992"/>
                <a:gd name="T37" fmla="*/ 488 h 1174"/>
                <a:gd name="T38" fmla="*/ 287 w 992"/>
                <a:gd name="T39" fmla="*/ 338 h 1174"/>
                <a:gd name="T40" fmla="*/ 864 w 992"/>
                <a:gd name="T41" fmla="*/ 1045 h 1174"/>
                <a:gd name="T42" fmla="*/ 129 w 992"/>
                <a:gd name="T43" fmla="*/ 1045 h 1174"/>
                <a:gd name="T44" fmla="*/ 129 w 992"/>
                <a:gd name="T45" fmla="*/ 616 h 1174"/>
                <a:gd name="T46" fmla="*/ 863 w 992"/>
                <a:gd name="T47" fmla="*/ 616 h 1174"/>
                <a:gd name="T48" fmla="*/ 863 w 992"/>
                <a:gd name="T49" fmla="*/ 1045 h 1174"/>
                <a:gd name="T50" fmla="*/ 864 w 992"/>
                <a:gd name="T51" fmla="*/ 1045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2" h="1174">
                  <a:moveTo>
                    <a:pt x="928" y="488"/>
                  </a:moveTo>
                  <a:lnTo>
                    <a:pt x="834" y="488"/>
                  </a:lnTo>
                  <a:lnTo>
                    <a:pt x="834" y="338"/>
                  </a:lnTo>
                  <a:cubicBezTo>
                    <a:pt x="834" y="152"/>
                    <a:pt x="682" y="0"/>
                    <a:pt x="496" y="0"/>
                  </a:cubicBezTo>
                  <a:cubicBezTo>
                    <a:pt x="310" y="0"/>
                    <a:pt x="159" y="152"/>
                    <a:pt x="159" y="338"/>
                  </a:cubicBezTo>
                  <a:lnTo>
                    <a:pt x="159" y="488"/>
                  </a:lnTo>
                  <a:lnTo>
                    <a:pt x="64" y="488"/>
                  </a:lnTo>
                  <a:cubicBezTo>
                    <a:pt x="29" y="488"/>
                    <a:pt x="0" y="517"/>
                    <a:pt x="0" y="552"/>
                  </a:cubicBezTo>
                  <a:lnTo>
                    <a:pt x="0" y="1110"/>
                  </a:lnTo>
                  <a:cubicBezTo>
                    <a:pt x="0" y="1145"/>
                    <a:pt x="29" y="1174"/>
                    <a:pt x="64" y="1174"/>
                  </a:cubicBezTo>
                  <a:lnTo>
                    <a:pt x="927" y="1174"/>
                  </a:lnTo>
                  <a:cubicBezTo>
                    <a:pt x="963" y="1174"/>
                    <a:pt x="992" y="1145"/>
                    <a:pt x="992" y="1110"/>
                  </a:cubicBezTo>
                  <a:lnTo>
                    <a:pt x="992" y="552"/>
                  </a:lnTo>
                  <a:cubicBezTo>
                    <a:pt x="992" y="517"/>
                    <a:pt x="963" y="488"/>
                    <a:pt x="928" y="488"/>
                  </a:cubicBezTo>
                  <a:close/>
                  <a:moveTo>
                    <a:pt x="287" y="338"/>
                  </a:moveTo>
                  <a:cubicBezTo>
                    <a:pt x="287" y="222"/>
                    <a:pt x="381" y="129"/>
                    <a:pt x="496" y="129"/>
                  </a:cubicBezTo>
                  <a:cubicBezTo>
                    <a:pt x="611" y="129"/>
                    <a:pt x="705" y="222"/>
                    <a:pt x="705" y="338"/>
                  </a:cubicBezTo>
                  <a:lnTo>
                    <a:pt x="705" y="488"/>
                  </a:lnTo>
                  <a:lnTo>
                    <a:pt x="287" y="488"/>
                  </a:lnTo>
                  <a:lnTo>
                    <a:pt x="287" y="338"/>
                  </a:lnTo>
                  <a:close/>
                  <a:moveTo>
                    <a:pt x="864" y="1045"/>
                  </a:moveTo>
                  <a:lnTo>
                    <a:pt x="129" y="1045"/>
                  </a:lnTo>
                  <a:lnTo>
                    <a:pt x="129" y="616"/>
                  </a:lnTo>
                  <a:lnTo>
                    <a:pt x="863" y="616"/>
                  </a:lnTo>
                  <a:lnTo>
                    <a:pt x="863" y="1045"/>
                  </a:lnTo>
                  <a:lnTo>
                    <a:pt x="864" y="10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8" name="Freeform 112">
            <a:extLst>
              <a:ext uri="{FF2B5EF4-FFF2-40B4-BE49-F238E27FC236}">
                <a16:creationId xmlns:a16="http://schemas.microsoft.com/office/drawing/2014/main" id="{F164067B-1760-44A4-A031-5FA23D60D416}"/>
              </a:ext>
            </a:extLst>
          </p:cNvPr>
          <p:cNvSpPr>
            <a:spLocks noEditPoints="1"/>
          </p:cNvSpPr>
          <p:nvPr/>
        </p:nvSpPr>
        <p:spPr bwMode="auto">
          <a:xfrm>
            <a:off x="5543776" y="4743576"/>
            <a:ext cx="388572" cy="379456"/>
          </a:xfrm>
          <a:custGeom>
            <a:avLst/>
            <a:gdLst>
              <a:gd name="T0" fmla="*/ 2486 w 2631"/>
              <a:gd name="T1" fmla="*/ 977 h 2572"/>
              <a:gd name="T2" fmla="*/ 2253 w 2631"/>
              <a:gd name="T3" fmla="*/ 890 h 2572"/>
              <a:gd name="T4" fmla="*/ 2169 w 2631"/>
              <a:gd name="T5" fmla="*/ 890 h 2572"/>
              <a:gd name="T6" fmla="*/ 1863 w 2631"/>
              <a:gd name="T7" fmla="*/ 890 h 2572"/>
              <a:gd name="T8" fmla="*/ 1689 w 2631"/>
              <a:gd name="T9" fmla="*/ 890 h 2572"/>
              <a:gd name="T10" fmla="*/ 1689 w 2631"/>
              <a:gd name="T11" fmla="*/ 482 h 2572"/>
              <a:gd name="T12" fmla="*/ 1540 w 2631"/>
              <a:gd name="T13" fmla="*/ 115 h 2572"/>
              <a:gd name="T14" fmla="*/ 1159 w 2631"/>
              <a:gd name="T15" fmla="*/ 68 h 2572"/>
              <a:gd name="T16" fmla="*/ 1114 w 2631"/>
              <a:gd name="T17" fmla="*/ 130 h 2572"/>
              <a:gd name="T18" fmla="*/ 1114 w 2631"/>
              <a:gd name="T19" fmla="*/ 586 h 2572"/>
              <a:gd name="T20" fmla="*/ 903 w 2631"/>
              <a:gd name="T21" fmla="*/ 961 h 2572"/>
              <a:gd name="T22" fmla="*/ 680 w 2631"/>
              <a:gd name="T23" fmla="*/ 1073 h 2572"/>
              <a:gd name="T24" fmla="*/ 664 w 2631"/>
              <a:gd name="T25" fmla="*/ 1077 h 2572"/>
              <a:gd name="T26" fmla="*/ 550 w 2631"/>
              <a:gd name="T27" fmla="*/ 1011 h 2572"/>
              <a:gd name="T28" fmla="*/ 132 w 2631"/>
              <a:gd name="T29" fmla="*/ 1011 h 2572"/>
              <a:gd name="T30" fmla="*/ 0 w 2631"/>
              <a:gd name="T31" fmla="*/ 1144 h 2572"/>
              <a:gd name="T32" fmla="*/ 0 w 2631"/>
              <a:gd name="T33" fmla="*/ 2371 h 2572"/>
              <a:gd name="T34" fmla="*/ 132 w 2631"/>
              <a:gd name="T35" fmla="*/ 2504 h 2572"/>
              <a:gd name="T36" fmla="*/ 551 w 2631"/>
              <a:gd name="T37" fmla="*/ 2504 h 2572"/>
              <a:gd name="T38" fmla="*/ 653 w 2631"/>
              <a:gd name="T39" fmla="*/ 2456 h 2572"/>
              <a:gd name="T40" fmla="*/ 918 w 2631"/>
              <a:gd name="T41" fmla="*/ 2572 h 2572"/>
              <a:gd name="T42" fmla="*/ 1272 w 2631"/>
              <a:gd name="T43" fmla="*/ 2572 h 2572"/>
              <a:gd name="T44" fmla="*/ 1309 w 2631"/>
              <a:gd name="T45" fmla="*/ 2572 h 2572"/>
              <a:gd name="T46" fmla="*/ 2035 w 2631"/>
              <a:gd name="T47" fmla="*/ 2572 h 2572"/>
              <a:gd name="T48" fmla="*/ 2467 w 2631"/>
              <a:gd name="T49" fmla="*/ 2217 h 2572"/>
              <a:gd name="T50" fmla="*/ 2611 w 2631"/>
              <a:gd name="T51" fmla="*/ 1321 h 2572"/>
              <a:gd name="T52" fmla="*/ 2486 w 2631"/>
              <a:gd name="T53" fmla="*/ 977 h 2572"/>
              <a:gd name="T54" fmla="*/ 554 w 2631"/>
              <a:gd name="T55" fmla="*/ 2371 h 2572"/>
              <a:gd name="T56" fmla="*/ 550 w 2631"/>
              <a:gd name="T57" fmla="*/ 2375 h 2572"/>
              <a:gd name="T58" fmla="*/ 132 w 2631"/>
              <a:gd name="T59" fmla="*/ 2375 h 2572"/>
              <a:gd name="T60" fmla="*/ 129 w 2631"/>
              <a:gd name="T61" fmla="*/ 2371 h 2572"/>
              <a:gd name="T62" fmla="*/ 129 w 2631"/>
              <a:gd name="T63" fmla="*/ 1144 h 2572"/>
              <a:gd name="T64" fmla="*/ 132 w 2631"/>
              <a:gd name="T65" fmla="*/ 1140 h 2572"/>
              <a:gd name="T66" fmla="*/ 551 w 2631"/>
              <a:gd name="T67" fmla="*/ 1140 h 2572"/>
              <a:gd name="T68" fmla="*/ 555 w 2631"/>
              <a:gd name="T69" fmla="*/ 1144 h 2572"/>
              <a:gd name="T70" fmla="*/ 555 w 2631"/>
              <a:gd name="T71" fmla="*/ 2371 h 2572"/>
              <a:gd name="T72" fmla="*/ 554 w 2631"/>
              <a:gd name="T73" fmla="*/ 2371 h 2572"/>
              <a:gd name="T74" fmla="*/ 2483 w 2631"/>
              <a:gd name="T75" fmla="*/ 1300 h 2572"/>
              <a:gd name="T76" fmla="*/ 2339 w 2631"/>
              <a:gd name="T77" fmla="*/ 2199 h 2572"/>
              <a:gd name="T78" fmla="*/ 2338 w 2631"/>
              <a:gd name="T79" fmla="*/ 2201 h 2572"/>
              <a:gd name="T80" fmla="*/ 2034 w 2631"/>
              <a:gd name="T81" fmla="*/ 2444 h 2572"/>
              <a:gd name="T82" fmla="*/ 1308 w 2631"/>
              <a:gd name="T83" fmla="*/ 2444 h 2572"/>
              <a:gd name="T84" fmla="*/ 1272 w 2631"/>
              <a:gd name="T85" fmla="*/ 2444 h 2572"/>
              <a:gd name="T86" fmla="*/ 918 w 2631"/>
              <a:gd name="T87" fmla="*/ 2444 h 2572"/>
              <a:gd name="T88" fmla="*/ 686 w 2631"/>
              <a:gd name="T89" fmla="*/ 2245 h 2572"/>
              <a:gd name="T90" fmla="*/ 684 w 2631"/>
              <a:gd name="T91" fmla="*/ 2234 h 2572"/>
              <a:gd name="T92" fmla="*/ 684 w 2631"/>
              <a:gd name="T93" fmla="*/ 1205 h 2572"/>
              <a:gd name="T94" fmla="*/ 712 w 2631"/>
              <a:gd name="T95" fmla="*/ 1198 h 2572"/>
              <a:gd name="T96" fmla="*/ 714 w 2631"/>
              <a:gd name="T97" fmla="*/ 1198 h 2572"/>
              <a:gd name="T98" fmla="*/ 975 w 2631"/>
              <a:gd name="T99" fmla="*/ 1069 h 2572"/>
              <a:gd name="T100" fmla="*/ 1243 w 2631"/>
              <a:gd name="T101" fmla="*/ 586 h 2572"/>
              <a:gd name="T102" fmla="*/ 1243 w 2631"/>
              <a:gd name="T103" fmla="*/ 181 h 2572"/>
              <a:gd name="T104" fmla="*/ 1464 w 2631"/>
              <a:gd name="T105" fmla="*/ 219 h 2572"/>
              <a:gd name="T106" fmla="*/ 1560 w 2631"/>
              <a:gd name="T107" fmla="*/ 482 h 2572"/>
              <a:gd name="T108" fmla="*/ 1560 w 2631"/>
              <a:gd name="T109" fmla="*/ 954 h 2572"/>
              <a:gd name="T110" fmla="*/ 1624 w 2631"/>
              <a:gd name="T111" fmla="*/ 1018 h 2572"/>
              <a:gd name="T112" fmla="*/ 1863 w 2631"/>
              <a:gd name="T113" fmla="*/ 1018 h 2572"/>
              <a:gd name="T114" fmla="*/ 2169 w 2631"/>
              <a:gd name="T115" fmla="*/ 1018 h 2572"/>
              <a:gd name="T116" fmla="*/ 2253 w 2631"/>
              <a:gd name="T117" fmla="*/ 1018 h 2572"/>
              <a:gd name="T118" fmla="*/ 2402 w 2631"/>
              <a:gd name="T119" fmla="*/ 1075 h 2572"/>
              <a:gd name="T120" fmla="*/ 2483 w 2631"/>
              <a:gd name="T121" fmla="*/ 1300 h 2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31" h="2572">
                <a:moveTo>
                  <a:pt x="2486" y="977"/>
                </a:moveTo>
                <a:cubicBezTo>
                  <a:pt x="2420" y="921"/>
                  <a:pt x="2337" y="890"/>
                  <a:pt x="2253" y="890"/>
                </a:cubicBezTo>
                <a:lnTo>
                  <a:pt x="2169" y="890"/>
                </a:lnTo>
                <a:lnTo>
                  <a:pt x="1863" y="890"/>
                </a:lnTo>
                <a:lnTo>
                  <a:pt x="1689" y="890"/>
                </a:lnTo>
                <a:lnTo>
                  <a:pt x="1689" y="482"/>
                </a:lnTo>
                <a:cubicBezTo>
                  <a:pt x="1689" y="311"/>
                  <a:pt x="1639" y="187"/>
                  <a:pt x="1540" y="115"/>
                </a:cubicBezTo>
                <a:cubicBezTo>
                  <a:pt x="1384" y="0"/>
                  <a:pt x="1168" y="65"/>
                  <a:pt x="1159" y="68"/>
                </a:cubicBezTo>
                <a:cubicBezTo>
                  <a:pt x="1132" y="77"/>
                  <a:pt x="1114" y="102"/>
                  <a:pt x="1114" y="130"/>
                </a:cubicBezTo>
                <a:lnTo>
                  <a:pt x="1114" y="586"/>
                </a:lnTo>
                <a:cubicBezTo>
                  <a:pt x="1114" y="735"/>
                  <a:pt x="1043" y="861"/>
                  <a:pt x="903" y="961"/>
                </a:cubicBezTo>
                <a:cubicBezTo>
                  <a:pt x="798" y="1037"/>
                  <a:pt x="691" y="1069"/>
                  <a:pt x="680" y="1073"/>
                </a:cubicBezTo>
                <a:lnTo>
                  <a:pt x="664" y="1077"/>
                </a:lnTo>
                <a:cubicBezTo>
                  <a:pt x="641" y="1038"/>
                  <a:pt x="599" y="1011"/>
                  <a:pt x="550" y="1011"/>
                </a:cubicBezTo>
                <a:lnTo>
                  <a:pt x="132" y="1011"/>
                </a:lnTo>
                <a:cubicBezTo>
                  <a:pt x="59" y="1011"/>
                  <a:pt x="0" y="1071"/>
                  <a:pt x="0" y="1144"/>
                </a:cubicBezTo>
                <a:lnTo>
                  <a:pt x="0" y="2371"/>
                </a:lnTo>
                <a:cubicBezTo>
                  <a:pt x="0" y="2444"/>
                  <a:pt x="59" y="2504"/>
                  <a:pt x="132" y="2504"/>
                </a:cubicBezTo>
                <a:lnTo>
                  <a:pt x="551" y="2504"/>
                </a:lnTo>
                <a:cubicBezTo>
                  <a:pt x="592" y="2504"/>
                  <a:pt x="629" y="2485"/>
                  <a:pt x="653" y="2456"/>
                </a:cubicBezTo>
                <a:cubicBezTo>
                  <a:pt x="720" y="2527"/>
                  <a:pt x="815" y="2572"/>
                  <a:pt x="918" y="2572"/>
                </a:cubicBezTo>
                <a:lnTo>
                  <a:pt x="1272" y="2572"/>
                </a:lnTo>
                <a:lnTo>
                  <a:pt x="1309" y="2572"/>
                </a:lnTo>
                <a:lnTo>
                  <a:pt x="2035" y="2572"/>
                </a:lnTo>
                <a:cubicBezTo>
                  <a:pt x="2281" y="2572"/>
                  <a:pt x="2439" y="2443"/>
                  <a:pt x="2467" y="2217"/>
                </a:cubicBezTo>
                <a:lnTo>
                  <a:pt x="2611" y="1321"/>
                </a:lnTo>
                <a:cubicBezTo>
                  <a:pt x="2631" y="1192"/>
                  <a:pt x="2583" y="1060"/>
                  <a:pt x="2486" y="977"/>
                </a:cubicBezTo>
                <a:close/>
                <a:moveTo>
                  <a:pt x="554" y="2371"/>
                </a:moveTo>
                <a:cubicBezTo>
                  <a:pt x="554" y="2373"/>
                  <a:pt x="552" y="2375"/>
                  <a:pt x="550" y="2375"/>
                </a:cubicBezTo>
                <a:lnTo>
                  <a:pt x="132" y="2375"/>
                </a:lnTo>
                <a:cubicBezTo>
                  <a:pt x="130" y="2375"/>
                  <a:pt x="129" y="2373"/>
                  <a:pt x="129" y="2371"/>
                </a:cubicBezTo>
                <a:lnTo>
                  <a:pt x="129" y="1144"/>
                </a:lnTo>
                <a:cubicBezTo>
                  <a:pt x="129" y="1142"/>
                  <a:pt x="130" y="1140"/>
                  <a:pt x="132" y="1140"/>
                </a:cubicBezTo>
                <a:lnTo>
                  <a:pt x="551" y="1140"/>
                </a:lnTo>
                <a:cubicBezTo>
                  <a:pt x="553" y="1140"/>
                  <a:pt x="555" y="1142"/>
                  <a:pt x="555" y="1144"/>
                </a:cubicBezTo>
                <a:lnTo>
                  <a:pt x="555" y="2371"/>
                </a:lnTo>
                <a:lnTo>
                  <a:pt x="554" y="2371"/>
                </a:lnTo>
                <a:close/>
                <a:moveTo>
                  <a:pt x="2483" y="1300"/>
                </a:moveTo>
                <a:lnTo>
                  <a:pt x="2339" y="2199"/>
                </a:lnTo>
                <a:cubicBezTo>
                  <a:pt x="2339" y="2199"/>
                  <a:pt x="2339" y="2200"/>
                  <a:pt x="2338" y="2201"/>
                </a:cubicBezTo>
                <a:cubicBezTo>
                  <a:pt x="2318" y="2362"/>
                  <a:pt x="2216" y="2444"/>
                  <a:pt x="2034" y="2444"/>
                </a:cubicBezTo>
                <a:lnTo>
                  <a:pt x="1308" y="2444"/>
                </a:lnTo>
                <a:lnTo>
                  <a:pt x="1272" y="2444"/>
                </a:lnTo>
                <a:lnTo>
                  <a:pt x="918" y="2444"/>
                </a:lnTo>
                <a:cubicBezTo>
                  <a:pt x="803" y="2444"/>
                  <a:pt x="704" y="2358"/>
                  <a:pt x="686" y="2245"/>
                </a:cubicBezTo>
                <a:cubicBezTo>
                  <a:pt x="686" y="2242"/>
                  <a:pt x="685" y="2238"/>
                  <a:pt x="684" y="2234"/>
                </a:cubicBezTo>
                <a:lnTo>
                  <a:pt x="684" y="1205"/>
                </a:lnTo>
                <a:lnTo>
                  <a:pt x="712" y="1198"/>
                </a:lnTo>
                <a:cubicBezTo>
                  <a:pt x="713" y="1198"/>
                  <a:pt x="713" y="1198"/>
                  <a:pt x="714" y="1198"/>
                </a:cubicBezTo>
                <a:cubicBezTo>
                  <a:pt x="720" y="1196"/>
                  <a:pt x="847" y="1160"/>
                  <a:pt x="975" y="1069"/>
                </a:cubicBezTo>
                <a:cubicBezTo>
                  <a:pt x="1151" y="944"/>
                  <a:pt x="1243" y="777"/>
                  <a:pt x="1243" y="586"/>
                </a:cubicBezTo>
                <a:lnTo>
                  <a:pt x="1243" y="181"/>
                </a:lnTo>
                <a:cubicBezTo>
                  <a:pt x="1299" y="172"/>
                  <a:pt x="1395" y="167"/>
                  <a:pt x="1464" y="219"/>
                </a:cubicBezTo>
                <a:cubicBezTo>
                  <a:pt x="1528" y="266"/>
                  <a:pt x="1560" y="354"/>
                  <a:pt x="1560" y="482"/>
                </a:cubicBezTo>
                <a:lnTo>
                  <a:pt x="1560" y="954"/>
                </a:lnTo>
                <a:cubicBezTo>
                  <a:pt x="1560" y="989"/>
                  <a:pt x="1589" y="1018"/>
                  <a:pt x="1624" y="1018"/>
                </a:cubicBezTo>
                <a:lnTo>
                  <a:pt x="1863" y="1018"/>
                </a:lnTo>
                <a:lnTo>
                  <a:pt x="2169" y="1018"/>
                </a:lnTo>
                <a:lnTo>
                  <a:pt x="2253" y="1018"/>
                </a:lnTo>
                <a:cubicBezTo>
                  <a:pt x="2307" y="1018"/>
                  <a:pt x="2360" y="1038"/>
                  <a:pt x="2402" y="1075"/>
                </a:cubicBezTo>
                <a:cubicBezTo>
                  <a:pt x="2466" y="1129"/>
                  <a:pt x="2497" y="1215"/>
                  <a:pt x="2483" y="1300"/>
                </a:cubicBezTo>
                <a:close/>
              </a:path>
            </a:pathLst>
          </a:custGeom>
          <a:solidFill>
            <a:srgbClr val="1C1C1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ADD84679-5B61-4A66-A96A-93163FDBC060}"/>
              </a:ext>
            </a:extLst>
          </p:cNvPr>
          <p:cNvGrpSpPr/>
          <p:nvPr/>
        </p:nvGrpSpPr>
        <p:grpSpPr>
          <a:xfrm>
            <a:off x="6245246" y="3991312"/>
            <a:ext cx="371479" cy="386293"/>
            <a:chOff x="6351589" y="4141788"/>
            <a:chExt cx="517525" cy="538163"/>
          </a:xfrm>
          <a:solidFill>
            <a:srgbClr val="1C1C1C"/>
          </a:solidFill>
        </p:grpSpPr>
        <p:sp>
          <p:nvSpPr>
            <p:cNvPr id="211" name="Freeform 155">
              <a:extLst>
                <a:ext uri="{FF2B5EF4-FFF2-40B4-BE49-F238E27FC236}">
                  <a16:creationId xmlns:a16="http://schemas.microsoft.com/office/drawing/2014/main" id="{F57F6EFF-0B27-45C4-AC1D-08DF75C48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4001" y="4376738"/>
              <a:ext cx="144463" cy="195263"/>
            </a:xfrm>
            <a:custGeom>
              <a:avLst/>
              <a:gdLst>
                <a:gd name="T0" fmla="*/ 637 w 704"/>
                <a:gd name="T1" fmla="*/ 576 h 954"/>
                <a:gd name="T2" fmla="*/ 543 w 704"/>
                <a:gd name="T3" fmla="*/ 576 h 954"/>
                <a:gd name="T4" fmla="*/ 543 w 704"/>
                <a:gd name="T5" fmla="*/ 401 h 954"/>
                <a:gd name="T6" fmla="*/ 476 w 704"/>
                <a:gd name="T7" fmla="*/ 333 h 954"/>
                <a:gd name="T8" fmla="*/ 408 w 704"/>
                <a:gd name="T9" fmla="*/ 401 h 954"/>
                <a:gd name="T10" fmla="*/ 408 w 704"/>
                <a:gd name="T11" fmla="*/ 576 h 954"/>
                <a:gd name="T12" fmla="*/ 173 w 704"/>
                <a:gd name="T13" fmla="*/ 576 h 954"/>
                <a:gd name="T14" fmla="*/ 375 w 704"/>
                <a:gd name="T15" fmla="*/ 103 h 954"/>
                <a:gd name="T16" fmla="*/ 340 w 704"/>
                <a:gd name="T17" fmla="*/ 15 h 954"/>
                <a:gd name="T18" fmla="*/ 252 w 704"/>
                <a:gd name="T19" fmla="*/ 50 h 954"/>
                <a:gd name="T20" fmla="*/ 9 w 704"/>
                <a:gd name="T21" fmla="*/ 617 h 954"/>
                <a:gd name="T22" fmla="*/ 14 w 704"/>
                <a:gd name="T23" fmla="*/ 681 h 954"/>
                <a:gd name="T24" fmla="*/ 70 w 704"/>
                <a:gd name="T25" fmla="*/ 711 h 954"/>
                <a:gd name="T26" fmla="*/ 408 w 704"/>
                <a:gd name="T27" fmla="*/ 711 h 954"/>
                <a:gd name="T28" fmla="*/ 408 w 704"/>
                <a:gd name="T29" fmla="*/ 887 h 954"/>
                <a:gd name="T30" fmla="*/ 475 w 704"/>
                <a:gd name="T31" fmla="*/ 954 h 954"/>
                <a:gd name="T32" fmla="*/ 542 w 704"/>
                <a:gd name="T33" fmla="*/ 887 h 954"/>
                <a:gd name="T34" fmla="*/ 542 w 704"/>
                <a:gd name="T35" fmla="*/ 711 h 954"/>
                <a:gd name="T36" fmla="*/ 637 w 704"/>
                <a:gd name="T37" fmla="*/ 711 h 954"/>
                <a:gd name="T38" fmla="*/ 704 w 704"/>
                <a:gd name="T39" fmla="*/ 644 h 954"/>
                <a:gd name="T40" fmla="*/ 637 w 704"/>
                <a:gd name="T41" fmla="*/ 576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4" h="954">
                  <a:moveTo>
                    <a:pt x="637" y="576"/>
                  </a:moveTo>
                  <a:lnTo>
                    <a:pt x="543" y="576"/>
                  </a:lnTo>
                  <a:lnTo>
                    <a:pt x="543" y="401"/>
                  </a:lnTo>
                  <a:cubicBezTo>
                    <a:pt x="543" y="364"/>
                    <a:pt x="513" y="333"/>
                    <a:pt x="476" y="333"/>
                  </a:cubicBezTo>
                  <a:cubicBezTo>
                    <a:pt x="439" y="333"/>
                    <a:pt x="408" y="364"/>
                    <a:pt x="408" y="401"/>
                  </a:cubicBezTo>
                  <a:lnTo>
                    <a:pt x="408" y="576"/>
                  </a:lnTo>
                  <a:lnTo>
                    <a:pt x="173" y="576"/>
                  </a:lnTo>
                  <a:lnTo>
                    <a:pt x="375" y="103"/>
                  </a:lnTo>
                  <a:cubicBezTo>
                    <a:pt x="390" y="69"/>
                    <a:pt x="374" y="30"/>
                    <a:pt x="340" y="15"/>
                  </a:cubicBezTo>
                  <a:cubicBezTo>
                    <a:pt x="306" y="0"/>
                    <a:pt x="267" y="16"/>
                    <a:pt x="252" y="50"/>
                  </a:cubicBezTo>
                  <a:lnTo>
                    <a:pt x="9" y="617"/>
                  </a:lnTo>
                  <a:cubicBezTo>
                    <a:pt x="0" y="638"/>
                    <a:pt x="2" y="662"/>
                    <a:pt x="14" y="681"/>
                  </a:cubicBezTo>
                  <a:cubicBezTo>
                    <a:pt x="27" y="699"/>
                    <a:pt x="48" y="711"/>
                    <a:pt x="70" y="711"/>
                  </a:cubicBezTo>
                  <a:lnTo>
                    <a:pt x="408" y="711"/>
                  </a:lnTo>
                  <a:lnTo>
                    <a:pt x="408" y="887"/>
                  </a:lnTo>
                  <a:cubicBezTo>
                    <a:pt x="408" y="924"/>
                    <a:pt x="438" y="954"/>
                    <a:pt x="475" y="954"/>
                  </a:cubicBezTo>
                  <a:cubicBezTo>
                    <a:pt x="512" y="954"/>
                    <a:pt x="542" y="924"/>
                    <a:pt x="542" y="887"/>
                  </a:cubicBezTo>
                  <a:lnTo>
                    <a:pt x="542" y="711"/>
                  </a:lnTo>
                  <a:lnTo>
                    <a:pt x="637" y="711"/>
                  </a:lnTo>
                  <a:cubicBezTo>
                    <a:pt x="674" y="711"/>
                    <a:pt x="704" y="681"/>
                    <a:pt x="704" y="644"/>
                  </a:cubicBezTo>
                  <a:cubicBezTo>
                    <a:pt x="704" y="607"/>
                    <a:pt x="674" y="576"/>
                    <a:pt x="637" y="5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56">
              <a:extLst>
                <a:ext uri="{FF2B5EF4-FFF2-40B4-BE49-F238E27FC236}">
                  <a16:creationId xmlns:a16="http://schemas.microsoft.com/office/drawing/2014/main" id="{F17FF868-7981-4E3D-9180-42E8EBDEC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651" y="4378326"/>
              <a:ext cx="128588" cy="193675"/>
            </a:xfrm>
            <a:custGeom>
              <a:avLst/>
              <a:gdLst>
                <a:gd name="T0" fmla="*/ 558 w 626"/>
                <a:gd name="T1" fmla="*/ 809 h 943"/>
                <a:gd name="T2" fmla="*/ 217 w 626"/>
                <a:gd name="T3" fmla="*/ 809 h 943"/>
                <a:gd name="T4" fmla="*/ 467 w 626"/>
                <a:gd name="T5" fmla="*/ 515 h 943"/>
                <a:gd name="T6" fmla="*/ 473 w 626"/>
                <a:gd name="T7" fmla="*/ 508 h 943"/>
                <a:gd name="T8" fmla="*/ 474 w 626"/>
                <a:gd name="T9" fmla="*/ 507 h 943"/>
                <a:gd name="T10" fmla="*/ 544 w 626"/>
                <a:gd name="T11" fmla="*/ 310 h 943"/>
                <a:gd name="T12" fmla="*/ 234 w 626"/>
                <a:gd name="T13" fmla="*/ 0 h 943"/>
                <a:gd name="T14" fmla="*/ 94 w 626"/>
                <a:gd name="T15" fmla="*/ 33 h 943"/>
                <a:gd name="T16" fmla="*/ 64 w 626"/>
                <a:gd name="T17" fmla="*/ 124 h 943"/>
                <a:gd name="T18" fmla="*/ 155 w 626"/>
                <a:gd name="T19" fmla="*/ 153 h 943"/>
                <a:gd name="T20" fmla="*/ 234 w 626"/>
                <a:gd name="T21" fmla="*/ 134 h 943"/>
                <a:gd name="T22" fmla="*/ 410 w 626"/>
                <a:gd name="T23" fmla="*/ 310 h 943"/>
                <a:gd name="T24" fmla="*/ 370 w 626"/>
                <a:gd name="T25" fmla="*/ 421 h 943"/>
                <a:gd name="T26" fmla="*/ 21 w 626"/>
                <a:gd name="T27" fmla="*/ 832 h 943"/>
                <a:gd name="T28" fmla="*/ 11 w 626"/>
                <a:gd name="T29" fmla="*/ 904 h 943"/>
                <a:gd name="T30" fmla="*/ 72 w 626"/>
                <a:gd name="T31" fmla="*/ 943 h 943"/>
                <a:gd name="T32" fmla="*/ 558 w 626"/>
                <a:gd name="T33" fmla="*/ 943 h 943"/>
                <a:gd name="T34" fmla="*/ 626 w 626"/>
                <a:gd name="T35" fmla="*/ 876 h 943"/>
                <a:gd name="T36" fmla="*/ 558 w 626"/>
                <a:gd name="T37" fmla="*/ 809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6" h="943">
                  <a:moveTo>
                    <a:pt x="558" y="809"/>
                  </a:moveTo>
                  <a:lnTo>
                    <a:pt x="217" y="809"/>
                  </a:lnTo>
                  <a:lnTo>
                    <a:pt x="467" y="515"/>
                  </a:lnTo>
                  <a:lnTo>
                    <a:pt x="473" y="508"/>
                  </a:lnTo>
                  <a:cubicBezTo>
                    <a:pt x="473" y="508"/>
                    <a:pt x="474" y="508"/>
                    <a:pt x="474" y="507"/>
                  </a:cubicBezTo>
                  <a:cubicBezTo>
                    <a:pt x="519" y="452"/>
                    <a:pt x="544" y="382"/>
                    <a:pt x="544" y="310"/>
                  </a:cubicBezTo>
                  <a:cubicBezTo>
                    <a:pt x="544" y="139"/>
                    <a:pt x="405" y="0"/>
                    <a:pt x="234" y="0"/>
                  </a:cubicBezTo>
                  <a:cubicBezTo>
                    <a:pt x="185" y="0"/>
                    <a:pt x="137" y="12"/>
                    <a:pt x="94" y="33"/>
                  </a:cubicBezTo>
                  <a:cubicBezTo>
                    <a:pt x="61" y="50"/>
                    <a:pt x="48" y="91"/>
                    <a:pt x="64" y="124"/>
                  </a:cubicBezTo>
                  <a:cubicBezTo>
                    <a:pt x="81" y="157"/>
                    <a:pt x="122" y="170"/>
                    <a:pt x="155" y="153"/>
                  </a:cubicBezTo>
                  <a:cubicBezTo>
                    <a:pt x="179" y="141"/>
                    <a:pt x="206" y="134"/>
                    <a:pt x="234" y="134"/>
                  </a:cubicBezTo>
                  <a:cubicBezTo>
                    <a:pt x="331" y="134"/>
                    <a:pt x="410" y="213"/>
                    <a:pt x="410" y="310"/>
                  </a:cubicBezTo>
                  <a:cubicBezTo>
                    <a:pt x="410" y="351"/>
                    <a:pt x="397" y="390"/>
                    <a:pt x="370" y="421"/>
                  </a:cubicBezTo>
                  <a:lnTo>
                    <a:pt x="21" y="832"/>
                  </a:lnTo>
                  <a:cubicBezTo>
                    <a:pt x="4" y="853"/>
                    <a:pt x="0" y="881"/>
                    <a:pt x="11" y="904"/>
                  </a:cubicBezTo>
                  <a:cubicBezTo>
                    <a:pt x="22" y="928"/>
                    <a:pt x="46" y="943"/>
                    <a:pt x="72" y="943"/>
                  </a:cubicBezTo>
                  <a:lnTo>
                    <a:pt x="558" y="943"/>
                  </a:lnTo>
                  <a:cubicBezTo>
                    <a:pt x="595" y="943"/>
                    <a:pt x="626" y="913"/>
                    <a:pt x="626" y="876"/>
                  </a:cubicBezTo>
                  <a:cubicBezTo>
                    <a:pt x="626" y="839"/>
                    <a:pt x="595" y="809"/>
                    <a:pt x="558" y="8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57">
              <a:extLst>
                <a:ext uri="{FF2B5EF4-FFF2-40B4-BE49-F238E27FC236}">
                  <a16:creationId xmlns:a16="http://schemas.microsoft.com/office/drawing/2014/main" id="{D195329E-F63A-4163-A2A1-44556FAD1A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1589" y="4141788"/>
              <a:ext cx="517525" cy="538163"/>
            </a:xfrm>
            <a:custGeom>
              <a:avLst/>
              <a:gdLst>
                <a:gd name="T0" fmla="*/ 2495 w 2510"/>
                <a:gd name="T1" fmla="*/ 677 h 2616"/>
                <a:gd name="T2" fmla="*/ 1982 w 2510"/>
                <a:gd name="T3" fmla="*/ 26 h 2616"/>
                <a:gd name="T4" fmla="*/ 1929 w 2510"/>
                <a:gd name="T5" fmla="*/ 0 h 2616"/>
                <a:gd name="T6" fmla="*/ 581 w 2510"/>
                <a:gd name="T7" fmla="*/ 0 h 2616"/>
                <a:gd name="T8" fmla="*/ 528 w 2510"/>
                <a:gd name="T9" fmla="*/ 26 h 2616"/>
                <a:gd name="T10" fmla="*/ 15 w 2510"/>
                <a:gd name="T11" fmla="*/ 677 h 2616"/>
                <a:gd name="T12" fmla="*/ 0 w 2510"/>
                <a:gd name="T13" fmla="*/ 718 h 2616"/>
                <a:gd name="T14" fmla="*/ 0 w 2510"/>
                <a:gd name="T15" fmla="*/ 2549 h 2616"/>
                <a:gd name="T16" fmla="*/ 67 w 2510"/>
                <a:gd name="T17" fmla="*/ 2616 h 2616"/>
                <a:gd name="T18" fmla="*/ 2442 w 2510"/>
                <a:gd name="T19" fmla="*/ 2616 h 2616"/>
                <a:gd name="T20" fmla="*/ 2509 w 2510"/>
                <a:gd name="T21" fmla="*/ 2549 h 2616"/>
                <a:gd name="T22" fmla="*/ 2509 w 2510"/>
                <a:gd name="T23" fmla="*/ 718 h 2616"/>
                <a:gd name="T24" fmla="*/ 2495 w 2510"/>
                <a:gd name="T25" fmla="*/ 677 h 2616"/>
                <a:gd name="T26" fmla="*/ 2313 w 2510"/>
                <a:gd name="T27" fmla="*/ 662 h 2616"/>
                <a:gd name="T28" fmla="*/ 1322 w 2510"/>
                <a:gd name="T29" fmla="*/ 662 h 2616"/>
                <a:gd name="T30" fmla="*/ 1322 w 2510"/>
                <a:gd name="T31" fmla="*/ 134 h 2616"/>
                <a:gd name="T32" fmla="*/ 1897 w 2510"/>
                <a:gd name="T33" fmla="*/ 134 h 2616"/>
                <a:gd name="T34" fmla="*/ 2313 w 2510"/>
                <a:gd name="T35" fmla="*/ 662 h 2616"/>
                <a:gd name="T36" fmla="*/ 613 w 2510"/>
                <a:gd name="T37" fmla="*/ 134 h 2616"/>
                <a:gd name="T38" fmla="*/ 1188 w 2510"/>
                <a:gd name="T39" fmla="*/ 134 h 2616"/>
                <a:gd name="T40" fmla="*/ 1188 w 2510"/>
                <a:gd name="T41" fmla="*/ 662 h 2616"/>
                <a:gd name="T42" fmla="*/ 197 w 2510"/>
                <a:gd name="T43" fmla="*/ 662 h 2616"/>
                <a:gd name="T44" fmla="*/ 613 w 2510"/>
                <a:gd name="T45" fmla="*/ 134 h 2616"/>
                <a:gd name="T46" fmla="*/ 134 w 2510"/>
                <a:gd name="T47" fmla="*/ 2482 h 2616"/>
                <a:gd name="T48" fmla="*/ 134 w 2510"/>
                <a:gd name="T49" fmla="*/ 797 h 2616"/>
                <a:gd name="T50" fmla="*/ 2375 w 2510"/>
                <a:gd name="T51" fmla="*/ 797 h 2616"/>
                <a:gd name="T52" fmla="*/ 2375 w 2510"/>
                <a:gd name="T53" fmla="*/ 2482 h 2616"/>
                <a:gd name="T54" fmla="*/ 134 w 2510"/>
                <a:gd name="T55" fmla="*/ 2482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10" h="2616">
                  <a:moveTo>
                    <a:pt x="2495" y="677"/>
                  </a:moveTo>
                  <a:lnTo>
                    <a:pt x="1982" y="26"/>
                  </a:lnTo>
                  <a:cubicBezTo>
                    <a:pt x="1969" y="9"/>
                    <a:pt x="1950" y="0"/>
                    <a:pt x="1929" y="0"/>
                  </a:cubicBezTo>
                  <a:lnTo>
                    <a:pt x="581" y="0"/>
                  </a:lnTo>
                  <a:cubicBezTo>
                    <a:pt x="560" y="0"/>
                    <a:pt x="541" y="9"/>
                    <a:pt x="528" y="26"/>
                  </a:cubicBezTo>
                  <a:lnTo>
                    <a:pt x="15" y="677"/>
                  </a:lnTo>
                  <a:cubicBezTo>
                    <a:pt x="5" y="689"/>
                    <a:pt x="0" y="703"/>
                    <a:pt x="0" y="718"/>
                  </a:cubicBezTo>
                  <a:lnTo>
                    <a:pt x="0" y="2549"/>
                  </a:lnTo>
                  <a:cubicBezTo>
                    <a:pt x="0" y="2586"/>
                    <a:pt x="30" y="2616"/>
                    <a:pt x="67" y="2616"/>
                  </a:cubicBezTo>
                  <a:lnTo>
                    <a:pt x="2442" y="2616"/>
                  </a:lnTo>
                  <a:cubicBezTo>
                    <a:pt x="2479" y="2616"/>
                    <a:pt x="2509" y="2586"/>
                    <a:pt x="2509" y="2549"/>
                  </a:cubicBezTo>
                  <a:lnTo>
                    <a:pt x="2509" y="718"/>
                  </a:lnTo>
                  <a:cubicBezTo>
                    <a:pt x="2510" y="703"/>
                    <a:pt x="2505" y="689"/>
                    <a:pt x="2495" y="677"/>
                  </a:cubicBezTo>
                  <a:close/>
                  <a:moveTo>
                    <a:pt x="2313" y="662"/>
                  </a:moveTo>
                  <a:lnTo>
                    <a:pt x="1322" y="662"/>
                  </a:lnTo>
                  <a:lnTo>
                    <a:pt x="1322" y="134"/>
                  </a:lnTo>
                  <a:lnTo>
                    <a:pt x="1897" y="134"/>
                  </a:lnTo>
                  <a:lnTo>
                    <a:pt x="2313" y="662"/>
                  </a:lnTo>
                  <a:close/>
                  <a:moveTo>
                    <a:pt x="613" y="134"/>
                  </a:moveTo>
                  <a:lnTo>
                    <a:pt x="1188" y="134"/>
                  </a:lnTo>
                  <a:lnTo>
                    <a:pt x="1188" y="662"/>
                  </a:lnTo>
                  <a:lnTo>
                    <a:pt x="197" y="662"/>
                  </a:lnTo>
                  <a:lnTo>
                    <a:pt x="613" y="134"/>
                  </a:lnTo>
                  <a:close/>
                  <a:moveTo>
                    <a:pt x="134" y="2482"/>
                  </a:moveTo>
                  <a:lnTo>
                    <a:pt x="134" y="797"/>
                  </a:lnTo>
                  <a:lnTo>
                    <a:pt x="2375" y="797"/>
                  </a:lnTo>
                  <a:lnTo>
                    <a:pt x="2375" y="2482"/>
                  </a:lnTo>
                  <a:lnTo>
                    <a:pt x="134" y="24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8" name="Group 297">
            <a:extLst>
              <a:ext uri="{FF2B5EF4-FFF2-40B4-BE49-F238E27FC236}">
                <a16:creationId xmlns:a16="http://schemas.microsoft.com/office/drawing/2014/main" id="{D826D41B-7F9E-4805-BA12-95EDA3EA387B}"/>
              </a:ext>
            </a:extLst>
          </p:cNvPr>
          <p:cNvGrpSpPr/>
          <p:nvPr/>
        </p:nvGrpSpPr>
        <p:grpSpPr>
          <a:xfrm>
            <a:off x="6237839" y="3239048"/>
            <a:ext cx="386293" cy="386293"/>
            <a:chOff x="6307139" y="3157538"/>
            <a:chExt cx="538163" cy="538163"/>
          </a:xfrm>
          <a:solidFill>
            <a:srgbClr val="1C1C1C"/>
          </a:solidFill>
        </p:grpSpPr>
        <p:sp>
          <p:nvSpPr>
            <p:cNvPr id="250" name="Freeform 194">
              <a:extLst>
                <a:ext uri="{FF2B5EF4-FFF2-40B4-BE49-F238E27FC236}">
                  <a16:creationId xmlns:a16="http://schemas.microsoft.com/office/drawing/2014/main" id="{0EC8611A-5F06-4FE7-9807-66BE0D37D3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7139" y="3157538"/>
              <a:ext cx="538163" cy="538163"/>
            </a:xfrm>
            <a:custGeom>
              <a:avLst/>
              <a:gdLst>
                <a:gd name="T0" fmla="*/ 2297 w 2616"/>
                <a:gd name="T1" fmla="*/ 1008 h 2616"/>
                <a:gd name="T2" fmla="*/ 2331 w 2616"/>
                <a:gd name="T3" fmla="*/ 665 h 2616"/>
                <a:gd name="T4" fmla="*/ 2151 w 2616"/>
                <a:gd name="T5" fmla="*/ 302 h 2616"/>
                <a:gd name="T6" fmla="*/ 1951 w 2616"/>
                <a:gd name="T7" fmla="*/ 285 h 2616"/>
                <a:gd name="T8" fmla="*/ 1602 w 2616"/>
                <a:gd name="T9" fmla="*/ 317 h 2616"/>
                <a:gd name="T10" fmla="*/ 1418 w 2616"/>
                <a:gd name="T11" fmla="*/ 0 h 2616"/>
                <a:gd name="T12" fmla="*/ 1034 w 2616"/>
                <a:gd name="T13" fmla="*/ 129 h 2616"/>
                <a:gd name="T14" fmla="*/ 815 w 2616"/>
                <a:gd name="T15" fmla="*/ 399 h 2616"/>
                <a:gd name="T16" fmla="*/ 570 w 2616"/>
                <a:gd name="T17" fmla="*/ 260 h 2616"/>
                <a:gd name="T18" fmla="*/ 297 w 2616"/>
                <a:gd name="T19" fmla="*/ 469 h 2616"/>
                <a:gd name="T20" fmla="*/ 393 w 2616"/>
                <a:gd name="T21" fmla="*/ 827 h 2616"/>
                <a:gd name="T22" fmla="*/ 130 w 2616"/>
                <a:gd name="T23" fmla="*/ 1046 h 2616"/>
                <a:gd name="T24" fmla="*/ 0 w 2616"/>
                <a:gd name="T25" fmla="*/ 1430 h 2616"/>
                <a:gd name="T26" fmla="*/ 320 w 2616"/>
                <a:gd name="T27" fmla="*/ 1615 h 2616"/>
                <a:gd name="T28" fmla="*/ 289 w 2616"/>
                <a:gd name="T29" fmla="*/ 1956 h 2616"/>
                <a:gd name="T30" fmla="*/ 469 w 2616"/>
                <a:gd name="T31" fmla="*/ 2319 h 2616"/>
                <a:gd name="T32" fmla="*/ 668 w 2616"/>
                <a:gd name="T33" fmla="*/ 2336 h 2616"/>
                <a:gd name="T34" fmla="*/ 1008 w 2616"/>
                <a:gd name="T35" fmla="*/ 2298 h 2616"/>
                <a:gd name="T36" fmla="*/ 1192 w 2616"/>
                <a:gd name="T37" fmla="*/ 2616 h 2616"/>
                <a:gd name="T38" fmla="*/ 1577 w 2616"/>
                <a:gd name="T39" fmla="*/ 2487 h 2616"/>
                <a:gd name="T40" fmla="*/ 1796 w 2616"/>
                <a:gd name="T41" fmla="*/ 2219 h 2616"/>
                <a:gd name="T42" fmla="*/ 2042 w 2616"/>
                <a:gd name="T43" fmla="*/ 2360 h 2616"/>
                <a:gd name="T44" fmla="*/ 2152 w 2616"/>
                <a:gd name="T45" fmla="*/ 2314 h 2616"/>
                <a:gd name="T46" fmla="*/ 2332 w 2616"/>
                <a:gd name="T47" fmla="*/ 1951 h 2616"/>
                <a:gd name="T48" fmla="*/ 2298 w 2616"/>
                <a:gd name="T49" fmla="*/ 1608 h 2616"/>
                <a:gd name="T50" fmla="*/ 2616 w 2616"/>
                <a:gd name="T51" fmla="*/ 1423 h 2616"/>
                <a:gd name="T52" fmla="*/ 2487 w 2616"/>
                <a:gd name="T53" fmla="*/ 1040 h 2616"/>
                <a:gd name="T54" fmla="*/ 2465 w 2616"/>
                <a:gd name="T55" fmla="*/ 1446 h 2616"/>
                <a:gd name="T56" fmla="*/ 2181 w 2616"/>
                <a:gd name="T57" fmla="*/ 1533 h 2616"/>
                <a:gd name="T58" fmla="*/ 2087 w 2616"/>
                <a:gd name="T59" fmla="*/ 1838 h 2616"/>
                <a:gd name="T60" fmla="*/ 2221 w 2616"/>
                <a:gd name="T61" fmla="*/ 2058 h 2616"/>
                <a:gd name="T62" fmla="*/ 2042 w 2616"/>
                <a:gd name="T63" fmla="*/ 2228 h 2616"/>
                <a:gd name="T64" fmla="*/ 1838 w 2616"/>
                <a:gd name="T65" fmla="*/ 2088 h 2616"/>
                <a:gd name="T66" fmla="*/ 1534 w 2616"/>
                <a:gd name="T67" fmla="*/ 2181 h 2616"/>
                <a:gd name="T68" fmla="*/ 1445 w 2616"/>
                <a:gd name="T69" fmla="*/ 2466 h 2616"/>
                <a:gd name="T70" fmla="*/ 1192 w 2616"/>
                <a:gd name="T71" fmla="*/ 2484 h 2616"/>
                <a:gd name="T72" fmla="*/ 1132 w 2616"/>
                <a:gd name="T73" fmla="*/ 2235 h 2616"/>
                <a:gd name="T74" fmla="*/ 856 w 2616"/>
                <a:gd name="T75" fmla="*/ 2089 h 2616"/>
                <a:gd name="T76" fmla="*/ 784 w 2616"/>
                <a:gd name="T77" fmla="*/ 2092 h 2616"/>
                <a:gd name="T78" fmla="*/ 579 w 2616"/>
                <a:gd name="T79" fmla="*/ 2232 h 2616"/>
                <a:gd name="T80" fmla="*/ 399 w 2616"/>
                <a:gd name="T81" fmla="*/ 2062 h 2616"/>
                <a:gd name="T82" fmla="*/ 532 w 2616"/>
                <a:gd name="T83" fmla="*/ 1844 h 2616"/>
                <a:gd name="T84" fmla="*/ 437 w 2616"/>
                <a:gd name="T85" fmla="*/ 1539 h 2616"/>
                <a:gd name="T86" fmla="*/ 151 w 2616"/>
                <a:gd name="T87" fmla="*/ 1451 h 2616"/>
                <a:gd name="T88" fmla="*/ 133 w 2616"/>
                <a:gd name="T89" fmla="*/ 1198 h 2616"/>
                <a:gd name="T90" fmla="*/ 381 w 2616"/>
                <a:gd name="T91" fmla="*/ 1138 h 2616"/>
                <a:gd name="T92" fmla="*/ 529 w 2616"/>
                <a:gd name="T93" fmla="*/ 856 h 2616"/>
                <a:gd name="T94" fmla="*/ 390 w 2616"/>
                <a:gd name="T95" fmla="*/ 592 h 2616"/>
                <a:gd name="T96" fmla="*/ 555 w 2616"/>
                <a:gd name="T97" fmla="*/ 399 h 2616"/>
                <a:gd name="T98" fmla="*/ 583 w 2616"/>
                <a:gd name="T99" fmla="*/ 397 h 2616"/>
                <a:gd name="T100" fmla="*/ 845 w 2616"/>
                <a:gd name="T101" fmla="*/ 535 h 2616"/>
                <a:gd name="T102" fmla="*/ 1126 w 2616"/>
                <a:gd name="T103" fmla="*/ 384 h 2616"/>
                <a:gd name="T104" fmla="*/ 1187 w 2616"/>
                <a:gd name="T105" fmla="*/ 133 h 2616"/>
                <a:gd name="T106" fmla="*/ 1440 w 2616"/>
                <a:gd name="T107" fmla="*/ 151 h 2616"/>
                <a:gd name="T108" fmla="*/ 1527 w 2616"/>
                <a:gd name="T109" fmla="*/ 434 h 2616"/>
                <a:gd name="T110" fmla="*/ 1838 w 2616"/>
                <a:gd name="T111" fmla="*/ 529 h 2616"/>
                <a:gd name="T112" fmla="*/ 2042 w 2616"/>
                <a:gd name="T113" fmla="*/ 389 h 2616"/>
                <a:gd name="T114" fmla="*/ 2221 w 2616"/>
                <a:gd name="T115" fmla="*/ 559 h 2616"/>
                <a:gd name="T116" fmla="*/ 2087 w 2616"/>
                <a:gd name="T117" fmla="*/ 778 h 2616"/>
                <a:gd name="T118" fmla="*/ 2180 w 2616"/>
                <a:gd name="T119" fmla="*/ 1083 h 2616"/>
                <a:gd name="T120" fmla="*/ 2465 w 2616"/>
                <a:gd name="T121" fmla="*/ 1171 h 2616"/>
                <a:gd name="T122" fmla="*/ 2483 w 2616"/>
                <a:gd name="T123" fmla="*/ 1424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6" h="2616">
                  <a:moveTo>
                    <a:pt x="2487" y="1040"/>
                  </a:moveTo>
                  <a:lnTo>
                    <a:pt x="2297" y="1008"/>
                  </a:lnTo>
                  <a:cubicBezTo>
                    <a:pt x="2278" y="944"/>
                    <a:pt x="2252" y="881"/>
                    <a:pt x="2220" y="821"/>
                  </a:cubicBezTo>
                  <a:lnTo>
                    <a:pt x="2331" y="665"/>
                  </a:lnTo>
                  <a:cubicBezTo>
                    <a:pt x="2376" y="603"/>
                    <a:pt x="2368" y="519"/>
                    <a:pt x="2315" y="465"/>
                  </a:cubicBezTo>
                  <a:lnTo>
                    <a:pt x="2151" y="302"/>
                  </a:lnTo>
                  <a:cubicBezTo>
                    <a:pt x="2122" y="272"/>
                    <a:pt x="2083" y="256"/>
                    <a:pt x="2041" y="256"/>
                  </a:cubicBezTo>
                  <a:cubicBezTo>
                    <a:pt x="2009" y="256"/>
                    <a:pt x="1978" y="266"/>
                    <a:pt x="1951" y="285"/>
                  </a:cubicBezTo>
                  <a:lnTo>
                    <a:pt x="1795" y="397"/>
                  </a:lnTo>
                  <a:cubicBezTo>
                    <a:pt x="1733" y="364"/>
                    <a:pt x="1669" y="337"/>
                    <a:pt x="1602" y="317"/>
                  </a:cubicBezTo>
                  <a:lnTo>
                    <a:pt x="1570" y="130"/>
                  </a:lnTo>
                  <a:cubicBezTo>
                    <a:pt x="1559" y="55"/>
                    <a:pt x="1494" y="0"/>
                    <a:pt x="1418" y="0"/>
                  </a:cubicBezTo>
                  <a:lnTo>
                    <a:pt x="1187" y="0"/>
                  </a:lnTo>
                  <a:cubicBezTo>
                    <a:pt x="1111" y="0"/>
                    <a:pt x="1046" y="55"/>
                    <a:pt x="1034" y="129"/>
                  </a:cubicBezTo>
                  <a:lnTo>
                    <a:pt x="1001" y="321"/>
                  </a:lnTo>
                  <a:cubicBezTo>
                    <a:pt x="937" y="341"/>
                    <a:pt x="874" y="367"/>
                    <a:pt x="815" y="399"/>
                  </a:cubicBezTo>
                  <a:lnTo>
                    <a:pt x="660" y="289"/>
                  </a:lnTo>
                  <a:cubicBezTo>
                    <a:pt x="633" y="270"/>
                    <a:pt x="602" y="260"/>
                    <a:pt x="570" y="260"/>
                  </a:cubicBezTo>
                  <a:cubicBezTo>
                    <a:pt x="529" y="260"/>
                    <a:pt x="490" y="276"/>
                    <a:pt x="461" y="306"/>
                  </a:cubicBezTo>
                  <a:lnTo>
                    <a:pt x="297" y="469"/>
                  </a:lnTo>
                  <a:cubicBezTo>
                    <a:pt x="243" y="523"/>
                    <a:pt x="236" y="607"/>
                    <a:pt x="280" y="669"/>
                  </a:cubicBezTo>
                  <a:lnTo>
                    <a:pt x="393" y="827"/>
                  </a:lnTo>
                  <a:cubicBezTo>
                    <a:pt x="361" y="887"/>
                    <a:pt x="336" y="950"/>
                    <a:pt x="317" y="1015"/>
                  </a:cubicBezTo>
                  <a:lnTo>
                    <a:pt x="130" y="1046"/>
                  </a:lnTo>
                  <a:cubicBezTo>
                    <a:pt x="54" y="1058"/>
                    <a:pt x="0" y="1122"/>
                    <a:pt x="0" y="1198"/>
                  </a:cubicBezTo>
                  <a:lnTo>
                    <a:pt x="0" y="1430"/>
                  </a:lnTo>
                  <a:cubicBezTo>
                    <a:pt x="0" y="1506"/>
                    <a:pt x="54" y="1570"/>
                    <a:pt x="129" y="1583"/>
                  </a:cubicBezTo>
                  <a:lnTo>
                    <a:pt x="320" y="1615"/>
                  </a:lnTo>
                  <a:cubicBezTo>
                    <a:pt x="340" y="1680"/>
                    <a:pt x="366" y="1742"/>
                    <a:pt x="399" y="1802"/>
                  </a:cubicBezTo>
                  <a:lnTo>
                    <a:pt x="289" y="1956"/>
                  </a:lnTo>
                  <a:cubicBezTo>
                    <a:pt x="244" y="2018"/>
                    <a:pt x="252" y="2102"/>
                    <a:pt x="305" y="2156"/>
                  </a:cubicBezTo>
                  <a:lnTo>
                    <a:pt x="469" y="2319"/>
                  </a:lnTo>
                  <a:cubicBezTo>
                    <a:pt x="498" y="2349"/>
                    <a:pt x="537" y="2365"/>
                    <a:pt x="579" y="2365"/>
                  </a:cubicBezTo>
                  <a:cubicBezTo>
                    <a:pt x="611" y="2365"/>
                    <a:pt x="642" y="2355"/>
                    <a:pt x="668" y="2336"/>
                  </a:cubicBezTo>
                  <a:lnTo>
                    <a:pt x="827" y="2223"/>
                  </a:lnTo>
                  <a:cubicBezTo>
                    <a:pt x="885" y="2254"/>
                    <a:pt x="946" y="2279"/>
                    <a:pt x="1008" y="2298"/>
                  </a:cubicBezTo>
                  <a:lnTo>
                    <a:pt x="1039" y="2487"/>
                  </a:lnTo>
                  <a:cubicBezTo>
                    <a:pt x="1052" y="2561"/>
                    <a:pt x="1116" y="2616"/>
                    <a:pt x="1192" y="2616"/>
                  </a:cubicBezTo>
                  <a:lnTo>
                    <a:pt x="1424" y="2616"/>
                  </a:lnTo>
                  <a:cubicBezTo>
                    <a:pt x="1500" y="2616"/>
                    <a:pt x="1564" y="2561"/>
                    <a:pt x="1577" y="2487"/>
                  </a:cubicBezTo>
                  <a:lnTo>
                    <a:pt x="1609" y="2297"/>
                  </a:lnTo>
                  <a:cubicBezTo>
                    <a:pt x="1673" y="2278"/>
                    <a:pt x="1736" y="2252"/>
                    <a:pt x="1796" y="2219"/>
                  </a:cubicBezTo>
                  <a:lnTo>
                    <a:pt x="1952" y="2331"/>
                  </a:lnTo>
                  <a:cubicBezTo>
                    <a:pt x="1979" y="2350"/>
                    <a:pt x="2010" y="2360"/>
                    <a:pt x="2042" y="2360"/>
                  </a:cubicBezTo>
                  <a:lnTo>
                    <a:pt x="2042" y="2360"/>
                  </a:lnTo>
                  <a:cubicBezTo>
                    <a:pt x="2083" y="2360"/>
                    <a:pt x="2122" y="2344"/>
                    <a:pt x="2152" y="2314"/>
                  </a:cubicBezTo>
                  <a:lnTo>
                    <a:pt x="2315" y="2151"/>
                  </a:lnTo>
                  <a:cubicBezTo>
                    <a:pt x="2369" y="2097"/>
                    <a:pt x="2376" y="2013"/>
                    <a:pt x="2332" y="1951"/>
                  </a:cubicBezTo>
                  <a:lnTo>
                    <a:pt x="2220" y="1794"/>
                  </a:lnTo>
                  <a:cubicBezTo>
                    <a:pt x="2252" y="1735"/>
                    <a:pt x="2278" y="1672"/>
                    <a:pt x="2298" y="1608"/>
                  </a:cubicBezTo>
                  <a:lnTo>
                    <a:pt x="2487" y="1576"/>
                  </a:lnTo>
                  <a:cubicBezTo>
                    <a:pt x="2562" y="1563"/>
                    <a:pt x="2616" y="1499"/>
                    <a:pt x="2616" y="1423"/>
                  </a:cubicBezTo>
                  <a:lnTo>
                    <a:pt x="2616" y="1191"/>
                  </a:lnTo>
                  <a:cubicBezTo>
                    <a:pt x="2616" y="1117"/>
                    <a:pt x="2562" y="1053"/>
                    <a:pt x="2487" y="1040"/>
                  </a:cubicBezTo>
                  <a:close/>
                  <a:moveTo>
                    <a:pt x="2483" y="1424"/>
                  </a:moveTo>
                  <a:cubicBezTo>
                    <a:pt x="2483" y="1435"/>
                    <a:pt x="2475" y="1444"/>
                    <a:pt x="2465" y="1446"/>
                  </a:cubicBezTo>
                  <a:lnTo>
                    <a:pt x="2234" y="1485"/>
                  </a:lnTo>
                  <a:cubicBezTo>
                    <a:pt x="2208" y="1489"/>
                    <a:pt x="2187" y="1508"/>
                    <a:pt x="2181" y="1533"/>
                  </a:cubicBezTo>
                  <a:cubicBezTo>
                    <a:pt x="2160" y="1615"/>
                    <a:pt x="2128" y="1693"/>
                    <a:pt x="2085" y="1766"/>
                  </a:cubicBezTo>
                  <a:cubicBezTo>
                    <a:pt x="2071" y="1788"/>
                    <a:pt x="2072" y="1817"/>
                    <a:pt x="2087" y="1838"/>
                  </a:cubicBezTo>
                  <a:lnTo>
                    <a:pt x="2223" y="2029"/>
                  </a:lnTo>
                  <a:cubicBezTo>
                    <a:pt x="2229" y="2038"/>
                    <a:pt x="2228" y="2050"/>
                    <a:pt x="2221" y="2058"/>
                  </a:cubicBezTo>
                  <a:lnTo>
                    <a:pt x="2057" y="2221"/>
                  </a:lnTo>
                  <a:cubicBezTo>
                    <a:pt x="2052" y="2227"/>
                    <a:pt x="2045" y="2228"/>
                    <a:pt x="2042" y="2228"/>
                  </a:cubicBezTo>
                  <a:cubicBezTo>
                    <a:pt x="2039" y="2228"/>
                    <a:pt x="2034" y="2227"/>
                    <a:pt x="2029" y="2224"/>
                  </a:cubicBezTo>
                  <a:lnTo>
                    <a:pt x="1838" y="2088"/>
                  </a:lnTo>
                  <a:cubicBezTo>
                    <a:pt x="1817" y="2073"/>
                    <a:pt x="1789" y="2072"/>
                    <a:pt x="1766" y="2085"/>
                  </a:cubicBezTo>
                  <a:cubicBezTo>
                    <a:pt x="1693" y="2128"/>
                    <a:pt x="1615" y="2160"/>
                    <a:pt x="1534" y="2181"/>
                  </a:cubicBezTo>
                  <a:cubicBezTo>
                    <a:pt x="1508" y="2188"/>
                    <a:pt x="1489" y="2208"/>
                    <a:pt x="1485" y="2234"/>
                  </a:cubicBezTo>
                  <a:lnTo>
                    <a:pt x="1445" y="2466"/>
                  </a:lnTo>
                  <a:cubicBezTo>
                    <a:pt x="1444" y="2476"/>
                    <a:pt x="1434" y="2484"/>
                    <a:pt x="1424" y="2484"/>
                  </a:cubicBezTo>
                  <a:lnTo>
                    <a:pt x="1192" y="2484"/>
                  </a:lnTo>
                  <a:cubicBezTo>
                    <a:pt x="1182" y="2484"/>
                    <a:pt x="1172" y="2476"/>
                    <a:pt x="1171" y="2466"/>
                  </a:cubicBezTo>
                  <a:lnTo>
                    <a:pt x="1132" y="2235"/>
                  </a:lnTo>
                  <a:cubicBezTo>
                    <a:pt x="1127" y="2209"/>
                    <a:pt x="1108" y="2188"/>
                    <a:pt x="1083" y="2182"/>
                  </a:cubicBezTo>
                  <a:cubicBezTo>
                    <a:pt x="1004" y="2161"/>
                    <a:pt x="927" y="2130"/>
                    <a:pt x="856" y="2089"/>
                  </a:cubicBezTo>
                  <a:cubicBezTo>
                    <a:pt x="845" y="2083"/>
                    <a:pt x="834" y="2080"/>
                    <a:pt x="822" y="2080"/>
                  </a:cubicBezTo>
                  <a:cubicBezTo>
                    <a:pt x="809" y="2080"/>
                    <a:pt x="795" y="2084"/>
                    <a:pt x="784" y="2092"/>
                  </a:cubicBezTo>
                  <a:lnTo>
                    <a:pt x="592" y="2228"/>
                  </a:lnTo>
                  <a:cubicBezTo>
                    <a:pt x="587" y="2232"/>
                    <a:pt x="582" y="2232"/>
                    <a:pt x="579" y="2232"/>
                  </a:cubicBezTo>
                  <a:cubicBezTo>
                    <a:pt x="576" y="2232"/>
                    <a:pt x="569" y="2231"/>
                    <a:pt x="564" y="2226"/>
                  </a:cubicBezTo>
                  <a:lnTo>
                    <a:pt x="399" y="2062"/>
                  </a:lnTo>
                  <a:cubicBezTo>
                    <a:pt x="391" y="2054"/>
                    <a:pt x="390" y="2042"/>
                    <a:pt x="397" y="2033"/>
                  </a:cubicBezTo>
                  <a:lnTo>
                    <a:pt x="532" y="1844"/>
                  </a:lnTo>
                  <a:cubicBezTo>
                    <a:pt x="548" y="1822"/>
                    <a:pt x="549" y="1794"/>
                    <a:pt x="535" y="1771"/>
                  </a:cubicBezTo>
                  <a:cubicBezTo>
                    <a:pt x="492" y="1699"/>
                    <a:pt x="458" y="1621"/>
                    <a:pt x="437" y="1539"/>
                  </a:cubicBezTo>
                  <a:cubicBezTo>
                    <a:pt x="431" y="1514"/>
                    <a:pt x="410" y="1495"/>
                    <a:pt x="384" y="1491"/>
                  </a:cubicBezTo>
                  <a:lnTo>
                    <a:pt x="151" y="1451"/>
                  </a:lnTo>
                  <a:cubicBezTo>
                    <a:pt x="141" y="1450"/>
                    <a:pt x="133" y="1440"/>
                    <a:pt x="133" y="1430"/>
                  </a:cubicBezTo>
                  <a:lnTo>
                    <a:pt x="133" y="1198"/>
                  </a:lnTo>
                  <a:cubicBezTo>
                    <a:pt x="133" y="1187"/>
                    <a:pt x="141" y="1178"/>
                    <a:pt x="151" y="1176"/>
                  </a:cubicBezTo>
                  <a:lnTo>
                    <a:pt x="381" y="1138"/>
                  </a:lnTo>
                  <a:cubicBezTo>
                    <a:pt x="407" y="1134"/>
                    <a:pt x="428" y="1114"/>
                    <a:pt x="434" y="1089"/>
                  </a:cubicBezTo>
                  <a:cubicBezTo>
                    <a:pt x="455" y="1007"/>
                    <a:pt x="487" y="929"/>
                    <a:pt x="529" y="856"/>
                  </a:cubicBezTo>
                  <a:cubicBezTo>
                    <a:pt x="543" y="833"/>
                    <a:pt x="541" y="806"/>
                    <a:pt x="526" y="784"/>
                  </a:cubicBezTo>
                  <a:lnTo>
                    <a:pt x="390" y="592"/>
                  </a:lnTo>
                  <a:cubicBezTo>
                    <a:pt x="383" y="583"/>
                    <a:pt x="385" y="571"/>
                    <a:pt x="392" y="563"/>
                  </a:cubicBezTo>
                  <a:lnTo>
                    <a:pt x="555" y="399"/>
                  </a:lnTo>
                  <a:cubicBezTo>
                    <a:pt x="560" y="394"/>
                    <a:pt x="567" y="393"/>
                    <a:pt x="570" y="393"/>
                  </a:cubicBezTo>
                  <a:cubicBezTo>
                    <a:pt x="574" y="393"/>
                    <a:pt x="578" y="393"/>
                    <a:pt x="583" y="397"/>
                  </a:cubicBezTo>
                  <a:lnTo>
                    <a:pt x="773" y="532"/>
                  </a:lnTo>
                  <a:cubicBezTo>
                    <a:pt x="794" y="547"/>
                    <a:pt x="822" y="548"/>
                    <a:pt x="845" y="535"/>
                  </a:cubicBezTo>
                  <a:cubicBezTo>
                    <a:pt x="917" y="491"/>
                    <a:pt x="995" y="458"/>
                    <a:pt x="1077" y="437"/>
                  </a:cubicBezTo>
                  <a:cubicBezTo>
                    <a:pt x="1102" y="430"/>
                    <a:pt x="1121" y="409"/>
                    <a:pt x="1126" y="384"/>
                  </a:cubicBezTo>
                  <a:lnTo>
                    <a:pt x="1165" y="151"/>
                  </a:lnTo>
                  <a:cubicBezTo>
                    <a:pt x="1167" y="140"/>
                    <a:pt x="1176" y="133"/>
                    <a:pt x="1187" y="133"/>
                  </a:cubicBezTo>
                  <a:lnTo>
                    <a:pt x="1418" y="133"/>
                  </a:lnTo>
                  <a:cubicBezTo>
                    <a:pt x="1429" y="133"/>
                    <a:pt x="1438" y="140"/>
                    <a:pt x="1440" y="151"/>
                  </a:cubicBezTo>
                  <a:lnTo>
                    <a:pt x="1478" y="380"/>
                  </a:lnTo>
                  <a:cubicBezTo>
                    <a:pt x="1483" y="406"/>
                    <a:pt x="1502" y="428"/>
                    <a:pt x="1527" y="434"/>
                  </a:cubicBezTo>
                  <a:cubicBezTo>
                    <a:pt x="1611" y="455"/>
                    <a:pt x="1691" y="488"/>
                    <a:pt x="1765" y="532"/>
                  </a:cubicBezTo>
                  <a:cubicBezTo>
                    <a:pt x="1788" y="545"/>
                    <a:pt x="1816" y="544"/>
                    <a:pt x="1838" y="529"/>
                  </a:cubicBezTo>
                  <a:lnTo>
                    <a:pt x="2029" y="393"/>
                  </a:lnTo>
                  <a:cubicBezTo>
                    <a:pt x="2034" y="390"/>
                    <a:pt x="2039" y="389"/>
                    <a:pt x="2042" y="389"/>
                  </a:cubicBezTo>
                  <a:cubicBezTo>
                    <a:pt x="2045" y="389"/>
                    <a:pt x="2052" y="390"/>
                    <a:pt x="2057" y="396"/>
                  </a:cubicBezTo>
                  <a:lnTo>
                    <a:pt x="2221" y="559"/>
                  </a:lnTo>
                  <a:cubicBezTo>
                    <a:pt x="2229" y="567"/>
                    <a:pt x="2230" y="579"/>
                    <a:pt x="2223" y="588"/>
                  </a:cubicBezTo>
                  <a:lnTo>
                    <a:pt x="2087" y="778"/>
                  </a:lnTo>
                  <a:cubicBezTo>
                    <a:pt x="2072" y="800"/>
                    <a:pt x="2071" y="828"/>
                    <a:pt x="2084" y="851"/>
                  </a:cubicBezTo>
                  <a:cubicBezTo>
                    <a:pt x="2127" y="924"/>
                    <a:pt x="2159" y="1002"/>
                    <a:pt x="2180" y="1083"/>
                  </a:cubicBezTo>
                  <a:cubicBezTo>
                    <a:pt x="2187" y="1109"/>
                    <a:pt x="2208" y="1128"/>
                    <a:pt x="2234" y="1132"/>
                  </a:cubicBezTo>
                  <a:lnTo>
                    <a:pt x="2465" y="1171"/>
                  </a:lnTo>
                  <a:cubicBezTo>
                    <a:pt x="2475" y="1173"/>
                    <a:pt x="2483" y="1182"/>
                    <a:pt x="2483" y="1193"/>
                  </a:cubicBezTo>
                  <a:lnTo>
                    <a:pt x="2483" y="1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195">
              <a:extLst>
                <a:ext uri="{FF2B5EF4-FFF2-40B4-BE49-F238E27FC236}">
                  <a16:creationId xmlns:a16="http://schemas.microsoft.com/office/drawing/2014/main" id="{E860C3F6-AF79-4FD5-80E1-3D1C5DADA1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0814" y="3287713"/>
              <a:ext cx="150813" cy="276225"/>
            </a:xfrm>
            <a:custGeom>
              <a:avLst/>
              <a:gdLst>
                <a:gd name="T0" fmla="*/ 457 w 729"/>
                <a:gd name="T1" fmla="*/ 604 h 1343"/>
                <a:gd name="T2" fmla="*/ 270 w 729"/>
                <a:gd name="T3" fmla="*/ 604 h 1343"/>
                <a:gd name="T4" fmla="*/ 132 w 729"/>
                <a:gd name="T5" fmla="*/ 466 h 1343"/>
                <a:gd name="T6" fmla="*/ 270 w 729"/>
                <a:gd name="T7" fmla="*/ 328 h 1343"/>
                <a:gd name="T8" fmla="*/ 600 w 729"/>
                <a:gd name="T9" fmla="*/ 328 h 1343"/>
                <a:gd name="T10" fmla="*/ 666 w 729"/>
                <a:gd name="T11" fmla="*/ 261 h 1343"/>
                <a:gd name="T12" fmla="*/ 600 w 729"/>
                <a:gd name="T13" fmla="*/ 195 h 1343"/>
                <a:gd name="T14" fmla="*/ 431 w 729"/>
                <a:gd name="T15" fmla="*/ 195 h 1343"/>
                <a:gd name="T16" fmla="*/ 431 w 729"/>
                <a:gd name="T17" fmla="*/ 66 h 1343"/>
                <a:gd name="T18" fmla="*/ 364 w 729"/>
                <a:gd name="T19" fmla="*/ 0 h 1343"/>
                <a:gd name="T20" fmla="*/ 297 w 729"/>
                <a:gd name="T21" fmla="*/ 66 h 1343"/>
                <a:gd name="T22" fmla="*/ 297 w 729"/>
                <a:gd name="T23" fmla="*/ 195 h 1343"/>
                <a:gd name="T24" fmla="*/ 271 w 729"/>
                <a:gd name="T25" fmla="*/ 195 h 1343"/>
                <a:gd name="T26" fmla="*/ 0 w 729"/>
                <a:gd name="T27" fmla="*/ 466 h 1343"/>
                <a:gd name="T28" fmla="*/ 271 w 729"/>
                <a:gd name="T29" fmla="*/ 737 h 1343"/>
                <a:gd name="T30" fmla="*/ 458 w 729"/>
                <a:gd name="T31" fmla="*/ 737 h 1343"/>
                <a:gd name="T32" fmla="*/ 596 w 729"/>
                <a:gd name="T33" fmla="*/ 875 h 1343"/>
                <a:gd name="T34" fmla="*/ 458 w 729"/>
                <a:gd name="T35" fmla="*/ 1013 h 1343"/>
                <a:gd name="T36" fmla="*/ 122 w 729"/>
                <a:gd name="T37" fmla="*/ 1013 h 1343"/>
                <a:gd name="T38" fmla="*/ 56 w 729"/>
                <a:gd name="T39" fmla="*/ 1079 h 1343"/>
                <a:gd name="T40" fmla="*/ 122 w 729"/>
                <a:gd name="T41" fmla="*/ 1146 h 1343"/>
                <a:gd name="T42" fmla="*/ 297 w 729"/>
                <a:gd name="T43" fmla="*/ 1146 h 1343"/>
                <a:gd name="T44" fmla="*/ 297 w 729"/>
                <a:gd name="T45" fmla="*/ 1277 h 1343"/>
                <a:gd name="T46" fmla="*/ 364 w 729"/>
                <a:gd name="T47" fmla="*/ 1343 h 1343"/>
                <a:gd name="T48" fmla="*/ 431 w 729"/>
                <a:gd name="T49" fmla="*/ 1277 h 1343"/>
                <a:gd name="T50" fmla="*/ 431 w 729"/>
                <a:gd name="T51" fmla="*/ 1146 h 1343"/>
                <a:gd name="T52" fmla="*/ 459 w 729"/>
                <a:gd name="T53" fmla="*/ 1146 h 1343"/>
                <a:gd name="T54" fmla="*/ 461 w 729"/>
                <a:gd name="T55" fmla="*/ 1146 h 1343"/>
                <a:gd name="T56" fmla="*/ 729 w 729"/>
                <a:gd name="T57" fmla="*/ 875 h 1343"/>
                <a:gd name="T58" fmla="*/ 457 w 729"/>
                <a:gd name="T59" fmla="*/ 604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9" h="1343">
                  <a:moveTo>
                    <a:pt x="457" y="604"/>
                  </a:moveTo>
                  <a:lnTo>
                    <a:pt x="270" y="604"/>
                  </a:lnTo>
                  <a:cubicBezTo>
                    <a:pt x="194" y="604"/>
                    <a:pt x="132" y="542"/>
                    <a:pt x="132" y="466"/>
                  </a:cubicBezTo>
                  <a:cubicBezTo>
                    <a:pt x="132" y="390"/>
                    <a:pt x="194" y="328"/>
                    <a:pt x="270" y="328"/>
                  </a:cubicBezTo>
                  <a:lnTo>
                    <a:pt x="600" y="328"/>
                  </a:lnTo>
                  <a:cubicBezTo>
                    <a:pt x="636" y="328"/>
                    <a:pt x="666" y="298"/>
                    <a:pt x="666" y="261"/>
                  </a:cubicBezTo>
                  <a:cubicBezTo>
                    <a:pt x="666" y="225"/>
                    <a:pt x="636" y="195"/>
                    <a:pt x="600" y="195"/>
                  </a:cubicBezTo>
                  <a:lnTo>
                    <a:pt x="431" y="195"/>
                  </a:lnTo>
                  <a:lnTo>
                    <a:pt x="431" y="66"/>
                  </a:lnTo>
                  <a:cubicBezTo>
                    <a:pt x="431" y="29"/>
                    <a:pt x="401" y="0"/>
                    <a:pt x="364" y="0"/>
                  </a:cubicBezTo>
                  <a:cubicBezTo>
                    <a:pt x="327" y="0"/>
                    <a:pt x="297" y="29"/>
                    <a:pt x="297" y="66"/>
                  </a:cubicBezTo>
                  <a:lnTo>
                    <a:pt x="297" y="195"/>
                  </a:lnTo>
                  <a:lnTo>
                    <a:pt x="271" y="195"/>
                  </a:lnTo>
                  <a:cubicBezTo>
                    <a:pt x="121" y="195"/>
                    <a:pt x="0" y="316"/>
                    <a:pt x="0" y="466"/>
                  </a:cubicBezTo>
                  <a:cubicBezTo>
                    <a:pt x="0" y="615"/>
                    <a:pt x="121" y="737"/>
                    <a:pt x="271" y="737"/>
                  </a:cubicBezTo>
                  <a:lnTo>
                    <a:pt x="458" y="737"/>
                  </a:lnTo>
                  <a:cubicBezTo>
                    <a:pt x="534" y="737"/>
                    <a:pt x="596" y="799"/>
                    <a:pt x="596" y="875"/>
                  </a:cubicBezTo>
                  <a:cubicBezTo>
                    <a:pt x="596" y="951"/>
                    <a:pt x="534" y="1013"/>
                    <a:pt x="458" y="1013"/>
                  </a:cubicBezTo>
                  <a:lnTo>
                    <a:pt x="122" y="1013"/>
                  </a:lnTo>
                  <a:cubicBezTo>
                    <a:pt x="86" y="1013"/>
                    <a:pt x="56" y="1043"/>
                    <a:pt x="56" y="1079"/>
                  </a:cubicBezTo>
                  <a:cubicBezTo>
                    <a:pt x="56" y="1116"/>
                    <a:pt x="86" y="1146"/>
                    <a:pt x="122" y="1146"/>
                  </a:cubicBezTo>
                  <a:lnTo>
                    <a:pt x="297" y="1146"/>
                  </a:lnTo>
                  <a:lnTo>
                    <a:pt x="297" y="1277"/>
                  </a:lnTo>
                  <a:cubicBezTo>
                    <a:pt x="297" y="1313"/>
                    <a:pt x="327" y="1343"/>
                    <a:pt x="364" y="1343"/>
                  </a:cubicBezTo>
                  <a:cubicBezTo>
                    <a:pt x="401" y="1343"/>
                    <a:pt x="431" y="1313"/>
                    <a:pt x="431" y="1277"/>
                  </a:cubicBezTo>
                  <a:lnTo>
                    <a:pt x="431" y="1146"/>
                  </a:lnTo>
                  <a:lnTo>
                    <a:pt x="459" y="1146"/>
                  </a:lnTo>
                  <a:cubicBezTo>
                    <a:pt x="460" y="1146"/>
                    <a:pt x="460" y="1146"/>
                    <a:pt x="461" y="1146"/>
                  </a:cubicBezTo>
                  <a:cubicBezTo>
                    <a:pt x="609" y="1144"/>
                    <a:pt x="729" y="1023"/>
                    <a:pt x="729" y="875"/>
                  </a:cubicBezTo>
                  <a:cubicBezTo>
                    <a:pt x="729" y="725"/>
                    <a:pt x="607" y="604"/>
                    <a:pt x="457" y="6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962DEF7F-1C5F-4557-8849-E542178EFA11}"/>
              </a:ext>
            </a:extLst>
          </p:cNvPr>
          <p:cNvGrpSpPr/>
          <p:nvPr/>
        </p:nvGrpSpPr>
        <p:grpSpPr>
          <a:xfrm>
            <a:off x="6276582" y="2486784"/>
            <a:ext cx="308806" cy="386293"/>
            <a:chOff x="6376988" y="2209800"/>
            <a:chExt cx="430213" cy="538163"/>
          </a:xfrm>
          <a:solidFill>
            <a:srgbClr val="1C1C1C"/>
          </a:solidFill>
        </p:grpSpPr>
        <p:sp>
          <p:nvSpPr>
            <p:cNvPr id="24" name="Freeform 222">
              <a:extLst>
                <a:ext uri="{FF2B5EF4-FFF2-40B4-BE49-F238E27FC236}">
                  <a16:creationId xmlns:a16="http://schemas.microsoft.com/office/drawing/2014/main" id="{17CC8968-835D-41CC-BF8A-6B61BDA018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6988" y="2209800"/>
              <a:ext cx="430213" cy="538163"/>
            </a:xfrm>
            <a:custGeom>
              <a:avLst/>
              <a:gdLst>
                <a:gd name="T0" fmla="*/ 2090 w 2090"/>
                <a:gd name="T1" fmla="*/ 2267 h 2616"/>
                <a:gd name="T2" fmla="*/ 1939 w 2090"/>
                <a:gd name="T3" fmla="*/ 571 h 2616"/>
                <a:gd name="T4" fmla="*/ 1874 w 2090"/>
                <a:gd name="T5" fmla="*/ 512 h 2616"/>
                <a:gd name="T6" fmla="*/ 1557 w 2090"/>
                <a:gd name="T7" fmla="*/ 512 h 2616"/>
                <a:gd name="T8" fmla="*/ 1045 w 2090"/>
                <a:gd name="T9" fmla="*/ 0 h 2616"/>
                <a:gd name="T10" fmla="*/ 532 w 2090"/>
                <a:gd name="T11" fmla="*/ 512 h 2616"/>
                <a:gd name="T12" fmla="*/ 215 w 2090"/>
                <a:gd name="T13" fmla="*/ 512 h 2616"/>
                <a:gd name="T14" fmla="*/ 150 w 2090"/>
                <a:gd name="T15" fmla="*/ 571 h 2616"/>
                <a:gd name="T16" fmla="*/ 0 w 2090"/>
                <a:gd name="T17" fmla="*/ 2267 h 2616"/>
                <a:gd name="T18" fmla="*/ 0 w 2090"/>
                <a:gd name="T19" fmla="*/ 2273 h 2616"/>
                <a:gd name="T20" fmla="*/ 387 w 2090"/>
                <a:gd name="T21" fmla="*/ 2616 h 2616"/>
                <a:gd name="T22" fmla="*/ 1703 w 2090"/>
                <a:gd name="T23" fmla="*/ 2616 h 2616"/>
                <a:gd name="T24" fmla="*/ 2090 w 2090"/>
                <a:gd name="T25" fmla="*/ 2273 h 2616"/>
                <a:gd name="T26" fmla="*/ 2090 w 2090"/>
                <a:gd name="T27" fmla="*/ 2267 h 2616"/>
                <a:gd name="T28" fmla="*/ 1045 w 2090"/>
                <a:gd name="T29" fmla="*/ 130 h 2616"/>
                <a:gd name="T30" fmla="*/ 1427 w 2090"/>
                <a:gd name="T31" fmla="*/ 512 h 2616"/>
                <a:gd name="T32" fmla="*/ 662 w 2090"/>
                <a:gd name="T33" fmla="*/ 512 h 2616"/>
                <a:gd name="T34" fmla="*/ 1045 w 2090"/>
                <a:gd name="T35" fmla="*/ 130 h 2616"/>
                <a:gd name="T36" fmla="*/ 1703 w 2090"/>
                <a:gd name="T37" fmla="*/ 2486 h 2616"/>
                <a:gd name="T38" fmla="*/ 387 w 2090"/>
                <a:gd name="T39" fmla="*/ 2486 h 2616"/>
                <a:gd name="T40" fmla="*/ 129 w 2090"/>
                <a:gd name="T41" fmla="*/ 2276 h 2616"/>
                <a:gd name="T42" fmla="*/ 275 w 2090"/>
                <a:gd name="T43" fmla="*/ 642 h 2616"/>
                <a:gd name="T44" fmla="*/ 532 w 2090"/>
                <a:gd name="T45" fmla="*/ 642 h 2616"/>
                <a:gd name="T46" fmla="*/ 532 w 2090"/>
                <a:gd name="T47" fmla="*/ 870 h 2616"/>
                <a:gd name="T48" fmla="*/ 597 w 2090"/>
                <a:gd name="T49" fmla="*/ 935 h 2616"/>
                <a:gd name="T50" fmla="*/ 662 w 2090"/>
                <a:gd name="T51" fmla="*/ 870 h 2616"/>
                <a:gd name="T52" fmla="*/ 662 w 2090"/>
                <a:gd name="T53" fmla="*/ 642 h 2616"/>
                <a:gd name="T54" fmla="*/ 1427 w 2090"/>
                <a:gd name="T55" fmla="*/ 642 h 2616"/>
                <a:gd name="T56" fmla="*/ 1427 w 2090"/>
                <a:gd name="T57" fmla="*/ 870 h 2616"/>
                <a:gd name="T58" fmla="*/ 1492 w 2090"/>
                <a:gd name="T59" fmla="*/ 935 h 2616"/>
                <a:gd name="T60" fmla="*/ 1557 w 2090"/>
                <a:gd name="T61" fmla="*/ 870 h 2616"/>
                <a:gd name="T62" fmla="*/ 1557 w 2090"/>
                <a:gd name="T63" fmla="*/ 642 h 2616"/>
                <a:gd name="T64" fmla="*/ 1815 w 2090"/>
                <a:gd name="T65" fmla="*/ 642 h 2616"/>
                <a:gd name="T66" fmla="*/ 1960 w 2090"/>
                <a:gd name="T67" fmla="*/ 2276 h 2616"/>
                <a:gd name="T68" fmla="*/ 1703 w 2090"/>
                <a:gd name="T69" fmla="*/ 2486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90" h="2616">
                  <a:moveTo>
                    <a:pt x="2090" y="2267"/>
                  </a:moveTo>
                  <a:lnTo>
                    <a:pt x="1939" y="571"/>
                  </a:lnTo>
                  <a:cubicBezTo>
                    <a:pt x="1937" y="537"/>
                    <a:pt x="1908" y="512"/>
                    <a:pt x="1874" y="512"/>
                  </a:cubicBezTo>
                  <a:lnTo>
                    <a:pt x="1557" y="512"/>
                  </a:lnTo>
                  <a:cubicBezTo>
                    <a:pt x="1556" y="230"/>
                    <a:pt x="1327" y="0"/>
                    <a:pt x="1045" y="0"/>
                  </a:cubicBezTo>
                  <a:cubicBezTo>
                    <a:pt x="763" y="0"/>
                    <a:pt x="533" y="230"/>
                    <a:pt x="532" y="512"/>
                  </a:cubicBezTo>
                  <a:lnTo>
                    <a:pt x="215" y="512"/>
                  </a:lnTo>
                  <a:cubicBezTo>
                    <a:pt x="181" y="512"/>
                    <a:pt x="153" y="537"/>
                    <a:pt x="150" y="571"/>
                  </a:cubicBezTo>
                  <a:lnTo>
                    <a:pt x="0" y="2267"/>
                  </a:lnTo>
                  <a:cubicBezTo>
                    <a:pt x="0" y="2270"/>
                    <a:pt x="0" y="2271"/>
                    <a:pt x="0" y="2273"/>
                  </a:cubicBezTo>
                  <a:cubicBezTo>
                    <a:pt x="0" y="2462"/>
                    <a:pt x="173" y="2616"/>
                    <a:pt x="387" y="2616"/>
                  </a:cubicBezTo>
                  <a:lnTo>
                    <a:pt x="1703" y="2616"/>
                  </a:lnTo>
                  <a:cubicBezTo>
                    <a:pt x="1916" y="2616"/>
                    <a:pt x="2090" y="2462"/>
                    <a:pt x="2090" y="2273"/>
                  </a:cubicBezTo>
                  <a:cubicBezTo>
                    <a:pt x="2090" y="2271"/>
                    <a:pt x="2090" y="2270"/>
                    <a:pt x="2090" y="2267"/>
                  </a:cubicBezTo>
                  <a:close/>
                  <a:moveTo>
                    <a:pt x="1045" y="130"/>
                  </a:moveTo>
                  <a:cubicBezTo>
                    <a:pt x="1255" y="130"/>
                    <a:pt x="1426" y="301"/>
                    <a:pt x="1427" y="512"/>
                  </a:cubicBezTo>
                  <a:lnTo>
                    <a:pt x="662" y="512"/>
                  </a:lnTo>
                  <a:cubicBezTo>
                    <a:pt x="663" y="301"/>
                    <a:pt x="834" y="130"/>
                    <a:pt x="1045" y="130"/>
                  </a:cubicBezTo>
                  <a:close/>
                  <a:moveTo>
                    <a:pt x="1703" y="2486"/>
                  </a:moveTo>
                  <a:lnTo>
                    <a:pt x="387" y="2486"/>
                  </a:lnTo>
                  <a:cubicBezTo>
                    <a:pt x="246" y="2486"/>
                    <a:pt x="131" y="2392"/>
                    <a:pt x="129" y="2276"/>
                  </a:cubicBezTo>
                  <a:lnTo>
                    <a:pt x="275" y="642"/>
                  </a:lnTo>
                  <a:lnTo>
                    <a:pt x="532" y="642"/>
                  </a:lnTo>
                  <a:lnTo>
                    <a:pt x="532" y="870"/>
                  </a:lnTo>
                  <a:cubicBezTo>
                    <a:pt x="532" y="905"/>
                    <a:pt x="562" y="935"/>
                    <a:pt x="597" y="935"/>
                  </a:cubicBezTo>
                  <a:cubicBezTo>
                    <a:pt x="633" y="935"/>
                    <a:pt x="662" y="905"/>
                    <a:pt x="662" y="870"/>
                  </a:cubicBezTo>
                  <a:lnTo>
                    <a:pt x="662" y="642"/>
                  </a:lnTo>
                  <a:lnTo>
                    <a:pt x="1427" y="642"/>
                  </a:lnTo>
                  <a:lnTo>
                    <a:pt x="1427" y="870"/>
                  </a:lnTo>
                  <a:cubicBezTo>
                    <a:pt x="1427" y="905"/>
                    <a:pt x="1456" y="935"/>
                    <a:pt x="1492" y="935"/>
                  </a:cubicBezTo>
                  <a:cubicBezTo>
                    <a:pt x="1528" y="935"/>
                    <a:pt x="1557" y="905"/>
                    <a:pt x="1557" y="870"/>
                  </a:cubicBezTo>
                  <a:lnTo>
                    <a:pt x="1557" y="642"/>
                  </a:lnTo>
                  <a:lnTo>
                    <a:pt x="1815" y="642"/>
                  </a:lnTo>
                  <a:lnTo>
                    <a:pt x="1960" y="2276"/>
                  </a:lnTo>
                  <a:cubicBezTo>
                    <a:pt x="1958" y="2392"/>
                    <a:pt x="1843" y="2486"/>
                    <a:pt x="1703" y="2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23">
              <a:extLst>
                <a:ext uri="{FF2B5EF4-FFF2-40B4-BE49-F238E27FC236}">
                  <a16:creationId xmlns:a16="http://schemas.microsoft.com/office/drawing/2014/main" id="{F2D8DA1E-ACBC-4B57-BC97-7AB65A4C02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388" y="2438400"/>
              <a:ext cx="125413" cy="225425"/>
            </a:xfrm>
            <a:custGeom>
              <a:avLst/>
              <a:gdLst>
                <a:gd name="T0" fmla="*/ 377 w 605"/>
                <a:gd name="T1" fmla="*/ 482 h 1095"/>
                <a:gd name="T2" fmla="*/ 228 w 605"/>
                <a:gd name="T3" fmla="*/ 482 h 1095"/>
                <a:gd name="T4" fmla="*/ 130 w 605"/>
                <a:gd name="T5" fmla="*/ 384 h 1095"/>
                <a:gd name="T6" fmla="*/ 228 w 605"/>
                <a:gd name="T7" fmla="*/ 286 h 1095"/>
                <a:gd name="T8" fmla="*/ 490 w 605"/>
                <a:gd name="T9" fmla="*/ 286 h 1095"/>
                <a:gd name="T10" fmla="*/ 555 w 605"/>
                <a:gd name="T11" fmla="*/ 221 h 1095"/>
                <a:gd name="T12" fmla="*/ 490 w 605"/>
                <a:gd name="T13" fmla="*/ 156 h 1095"/>
                <a:gd name="T14" fmla="*/ 368 w 605"/>
                <a:gd name="T15" fmla="*/ 156 h 1095"/>
                <a:gd name="T16" fmla="*/ 368 w 605"/>
                <a:gd name="T17" fmla="*/ 65 h 1095"/>
                <a:gd name="T18" fmla="*/ 303 w 605"/>
                <a:gd name="T19" fmla="*/ 0 h 1095"/>
                <a:gd name="T20" fmla="*/ 238 w 605"/>
                <a:gd name="T21" fmla="*/ 65 h 1095"/>
                <a:gd name="T22" fmla="*/ 238 w 605"/>
                <a:gd name="T23" fmla="*/ 156 h 1095"/>
                <a:gd name="T24" fmla="*/ 228 w 605"/>
                <a:gd name="T25" fmla="*/ 156 h 1095"/>
                <a:gd name="T26" fmla="*/ 0 w 605"/>
                <a:gd name="T27" fmla="*/ 384 h 1095"/>
                <a:gd name="T28" fmla="*/ 228 w 605"/>
                <a:gd name="T29" fmla="*/ 612 h 1095"/>
                <a:gd name="T30" fmla="*/ 377 w 605"/>
                <a:gd name="T31" fmla="*/ 612 h 1095"/>
                <a:gd name="T32" fmla="*/ 475 w 605"/>
                <a:gd name="T33" fmla="*/ 710 h 1095"/>
                <a:gd name="T34" fmla="*/ 377 w 605"/>
                <a:gd name="T35" fmla="*/ 808 h 1095"/>
                <a:gd name="T36" fmla="*/ 110 w 605"/>
                <a:gd name="T37" fmla="*/ 808 h 1095"/>
                <a:gd name="T38" fmla="*/ 45 w 605"/>
                <a:gd name="T39" fmla="*/ 873 h 1095"/>
                <a:gd name="T40" fmla="*/ 110 w 605"/>
                <a:gd name="T41" fmla="*/ 938 h 1095"/>
                <a:gd name="T42" fmla="*/ 238 w 605"/>
                <a:gd name="T43" fmla="*/ 938 h 1095"/>
                <a:gd name="T44" fmla="*/ 238 w 605"/>
                <a:gd name="T45" fmla="*/ 1030 h 1095"/>
                <a:gd name="T46" fmla="*/ 303 w 605"/>
                <a:gd name="T47" fmla="*/ 1095 h 1095"/>
                <a:gd name="T48" fmla="*/ 368 w 605"/>
                <a:gd name="T49" fmla="*/ 1030 h 1095"/>
                <a:gd name="T50" fmla="*/ 368 w 605"/>
                <a:gd name="T51" fmla="*/ 938 h 1095"/>
                <a:gd name="T52" fmla="*/ 378 w 605"/>
                <a:gd name="T53" fmla="*/ 938 h 1095"/>
                <a:gd name="T54" fmla="*/ 380 w 605"/>
                <a:gd name="T55" fmla="*/ 938 h 1095"/>
                <a:gd name="T56" fmla="*/ 605 w 605"/>
                <a:gd name="T57" fmla="*/ 710 h 1095"/>
                <a:gd name="T58" fmla="*/ 377 w 605"/>
                <a:gd name="T59" fmla="*/ 482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5" h="1095">
                  <a:moveTo>
                    <a:pt x="377" y="482"/>
                  </a:moveTo>
                  <a:lnTo>
                    <a:pt x="228" y="482"/>
                  </a:lnTo>
                  <a:cubicBezTo>
                    <a:pt x="174" y="482"/>
                    <a:pt x="130" y="438"/>
                    <a:pt x="130" y="384"/>
                  </a:cubicBezTo>
                  <a:cubicBezTo>
                    <a:pt x="130" y="330"/>
                    <a:pt x="174" y="286"/>
                    <a:pt x="228" y="286"/>
                  </a:cubicBezTo>
                  <a:lnTo>
                    <a:pt x="490" y="286"/>
                  </a:lnTo>
                  <a:cubicBezTo>
                    <a:pt x="526" y="286"/>
                    <a:pt x="555" y="257"/>
                    <a:pt x="555" y="221"/>
                  </a:cubicBezTo>
                  <a:cubicBezTo>
                    <a:pt x="555" y="185"/>
                    <a:pt x="526" y="156"/>
                    <a:pt x="490" y="156"/>
                  </a:cubicBezTo>
                  <a:lnTo>
                    <a:pt x="368" y="156"/>
                  </a:lnTo>
                  <a:lnTo>
                    <a:pt x="368" y="65"/>
                  </a:lnTo>
                  <a:cubicBezTo>
                    <a:pt x="368" y="30"/>
                    <a:pt x="338" y="0"/>
                    <a:pt x="303" y="0"/>
                  </a:cubicBezTo>
                  <a:cubicBezTo>
                    <a:pt x="267" y="0"/>
                    <a:pt x="238" y="30"/>
                    <a:pt x="238" y="65"/>
                  </a:cubicBezTo>
                  <a:lnTo>
                    <a:pt x="238" y="156"/>
                  </a:lnTo>
                  <a:lnTo>
                    <a:pt x="228" y="156"/>
                  </a:lnTo>
                  <a:cubicBezTo>
                    <a:pt x="103" y="156"/>
                    <a:pt x="0" y="258"/>
                    <a:pt x="0" y="384"/>
                  </a:cubicBezTo>
                  <a:cubicBezTo>
                    <a:pt x="0" y="510"/>
                    <a:pt x="103" y="612"/>
                    <a:pt x="228" y="612"/>
                  </a:cubicBezTo>
                  <a:lnTo>
                    <a:pt x="377" y="612"/>
                  </a:lnTo>
                  <a:cubicBezTo>
                    <a:pt x="432" y="612"/>
                    <a:pt x="475" y="656"/>
                    <a:pt x="475" y="710"/>
                  </a:cubicBezTo>
                  <a:cubicBezTo>
                    <a:pt x="475" y="764"/>
                    <a:pt x="432" y="808"/>
                    <a:pt x="377" y="808"/>
                  </a:cubicBezTo>
                  <a:lnTo>
                    <a:pt x="110" y="808"/>
                  </a:lnTo>
                  <a:cubicBezTo>
                    <a:pt x="75" y="808"/>
                    <a:pt x="45" y="837"/>
                    <a:pt x="45" y="873"/>
                  </a:cubicBezTo>
                  <a:cubicBezTo>
                    <a:pt x="45" y="909"/>
                    <a:pt x="75" y="938"/>
                    <a:pt x="110" y="938"/>
                  </a:cubicBezTo>
                  <a:lnTo>
                    <a:pt x="238" y="938"/>
                  </a:lnTo>
                  <a:lnTo>
                    <a:pt x="238" y="1030"/>
                  </a:lnTo>
                  <a:cubicBezTo>
                    <a:pt x="238" y="1066"/>
                    <a:pt x="267" y="1095"/>
                    <a:pt x="303" y="1095"/>
                  </a:cubicBezTo>
                  <a:cubicBezTo>
                    <a:pt x="338" y="1095"/>
                    <a:pt x="368" y="1066"/>
                    <a:pt x="368" y="1030"/>
                  </a:cubicBezTo>
                  <a:lnTo>
                    <a:pt x="368" y="938"/>
                  </a:lnTo>
                  <a:lnTo>
                    <a:pt x="378" y="938"/>
                  </a:lnTo>
                  <a:cubicBezTo>
                    <a:pt x="379" y="938"/>
                    <a:pt x="380" y="938"/>
                    <a:pt x="380" y="938"/>
                  </a:cubicBezTo>
                  <a:cubicBezTo>
                    <a:pt x="505" y="936"/>
                    <a:pt x="605" y="834"/>
                    <a:pt x="605" y="710"/>
                  </a:cubicBezTo>
                  <a:cubicBezTo>
                    <a:pt x="605" y="584"/>
                    <a:pt x="502" y="482"/>
                    <a:pt x="377" y="4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E23C3216-33FF-4096-BAD1-8871A10DF19B}"/>
              </a:ext>
            </a:extLst>
          </p:cNvPr>
          <p:cNvGrpSpPr/>
          <p:nvPr/>
        </p:nvGrpSpPr>
        <p:grpSpPr>
          <a:xfrm>
            <a:off x="6325011" y="973142"/>
            <a:ext cx="211948" cy="386293"/>
            <a:chOff x="6467476" y="7938"/>
            <a:chExt cx="295275" cy="538163"/>
          </a:xfrm>
          <a:solidFill>
            <a:srgbClr val="1C1C1C"/>
          </a:solidFill>
        </p:grpSpPr>
        <p:sp>
          <p:nvSpPr>
            <p:cNvPr id="244" name="Freeform 188">
              <a:extLst>
                <a:ext uri="{FF2B5EF4-FFF2-40B4-BE49-F238E27FC236}">
                  <a16:creationId xmlns:a16="http://schemas.microsoft.com/office/drawing/2014/main" id="{3321D887-89A3-40B7-8813-6295C3C5CA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7476" y="7938"/>
              <a:ext cx="295275" cy="538163"/>
            </a:xfrm>
            <a:custGeom>
              <a:avLst/>
              <a:gdLst>
                <a:gd name="T0" fmla="*/ 1344 w 1436"/>
                <a:gd name="T1" fmla="*/ 936 h 2616"/>
                <a:gd name="T2" fmla="*/ 818 w 1436"/>
                <a:gd name="T3" fmla="*/ 476 h 2616"/>
                <a:gd name="T4" fmla="*/ 718 w 1436"/>
                <a:gd name="T5" fmla="*/ 438 h 2616"/>
                <a:gd name="T6" fmla="*/ 618 w 1436"/>
                <a:gd name="T7" fmla="*/ 476 h 2616"/>
                <a:gd name="T8" fmla="*/ 431 w 1436"/>
                <a:gd name="T9" fmla="*/ 639 h 2616"/>
                <a:gd name="T10" fmla="*/ 415 w 1436"/>
                <a:gd name="T11" fmla="*/ 514 h 2616"/>
                <a:gd name="T12" fmla="*/ 508 w 1436"/>
                <a:gd name="T13" fmla="*/ 237 h 2616"/>
                <a:gd name="T14" fmla="*/ 718 w 1436"/>
                <a:gd name="T15" fmla="*/ 129 h 2616"/>
                <a:gd name="T16" fmla="*/ 1021 w 1436"/>
                <a:gd name="T17" fmla="*/ 514 h 2616"/>
                <a:gd name="T18" fmla="*/ 1086 w 1436"/>
                <a:gd name="T19" fmla="*/ 578 h 2616"/>
                <a:gd name="T20" fmla="*/ 1086 w 1436"/>
                <a:gd name="T21" fmla="*/ 578 h 2616"/>
                <a:gd name="T22" fmla="*/ 1150 w 1436"/>
                <a:gd name="T23" fmla="*/ 514 h 2616"/>
                <a:gd name="T24" fmla="*/ 718 w 1436"/>
                <a:gd name="T25" fmla="*/ 0 h 2616"/>
                <a:gd name="T26" fmla="*/ 408 w 1436"/>
                <a:gd name="T27" fmla="*/ 156 h 2616"/>
                <a:gd name="T28" fmla="*/ 286 w 1436"/>
                <a:gd name="T29" fmla="*/ 514 h 2616"/>
                <a:gd name="T30" fmla="*/ 326 w 1436"/>
                <a:gd name="T31" fmla="*/ 731 h 2616"/>
                <a:gd name="T32" fmla="*/ 92 w 1436"/>
                <a:gd name="T33" fmla="*/ 936 h 2616"/>
                <a:gd name="T34" fmla="*/ 0 w 1436"/>
                <a:gd name="T35" fmla="*/ 1139 h 2616"/>
                <a:gd name="T36" fmla="*/ 0 w 1436"/>
                <a:gd name="T37" fmla="*/ 2294 h 2616"/>
                <a:gd name="T38" fmla="*/ 323 w 1436"/>
                <a:gd name="T39" fmla="*/ 2616 h 2616"/>
                <a:gd name="T40" fmla="*/ 1113 w 1436"/>
                <a:gd name="T41" fmla="*/ 2616 h 2616"/>
                <a:gd name="T42" fmla="*/ 1436 w 1436"/>
                <a:gd name="T43" fmla="*/ 2294 h 2616"/>
                <a:gd name="T44" fmla="*/ 1436 w 1436"/>
                <a:gd name="T45" fmla="*/ 1139 h 2616"/>
                <a:gd name="T46" fmla="*/ 1344 w 1436"/>
                <a:gd name="T47" fmla="*/ 936 h 2616"/>
                <a:gd name="T48" fmla="*/ 1307 w 1436"/>
                <a:gd name="T49" fmla="*/ 2294 h 2616"/>
                <a:gd name="T50" fmla="*/ 1113 w 1436"/>
                <a:gd name="T51" fmla="*/ 2488 h 2616"/>
                <a:gd name="T52" fmla="*/ 322 w 1436"/>
                <a:gd name="T53" fmla="*/ 2488 h 2616"/>
                <a:gd name="T54" fmla="*/ 128 w 1436"/>
                <a:gd name="T55" fmla="*/ 2294 h 2616"/>
                <a:gd name="T56" fmla="*/ 128 w 1436"/>
                <a:gd name="T57" fmla="*/ 1139 h 2616"/>
                <a:gd name="T58" fmla="*/ 177 w 1436"/>
                <a:gd name="T59" fmla="*/ 1032 h 2616"/>
                <a:gd name="T60" fmla="*/ 388 w 1436"/>
                <a:gd name="T61" fmla="*/ 847 h 2616"/>
                <a:gd name="T62" fmla="*/ 408 w 1436"/>
                <a:gd name="T63" fmla="*/ 873 h 2616"/>
                <a:gd name="T64" fmla="*/ 717 w 1436"/>
                <a:gd name="T65" fmla="*/ 1028 h 2616"/>
                <a:gd name="T66" fmla="*/ 717 w 1436"/>
                <a:gd name="T67" fmla="*/ 1028 h 2616"/>
                <a:gd name="T68" fmla="*/ 782 w 1436"/>
                <a:gd name="T69" fmla="*/ 964 h 2616"/>
                <a:gd name="T70" fmla="*/ 717 w 1436"/>
                <a:gd name="T71" fmla="*/ 899 h 2616"/>
                <a:gd name="T72" fmla="*/ 507 w 1436"/>
                <a:gd name="T73" fmla="*/ 791 h 2616"/>
                <a:gd name="T74" fmla="*/ 485 w 1436"/>
                <a:gd name="T75" fmla="*/ 762 h 2616"/>
                <a:gd name="T76" fmla="*/ 702 w 1436"/>
                <a:gd name="T77" fmla="*/ 572 h 2616"/>
                <a:gd name="T78" fmla="*/ 717 w 1436"/>
                <a:gd name="T79" fmla="*/ 566 h 2616"/>
                <a:gd name="T80" fmla="*/ 733 w 1436"/>
                <a:gd name="T81" fmla="*/ 572 h 2616"/>
                <a:gd name="T82" fmla="*/ 1259 w 1436"/>
                <a:gd name="T83" fmla="*/ 1032 h 2616"/>
                <a:gd name="T84" fmla="*/ 1307 w 1436"/>
                <a:gd name="T85" fmla="*/ 1139 h 2616"/>
                <a:gd name="T86" fmla="*/ 1307 w 1436"/>
                <a:gd name="T87" fmla="*/ 2294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36" h="2616">
                  <a:moveTo>
                    <a:pt x="1344" y="936"/>
                  </a:moveTo>
                  <a:lnTo>
                    <a:pt x="818" y="476"/>
                  </a:lnTo>
                  <a:cubicBezTo>
                    <a:pt x="790" y="451"/>
                    <a:pt x="755" y="438"/>
                    <a:pt x="718" y="438"/>
                  </a:cubicBezTo>
                  <a:cubicBezTo>
                    <a:pt x="681" y="438"/>
                    <a:pt x="646" y="451"/>
                    <a:pt x="618" y="476"/>
                  </a:cubicBezTo>
                  <a:lnTo>
                    <a:pt x="431" y="639"/>
                  </a:lnTo>
                  <a:cubicBezTo>
                    <a:pt x="420" y="599"/>
                    <a:pt x="415" y="558"/>
                    <a:pt x="415" y="514"/>
                  </a:cubicBezTo>
                  <a:cubicBezTo>
                    <a:pt x="415" y="409"/>
                    <a:pt x="448" y="310"/>
                    <a:pt x="508" y="237"/>
                  </a:cubicBezTo>
                  <a:cubicBezTo>
                    <a:pt x="565" y="167"/>
                    <a:pt x="640" y="129"/>
                    <a:pt x="718" y="129"/>
                  </a:cubicBezTo>
                  <a:cubicBezTo>
                    <a:pt x="885" y="129"/>
                    <a:pt x="1021" y="301"/>
                    <a:pt x="1021" y="514"/>
                  </a:cubicBezTo>
                  <a:cubicBezTo>
                    <a:pt x="1021" y="549"/>
                    <a:pt x="1050" y="578"/>
                    <a:pt x="1086" y="578"/>
                  </a:cubicBezTo>
                  <a:lnTo>
                    <a:pt x="1086" y="578"/>
                  </a:lnTo>
                  <a:cubicBezTo>
                    <a:pt x="1121" y="578"/>
                    <a:pt x="1150" y="549"/>
                    <a:pt x="1150" y="514"/>
                  </a:cubicBezTo>
                  <a:cubicBezTo>
                    <a:pt x="1150" y="231"/>
                    <a:pt x="956" y="0"/>
                    <a:pt x="718" y="0"/>
                  </a:cubicBezTo>
                  <a:cubicBezTo>
                    <a:pt x="600" y="0"/>
                    <a:pt x="490" y="55"/>
                    <a:pt x="408" y="156"/>
                  </a:cubicBezTo>
                  <a:cubicBezTo>
                    <a:pt x="329" y="252"/>
                    <a:pt x="286" y="379"/>
                    <a:pt x="286" y="514"/>
                  </a:cubicBezTo>
                  <a:cubicBezTo>
                    <a:pt x="286" y="590"/>
                    <a:pt x="300" y="664"/>
                    <a:pt x="326" y="731"/>
                  </a:cubicBezTo>
                  <a:lnTo>
                    <a:pt x="92" y="936"/>
                  </a:lnTo>
                  <a:cubicBezTo>
                    <a:pt x="34" y="987"/>
                    <a:pt x="0" y="1061"/>
                    <a:pt x="0" y="1139"/>
                  </a:cubicBezTo>
                  <a:lnTo>
                    <a:pt x="0" y="2294"/>
                  </a:lnTo>
                  <a:cubicBezTo>
                    <a:pt x="0" y="2472"/>
                    <a:pt x="145" y="2616"/>
                    <a:pt x="323" y="2616"/>
                  </a:cubicBezTo>
                  <a:lnTo>
                    <a:pt x="1113" y="2616"/>
                  </a:lnTo>
                  <a:cubicBezTo>
                    <a:pt x="1291" y="2616"/>
                    <a:pt x="1436" y="2472"/>
                    <a:pt x="1436" y="2294"/>
                  </a:cubicBezTo>
                  <a:lnTo>
                    <a:pt x="1436" y="1139"/>
                  </a:lnTo>
                  <a:cubicBezTo>
                    <a:pt x="1436" y="1061"/>
                    <a:pt x="1402" y="987"/>
                    <a:pt x="1344" y="936"/>
                  </a:cubicBezTo>
                  <a:close/>
                  <a:moveTo>
                    <a:pt x="1307" y="2294"/>
                  </a:moveTo>
                  <a:cubicBezTo>
                    <a:pt x="1307" y="2401"/>
                    <a:pt x="1221" y="2488"/>
                    <a:pt x="1113" y="2488"/>
                  </a:cubicBezTo>
                  <a:lnTo>
                    <a:pt x="322" y="2488"/>
                  </a:lnTo>
                  <a:cubicBezTo>
                    <a:pt x="215" y="2488"/>
                    <a:pt x="128" y="2401"/>
                    <a:pt x="128" y="2294"/>
                  </a:cubicBezTo>
                  <a:lnTo>
                    <a:pt x="128" y="1139"/>
                  </a:lnTo>
                  <a:cubicBezTo>
                    <a:pt x="128" y="1098"/>
                    <a:pt x="146" y="1059"/>
                    <a:pt x="177" y="1032"/>
                  </a:cubicBezTo>
                  <a:lnTo>
                    <a:pt x="388" y="847"/>
                  </a:lnTo>
                  <a:cubicBezTo>
                    <a:pt x="395" y="856"/>
                    <a:pt x="401" y="864"/>
                    <a:pt x="408" y="873"/>
                  </a:cubicBezTo>
                  <a:cubicBezTo>
                    <a:pt x="490" y="973"/>
                    <a:pt x="599" y="1028"/>
                    <a:pt x="717" y="1028"/>
                  </a:cubicBezTo>
                  <a:lnTo>
                    <a:pt x="717" y="1028"/>
                  </a:lnTo>
                  <a:cubicBezTo>
                    <a:pt x="753" y="1028"/>
                    <a:pt x="782" y="999"/>
                    <a:pt x="782" y="964"/>
                  </a:cubicBezTo>
                  <a:cubicBezTo>
                    <a:pt x="782" y="928"/>
                    <a:pt x="753" y="899"/>
                    <a:pt x="717" y="899"/>
                  </a:cubicBezTo>
                  <a:cubicBezTo>
                    <a:pt x="639" y="899"/>
                    <a:pt x="564" y="861"/>
                    <a:pt x="507" y="791"/>
                  </a:cubicBezTo>
                  <a:cubicBezTo>
                    <a:pt x="500" y="782"/>
                    <a:pt x="492" y="772"/>
                    <a:pt x="485" y="762"/>
                  </a:cubicBezTo>
                  <a:lnTo>
                    <a:pt x="702" y="572"/>
                  </a:lnTo>
                  <a:cubicBezTo>
                    <a:pt x="707" y="567"/>
                    <a:pt x="713" y="566"/>
                    <a:pt x="717" y="566"/>
                  </a:cubicBezTo>
                  <a:cubicBezTo>
                    <a:pt x="722" y="566"/>
                    <a:pt x="728" y="567"/>
                    <a:pt x="733" y="572"/>
                  </a:cubicBezTo>
                  <a:lnTo>
                    <a:pt x="1259" y="1032"/>
                  </a:lnTo>
                  <a:cubicBezTo>
                    <a:pt x="1289" y="1059"/>
                    <a:pt x="1307" y="1098"/>
                    <a:pt x="1307" y="1139"/>
                  </a:cubicBezTo>
                  <a:lnTo>
                    <a:pt x="1307" y="22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89">
              <a:extLst>
                <a:ext uri="{FF2B5EF4-FFF2-40B4-BE49-F238E27FC236}">
                  <a16:creationId xmlns:a16="http://schemas.microsoft.com/office/drawing/2014/main" id="{5C688829-4971-45FA-82A9-BE7EA6414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9" y="247651"/>
              <a:ext cx="119063" cy="215900"/>
            </a:xfrm>
            <a:custGeom>
              <a:avLst/>
              <a:gdLst>
                <a:gd name="T0" fmla="*/ 361 w 580"/>
                <a:gd name="T1" fmla="*/ 458 h 1046"/>
                <a:gd name="T2" fmla="*/ 219 w 580"/>
                <a:gd name="T3" fmla="*/ 458 h 1046"/>
                <a:gd name="T4" fmla="*/ 129 w 580"/>
                <a:gd name="T5" fmla="*/ 367 h 1046"/>
                <a:gd name="T6" fmla="*/ 219 w 580"/>
                <a:gd name="T7" fmla="*/ 277 h 1046"/>
                <a:gd name="T8" fmla="*/ 468 w 580"/>
                <a:gd name="T9" fmla="*/ 277 h 1046"/>
                <a:gd name="T10" fmla="*/ 533 w 580"/>
                <a:gd name="T11" fmla="*/ 212 h 1046"/>
                <a:gd name="T12" fmla="*/ 468 w 580"/>
                <a:gd name="T13" fmla="*/ 148 h 1046"/>
                <a:gd name="T14" fmla="*/ 354 w 580"/>
                <a:gd name="T15" fmla="*/ 148 h 1046"/>
                <a:gd name="T16" fmla="*/ 354 w 580"/>
                <a:gd name="T17" fmla="*/ 64 h 1046"/>
                <a:gd name="T18" fmla="*/ 290 w 580"/>
                <a:gd name="T19" fmla="*/ 0 h 1046"/>
                <a:gd name="T20" fmla="*/ 226 w 580"/>
                <a:gd name="T21" fmla="*/ 64 h 1046"/>
                <a:gd name="T22" fmla="*/ 226 w 580"/>
                <a:gd name="T23" fmla="*/ 148 h 1046"/>
                <a:gd name="T24" fmla="*/ 219 w 580"/>
                <a:gd name="T25" fmla="*/ 148 h 1046"/>
                <a:gd name="T26" fmla="*/ 0 w 580"/>
                <a:gd name="T27" fmla="*/ 367 h 1046"/>
                <a:gd name="T28" fmla="*/ 219 w 580"/>
                <a:gd name="T29" fmla="*/ 586 h 1046"/>
                <a:gd name="T30" fmla="*/ 361 w 580"/>
                <a:gd name="T31" fmla="*/ 586 h 1046"/>
                <a:gd name="T32" fmla="*/ 451 w 580"/>
                <a:gd name="T33" fmla="*/ 677 h 1046"/>
                <a:gd name="T34" fmla="*/ 361 w 580"/>
                <a:gd name="T35" fmla="*/ 768 h 1046"/>
                <a:gd name="T36" fmla="*/ 107 w 580"/>
                <a:gd name="T37" fmla="*/ 768 h 1046"/>
                <a:gd name="T38" fmla="*/ 42 w 580"/>
                <a:gd name="T39" fmla="*/ 832 h 1046"/>
                <a:gd name="T40" fmla="*/ 107 w 580"/>
                <a:gd name="T41" fmla="*/ 896 h 1046"/>
                <a:gd name="T42" fmla="*/ 226 w 580"/>
                <a:gd name="T43" fmla="*/ 896 h 1046"/>
                <a:gd name="T44" fmla="*/ 226 w 580"/>
                <a:gd name="T45" fmla="*/ 981 h 1046"/>
                <a:gd name="T46" fmla="*/ 290 w 580"/>
                <a:gd name="T47" fmla="*/ 1046 h 1046"/>
                <a:gd name="T48" fmla="*/ 354 w 580"/>
                <a:gd name="T49" fmla="*/ 981 h 1046"/>
                <a:gd name="T50" fmla="*/ 354 w 580"/>
                <a:gd name="T51" fmla="*/ 896 h 1046"/>
                <a:gd name="T52" fmla="*/ 362 w 580"/>
                <a:gd name="T53" fmla="*/ 896 h 1046"/>
                <a:gd name="T54" fmla="*/ 363 w 580"/>
                <a:gd name="T55" fmla="*/ 896 h 1046"/>
                <a:gd name="T56" fmla="*/ 580 w 580"/>
                <a:gd name="T57" fmla="*/ 677 h 1046"/>
                <a:gd name="T58" fmla="*/ 361 w 580"/>
                <a:gd name="T59" fmla="*/ 458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0" h="1046">
                  <a:moveTo>
                    <a:pt x="361" y="458"/>
                  </a:moveTo>
                  <a:lnTo>
                    <a:pt x="219" y="458"/>
                  </a:lnTo>
                  <a:cubicBezTo>
                    <a:pt x="169" y="458"/>
                    <a:pt x="129" y="417"/>
                    <a:pt x="129" y="367"/>
                  </a:cubicBezTo>
                  <a:cubicBezTo>
                    <a:pt x="129" y="317"/>
                    <a:pt x="169" y="277"/>
                    <a:pt x="219" y="277"/>
                  </a:cubicBezTo>
                  <a:lnTo>
                    <a:pt x="468" y="277"/>
                  </a:lnTo>
                  <a:cubicBezTo>
                    <a:pt x="504" y="277"/>
                    <a:pt x="533" y="248"/>
                    <a:pt x="533" y="212"/>
                  </a:cubicBezTo>
                  <a:cubicBezTo>
                    <a:pt x="533" y="177"/>
                    <a:pt x="504" y="148"/>
                    <a:pt x="468" y="148"/>
                  </a:cubicBezTo>
                  <a:lnTo>
                    <a:pt x="354" y="148"/>
                  </a:lnTo>
                  <a:lnTo>
                    <a:pt x="354" y="64"/>
                  </a:lnTo>
                  <a:cubicBezTo>
                    <a:pt x="354" y="29"/>
                    <a:pt x="325" y="0"/>
                    <a:pt x="290" y="0"/>
                  </a:cubicBezTo>
                  <a:cubicBezTo>
                    <a:pt x="255" y="0"/>
                    <a:pt x="226" y="29"/>
                    <a:pt x="226" y="64"/>
                  </a:cubicBezTo>
                  <a:lnTo>
                    <a:pt x="226" y="148"/>
                  </a:lnTo>
                  <a:lnTo>
                    <a:pt x="219" y="148"/>
                  </a:lnTo>
                  <a:cubicBezTo>
                    <a:pt x="98" y="148"/>
                    <a:pt x="0" y="247"/>
                    <a:pt x="0" y="367"/>
                  </a:cubicBezTo>
                  <a:cubicBezTo>
                    <a:pt x="0" y="488"/>
                    <a:pt x="99" y="586"/>
                    <a:pt x="219" y="586"/>
                  </a:cubicBezTo>
                  <a:lnTo>
                    <a:pt x="361" y="586"/>
                  </a:lnTo>
                  <a:cubicBezTo>
                    <a:pt x="410" y="586"/>
                    <a:pt x="451" y="627"/>
                    <a:pt x="451" y="677"/>
                  </a:cubicBezTo>
                  <a:cubicBezTo>
                    <a:pt x="451" y="727"/>
                    <a:pt x="410" y="768"/>
                    <a:pt x="361" y="768"/>
                  </a:cubicBezTo>
                  <a:lnTo>
                    <a:pt x="107" y="768"/>
                  </a:lnTo>
                  <a:cubicBezTo>
                    <a:pt x="71" y="768"/>
                    <a:pt x="42" y="797"/>
                    <a:pt x="42" y="832"/>
                  </a:cubicBezTo>
                  <a:cubicBezTo>
                    <a:pt x="42" y="867"/>
                    <a:pt x="71" y="896"/>
                    <a:pt x="107" y="896"/>
                  </a:cubicBezTo>
                  <a:lnTo>
                    <a:pt x="226" y="896"/>
                  </a:lnTo>
                  <a:lnTo>
                    <a:pt x="226" y="981"/>
                  </a:lnTo>
                  <a:cubicBezTo>
                    <a:pt x="226" y="1017"/>
                    <a:pt x="255" y="1046"/>
                    <a:pt x="290" y="1046"/>
                  </a:cubicBezTo>
                  <a:cubicBezTo>
                    <a:pt x="325" y="1046"/>
                    <a:pt x="354" y="1017"/>
                    <a:pt x="354" y="981"/>
                  </a:cubicBezTo>
                  <a:lnTo>
                    <a:pt x="354" y="896"/>
                  </a:lnTo>
                  <a:lnTo>
                    <a:pt x="362" y="896"/>
                  </a:lnTo>
                  <a:cubicBezTo>
                    <a:pt x="362" y="896"/>
                    <a:pt x="363" y="896"/>
                    <a:pt x="363" y="896"/>
                  </a:cubicBezTo>
                  <a:cubicBezTo>
                    <a:pt x="483" y="895"/>
                    <a:pt x="580" y="797"/>
                    <a:pt x="580" y="677"/>
                  </a:cubicBezTo>
                  <a:cubicBezTo>
                    <a:pt x="580" y="556"/>
                    <a:pt x="481" y="458"/>
                    <a:pt x="361" y="4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779B1AFE-56D7-48AB-92D9-19EE9F34942D}"/>
              </a:ext>
            </a:extLst>
          </p:cNvPr>
          <p:cNvGrpSpPr/>
          <p:nvPr/>
        </p:nvGrpSpPr>
        <p:grpSpPr>
          <a:xfrm>
            <a:off x="6251513" y="5496979"/>
            <a:ext cx="358945" cy="387432"/>
            <a:chOff x="6272213" y="6310313"/>
            <a:chExt cx="500063" cy="539750"/>
          </a:xfrm>
          <a:solidFill>
            <a:srgbClr val="1C1C1C"/>
          </a:solidFill>
        </p:grpSpPr>
        <p:sp>
          <p:nvSpPr>
            <p:cNvPr id="50" name="Freeform 248">
              <a:extLst>
                <a:ext uri="{FF2B5EF4-FFF2-40B4-BE49-F238E27FC236}">
                  <a16:creationId xmlns:a16="http://schemas.microsoft.com/office/drawing/2014/main" id="{312236B9-C7CE-4E14-B65B-D9B7AC122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2876" y="6346825"/>
              <a:ext cx="139700" cy="257175"/>
            </a:xfrm>
            <a:custGeom>
              <a:avLst/>
              <a:gdLst>
                <a:gd name="T0" fmla="*/ 254 w 680"/>
                <a:gd name="T1" fmla="*/ 688 h 1250"/>
                <a:gd name="T2" fmla="*/ 426 w 680"/>
                <a:gd name="T3" fmla="*/ 688 h 1250"/>
                <a:gd name="T4" fmla="*/ 551 w 680"/>
                <a:gd name="T5" fmla="*/ 813 h 1250"/>
                <a:gd name="T6" fmla="*/ 426 w 680"/>
                <a:gd name="T7" fmla="*/ 938 h 1250"/>
                <a:gd name="T8" fmla="*/ 424 w 680"/>
                <a:gd name="T9" fmla="*/ 938 h 1250"/>
                <a:gd name="T10" fmla="*/ 421 w 680"/>
                <a:gd name="T11" fmla="*/ 938 h 1250"/>
                <a:gd name="T12" fmla="*/ 117 w 680"/>
                <a:gd name="T13" fmla="*/ 938 h 1250"/>
                <a:gd name="T14" fmla="*/ 52 w 680"/>
                <a:gd name="T15" fmla="*/ 1002 h 1250"/>
                <a:gd name="T16" fmla="*/ 117 w 680"/>
                <a:gd name="T17" fmla="*/ 1067 h 1250"/>
                <a:gd name="T18" fmla="*/ 276 w 680"/>
                <a:gd name="T19" fmla="*/ 1067 h 1250"/>
                <a:gd name="T20" fmla="*/ 276 w 680"/>
                <a:gd name="T21" fmla="*/ 1185 h 1250"/>
                <a:gd name="T22" fmla="*/ 341 w 680"/>
                <a:gd name="T23" fmla="*/ 1250 h 1250"/>
                <a:gd name="T24" fmla="*/ 405 w 680"/>
                <a:gd name="T25" fmla="*/ 1185 h 1250"/>
                <a:gd name="T26" fmla="*/ 405 w 680"/>
                <a:gd name="T27" fmla="*/ 1067 h 1250"/>
                <a:gd name="T28" fmla="*/ 421 w 680"/>
                <a:gd name="T29" fmla="*/ 1067 h 1250"/>
                <a:gd name="T30" fmla="*/ 424 w 680"/>
                <a:gd name="T31" fmla="*/ 1067 h 1250"/>
                <a:gd name="T32" fmla="*/ 426 w 680"/>
                <a:gd name="T33" fmla="*/ 1067 h 1250"/>
                <a:gd name="T34" fmla="*/ 680 w 680"/>
                <a:gd name="T35" fmla="*/ 813 h 1250"/>
                <a:gd name="T36" fmla="*/ 426 w 680"/>
                <a:gd name="T37" fmla="*/ 559 h 1250"/>
                <a:gd name="T38" fmla="*/ 254 w 680"/>
                <a:gd name="T39" fmla="*/ 559 h 1250"/>
                <a:gd name="T40" fmla="*/ 129 w 680"/>
                <a:gd name="T41" fmla="*/ 434 h 1250"/>
                <a:gd name="T42" fmla="*/ 254 w 680"/>
                <a:gd name="T43" fmla="*/ 310 h 1250"/>
                <a:gd name="T44" fmla="*/ 558 w 680"/>
                <a:gd name="T45" fmla="*/ 310 h 1250"/>
                <a:gd name="T46" fmla="*/ 623 w 680"/>
                <a:gd name="T47" fmla="*/ 245 h 1250"/>
                <a:gd name="T48" fmla="*/ 558 w 680"/>
                <a:gd name="T49" fmla="*/ 180 h 1250"/>
                <a:gd name="T50" fmla="*/ 405 w 680"/>
                <a:gd name="T51" fmla="*/ 180 h 1250"/>
                <a:gd name="T52" fmla="*/ 405 w 680"/>
                <a:gd name="T53" fmla="*/ 65 h 1250"/>
                <a:gd name="T54" fmla="*/ 340 w 680"/>
                <a:gd name="T55" fmla="*/ 0 h 1250"/>
                <a:gd name="T56" fmla="*/ 275 w 680"/>
                <a:gd name="T57" fmla="*/ 65 h 1250"/>
                <a:gd name="T58" fmla="*/ 275 w 680"/>
                <a:gd name="T59" fmla="*/ 181 h 1250"/>
                <a:gd name="T60" fmla="*/ 254 w 680"/>
                <a:gd name="T61" fmla="*/ 181 h 1250"/>
                <a:gd name="T62" fmla="*/ 0 w 680"/>
                <a:gd name="T63" fmla="*/ 435 h 1250"/>
                <a:gd name="T64" fmla="*/ 254 w 680"/>
                <a:gd name="T65" fmla="*/ 688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0" h="1250">
                  <a:moveTo>
                    <a:pt x="254" y="688"/>
                  </a:moveTo>
                  <a:lnTo>
                    <a:pt x="426" y="688"/>
                  </a:lnTo>
                  <a:cubicBezTo>
                    <a:pt x="495" y="688"/>
                    <a:pt x="551" y="744"/>
                    <a:pt x="551" y="813"/>
                  </a:cubicBezTo>
                  <a:cubicBezTo>
                    <a:pt x="551" y="882"/>
                    <a:pt x="495" y="938"/>
                    <a:pt x="426" y="938"/>
                  </a:cubicBezTo>
                  <a:cubicBezTo>
                    <a:pt x="425" y="938"/>
                    <a:pt x="425" y="938"/>
                    <a:pt x="424" y="938"/>
                  </a:cubicBezTo>
                  <a:cubicBezTo>
                    <a:pt x="423" y="938"/>
                    <a:pt x="422" y="938"/>
                    <a:pt x="421" y="938"/>
                  </a:cubicBezTo>
                  <a:lnTo>
                    <a:pt x="117" y="938"/>
                  </a:lnTo>
                  <a:cubicBezTo>
                    <a:pt x="81" y="938"/>
                    <a:pt x="52" y="967"/>
                    <a:pt x="52" y="1002"/>
                  </a:cubicBezTo>
                  <a:cubicBezTo>
                    <a:pt x="52" y="1038"/>
                    <a:pt x="81" y="1067"/>
                    <a:pt x="117" y="1067"/>
                  </a:cubicBezTo>
                  <a:lnTo>
                    <a:pt x="276" y="1067"/>
                  </a:lnTo>
                  <a:lnTo>
                    <a:pt x="276" y="1185"/>
                  </a:lnTo>
                  <a:cubicBezTo>
                    <a:pt x="276" y="1221"/>
                    <a:pt x="305" y="1250"/>
                    <a:pt x="341" y="1250"/>
                  </a:cubicBezTo>
                  <a:cubicBezTo>
                    <a:pt x="376" y="1250"/>
                    <a:pt x="405" y="1221"/>
                    <a:pt x="405" y="1185"/>
                  </a:cubicBezTo>
                  <a:lnTo>
                    <a:pt x="405" y="1067"/>
                  </a:lnTo>
                  <a:lnTo>
                    <a:pt x="421" y="1067"/>
                  </a:lnTo>
                  <a:cubicBezTo>
                    <a:pt x="422" y="1067"/>
                    <a:pt x="423" y="1067"/>
                    <a:pt x="424" y="1067"/>
                  </a:cubicBezTo>
                  <a:cubicBezTo>
                    <a:pt x="425" y="1067"/>
                    <a:pt x="425" y="1067"/>
                    <a:pt x="426" y="1067"/>
                  </a:cubicBezTo>
                  <a:cubicBezTo>
                    <a:pt x="567" y="1067"/>
                    <a:pt x="680" y="953"/>
                    <a:pt x="680" y="813"/>
                  </a:cubicBezTo>
                  <a:cubicBezTo>
                    <a:pt x="680" y="673"/>
                    <a:pt x="567" y="559"/>
                    <a:pt x="426" y="559"/>
                  </a:cubicBezTo>
                  <a:lnTo>
                    <a:pt x="254" y="559"/>
                  </a:lnTo>
                  <a:cubicBezTo>
                    <a:pt x="185" y="559"/>
                    <a:pt x="129" y="503"/>
                    <a:pt x="129" y="434"/>
                  </a:cubicBezTo>
                  <a:cubicBezTo>
                    <a:pt x="129" y="365"/>
                    <a:pt x="185" y="310"/>
                    <a:pt x="254" y="310"/>
                  </a:cubicBezTo>
                  <a:lnTo>
                    <a:pt x="558" y="310"/>
                  </a:lnTo>
                  <a:cubicBezTo>
                    <a:pt x="594" y="310"/>
                    <a:pt x="623" y="280"/>
                    <a:pt x="623" y="245"/>
                  </a:cubicBezTo>
                  <a:cubicBezTo>
                    <a:pt x="623" y="209"/>
                    <a:pt x="594" y="180"/>
                    <a:pt x="558" y="180"/>
                  </a:cubicBezTo>
                  <a:lnTo>
                    <a:pt x="405" y="180"/>
                  </a:lnTo>
                  <a:lnTo>
                    <a:pt x="405" y="65"/>
                  </a:lnTo>
                  <a:cubicBezTo>
                    <a:pt x="405" y="29"/>
                    <a:pt x="376" y="0"/>
                    <a:pt x="340" y="0"/>
                  </a:cubicBezTo>
                  <a:cubicBezTo>
                    <a:pt x="304" y="0"/>
                    <a:pt x="275" y="29"/>
                    <a:pt x="275" y="65"/>
                  </a:cubicBezTo>
                  <a:lnTo>
                    <a:pt x="275" y="181"/>
                  </a:lnTo>
                  <a:lnTo>
                    <a:pt x="254" y="181"/>
                  </a:lnTo>
                  <a:cubicBezTo>
                    <a:pt x="113" y="181"/>
                    <a:pt x="0" y="294"/>
                    <a:pt x="0" y="435"/>
                  </a:cubicBezTo>
                  <a:cubicBezTo>
                    <a:pt x="0" y="574"/>
                    <a:pt x="113" y="688"/>
                    <a:pt x="254" y="6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49">
              <a:extLst>
                <a:ext uri="{FF2B5EF4-FFF2-40B4-BE49-F238E27FC236}">
                  <a16:creationId xmlns:a16="http://schemas.microsoft.com/office/drawing/2014/main" id="{90819EA8-58F1-443C-A81D-D8C6C4B726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72213" y="6310313"/>
              <a:ext cx="500063" cy="539750"/>
            </a:xfrm>
            <a:custGeom>
              <a:avLst/>
              <a:gdLst>
                <a:gd name="T0" fmla="*/ 2149 w 2439"/>
                <a:gd name="T1" fmla="*/ 1726 h 2625"/>
                <a:gd name="T2" fmla="*/ 2439 w 2439"/>
                <a:gd name="T3" fmla="*/ 825 h 2625"/>
                <a:gd name="T4" fmla="*/ 2309 w 2439"/>
                <a:gd name="T5" fmla="*/ 825 h 2625"/>
                <a:gd name="T6" fmla="*/ 2149 w 2439"/>
                <a:gd name="T7" fmla="*/ 1596 h 2625"/>
                <a:gd name="T8" fmla="*/ 537 w 2439"/>
                <a:gd name="T9" fmla="*/ 1435 h 2625"/>
                <a:gd name="T10" fmla="*/ 537 w 2439"/>
                <a:gd name="T11" fmla="*/ 673 h 2625"/>
                <a:gd name="T12" fmla="*/ 537 w 2439"/>
                <a:gd name="T13" fmla="*/ 242 h 2625"/>
                <a:gd name="T14" fmla="*/ 537 w 2439"/>
                <a:gd name="T15" fmla="*/ 234 h 2625"/>
                <a:gd name="T16" fmla="*/ 535 w 2439"/>
                <a:gd name="T17" fmla="*/ 225 h 2625"/>
                <a:gd name="T18" fmla="*/ 533 w 2439"/>
                <a:gd name="T19" fmla="*/ 219 h 2625"/>
                <a:gd name="T20" fmla="*/ 531 w 2439"/>
                <a:gd name="T21" fmla="*/ 214 h 2625"/>
                <a:gd name="T22" fmla="*/ 528 w 2439"/>
                <a:gd name="T23" fmla="*/ 208 h 2625"/>
                <a:gd name="T24" fmla="*/ 525 w 2439"/>
                <a:gd name="T25" fmla="*/ 204 h 2625"/>
                <a:gd name="T26" fmla="*/ 521 w 2439"/>
                <a:gd name="T27" fmla="*/ 200 h 2625"/>
                <a:gd name="T28" fmla="*/ 517 w 2439"/>
                <a:gd name="T29" fmla="*/ 195 h 2625"/>
                <a:gd name="T30" fmla="*/ 512 w 2439"/>
                <a:gd name="T31" fmla="*/ 192 h 2625"/>
                <a:gd name="T32" fmla="*/ 505 w 2439"/>
                <a:gd name="T33" fmla="*/ 187 h 2625"/>
                <a:gd name="T34" fmla="*/ 497 w 2439"/>
                <a:gd name="T35" fmla="*/ 183 h 2625"/>
                <a:gd name="T36" fmla="*/ 14 w 2439"/>
                <a:gd name="T37" fmla="*/ 49 h 2625"/>
                <a:gd name="T38" fmla="*/ 407 w 2439"/>
                <a:gd name="T39" fmla="*/ 285 h 2625"/>
                <a:gd name="T40" fmla="*/ 407 w 2439"/>
                <a:gd name="T41" fmla="*/ 673 h 2625"/>
                <a:gd name="T42" fmla="*/ 407 w 2439"/>
                <a:gd name="T43" fmla="*/ 1435 h 2625"/>
                <a:gd name="T44" fmla="*/ 673 w 2439"/>
                <a:gd name="T45" fmla="*/ 2179 h 2625"/>
                <a:gd name="T46" fmla="*/ 912 w 2439"/>
                <a:gd name="T47" fmla="*/ 2625 h 2625"/>
                <a:gd name="T48" fmla="*/ 1152 w 2439"/>
                <a:gd name="T49" fmla="*/ 2180 h 2625"/>
                <a:gd name="T50" fmla="*/ 1792 w 2439"/>
                <a:gd name="T51" fmla="*/ 2338 h 2625"/>
                <a:gd name="T52" fmla="*/ 2366 w 2439"/>
                <a:gd name="T53" fmla="*/ 2338 h 2625"/>
                <a:gd name="T54" fmla="*/ 698 w 2439"/>
                <a:gd name="T55" fmla="*/ 2051 h 2625"/>
                <a:gd name="T56" fmla="*/ 537 w 2439"/>
                <a:gd name="T57" fmla="*/ 1677 h 2625"/>
                <a:gd name="T58" fmla="*/ 1070 w 2439"/>
                <a:gd name="T59" fmla="*/ 2338 h 2625"/>
                <a:gd name="T60" fmla="*/ 755 w 2439"/>
                <a:gd name="T61" fmla="*/ 2338 h 2625"/>
                <a:gd name="T62" fmla="*/ 1070 w 2439"/>
                <a:gd name="T63" fmla="*/ 2338 h 2625"/>
                <a:gd name="T64" fmla="*/ 2079 w 2439"/>
                <a:gd name="T65" fmla="*/ 2496 h 2625"/>
                <a:gd name="T66" fmla="*/ 2079 w 2439"/>
                <a:gd name="T67" fmla="*/ 2180 h 2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9" h="2625">
                  <a:moveTo>
                    <a:pt x="698" y="1726"/>
                  </a:moveTo>
                  <a:lnTo>
                    <a:pt x="2149" y="1726"/>
                  </a:lnTo>
                  <a:cubicBezTo>
                    <a:pt x="2309" y="1726"/>
                    <a:pt x="2439" y="1596"/>
                    <a:pt x="2439" y="1436"/>
                  </a:cubicBezTo>
                  <a:lnTo>
                    <a:pt x="2439" y="825"/>
                  </a:lnTo>
                  <a:cubicBezTo>
                    <a:pt x="2439" y="789"/>
                    <a:pt x="2410" y="760"/>
                    <a:pt x="2374" y="760"/>
                  </a:cubicBezTo>
                  <a:cubicBezTo>
                    <a:pt x="2339" y="760"/>
                    <a:pt x="2309" y="789"/>
                    <a:pt x="2309" y="825"/>
                  </a:cubicBezTo>
                  <a:lnTo>
                    <a:pt x="2309" y="1435"/>
                  </a:lnTo>
                  <a:cubicBezTo>
                    <a:pt x="2309" y="1525"/>
                    <a:pt x="2237" y="1596"/>
                    <a:pt x="2149" y="1596"/>
                  </a:cubicBezTo>
                  <a:lnTo>
                    <a:pt x="698" y="1596"/>
                  </a:lnTo>
                  <a:cubicBezTo>
                    <a:pt x="609" y="1596"/>
                    <a:pt x="537" y="1524"/>
                    <a:pt x="537" y="1435"/>
                  </a:cubicBezTo>
                  <a:lnTo>
                    <a:pt x="537" y="1076"/>
                  </a:lnTo>
                  <a:lnTo>
                    <a:pt x="537" y="673"/>
                  </a:lnTo>
                  <a:lnTo>
                    <a:pt x="537" y="621"/>
                  </a:lnTo>
                  <a:lnTo>
                    <a:pt x="537" y="242"/>
                  </a:lnTo>
                  <a:cubicBezTo>
                    <a:pt x="537" y="240"/>
                    <a:pt x="537" y="237"/>
                    <a:pt x="537" y="235"/>
                  </a:cubicBezTo>
                  <a:cubicBezTo>
                    <a:pt x="537" y="235"/>
                    <a:pt x="537" y="234"/>
                    <a:pt x="537" y="234"/>
                  </a:cubicBezTo>
                  <a:cubicBezTo>
                    <a:pt x="537" y="232"/>
                    <a:pt x="536" y="230"/>
                    <a:pt x="536" y="229"/>
                  </a:cubicBezTo>
                  <a:cubicBezTo>
                    <a:pt x="536" y="228"/>
                    <a:pt x="536" y="227"/>
                    <a:pt x="535" y="225"/>
                  </a:cubicBezTo>
                  <a:cubicBezTo>
                    <a:pt x="535" y="225"/>
                    <a:pt x="535" y="224"/>
                    <a:pt x="535" y="223"/>
                  </a:cubicBezTo>
                  <a:cubicBezTo>
                    <a:pt x="534" y="222"/>
                    <a:pt x="534" y="221"/>
                    <a:pt x="533" y="219"/>
                  </a:cubicBezTo>
                  <a:cubicBezTo>
                    <a:pt x="533" y="218"/>
                    <a:pt x="532" y="218"/>
                    <a:pt x="532" y="217"/>
                  </a:cubicBezTo>
                  <a:cubicBezTo>
                    <a:pt x="532" y="216"/>
                    <a:pt x="531" y="215"/>
                    <a:pt x="531" y="214"/>
                  </a:cubicBezTo>
                  <a:cubicBezTo>
                    <a:pt x="530" y="213"/>
                    <a:pt x="530" y="213"/>
                    <a:pt x="530" y="211"/>
                  </a:cubicBezTo>
                  <a:cubicBezTo>
                    <a:pt x="529" y="210"/>
                    <a:pt x="529" y="209"/>
                    <a:pt x="528" y="208"/>
                  </a:cubicBezTo>
                  <a:cubicBezTo>
                    <a:pt x="528" y="208"/>
                    <a:pt x="527" y="207"/>
                    <a:pt x="527" y="206"/>
                  </a:cubicBezTo>
                  <a:cubicBezTo>
                    <a:pt x="526" y="206"/>
                    <a:pt x="525" y="204"/>
                    <a:pt x="525" y="204"/>
                  </a:cubicBezTo>
                  <a:cubicBezTo>
                    <a:pt x="524" y="203"/>
                    <a:pt x="523" y="202"/>
                    <a:pt x="523" y="201"/>
                  </a:cubicBezTo>
                  <a:cubicBezTo>
                    <a:pt x="522" y="201"/>
                    <a:pt x="522" y="200"/>
                    <a:pt x="521" y="200"/>
                  </a:cubicBezTo>
                  <a:cubicBezTo>
                    <a:pt x="520" y="199"/>
                    <a:pt x="520" y="197"/>
                    <a:pt x="518" y="196"/>
                  </a:cubicBezTo>
                  <a:cubicBezTo>
                    <a:pt x="518" y="196"/>
                    <a:pt x="517" y="195"/>
                    <a:pt x="517" y="195"/>
                  </a:cubicBezTo>
                  <a:cubicBezTo>
                    <a:pt x="516" y="194"/>
                    <a:pt x="515" y="193"/>
                    <a:pt x="514" y="193"/>
                  </a:cubicBezTo>
                  <a:cubicBezTo>
                    <a:pt x="513" y="192"/>
                    <a:pt x="513" y="192"/>
                    <a:pt x="512" y="192"/>
                  </a:cubicBezTo>
                  <a:cubicBezTo>
                    <a:pt x="511" y="190"/>
                    <a:pt x="510" y="190"/>
                    <a:pt x="509" y="189"/>
                  </a:cubicBezTo>
                  <a:cubicBezTo>
                    <a:pt x="508" y="188"/>
                    <a:pt x="506" y="188"/>
                    <a:pt x="505" y="187"/>
                  </a:cubicBezTo>
                  <a:cubicBezTo>
                    <a:pt x="504" y="187"/>
                    <a:pt x="504" y="187"/>
                    <a:pt x="503" y="186"/>
                  </a:cubicBezTo>
                  <a:cubicBezTo>
                    <a:pt x="501" y="185"/>
                    <a:pt x="499" y="184"/>
                    <a:pt x="497" y="183"/>
                  </a:cubicBezTo>
                  <a:lnTo>
                    <a:pt x="99" y="14"/>
                  </a:lnTo>
                  <a:cubicBezTo>
                    <a:pt x="66" y="0"/>
                    <a:pt x="28" y="16"/>
                    <a:pt x="14" y="49"/>
                  </a:cubicBezTo>
                  <a:cubicBezTo>
                    <a:pt x="0" y="81"/>
                    <a:pt x="16" y="119"/>
                    <a:pt x="49" y="133"/>
                  </a:cubicBezTo>
                  <a:lnTo>
                    <a:pt x="407" y="285"/>
                  </a:lnTo>
                  <a:lnTo>
                    <a:pt x="407" y="621"/>
                  </a:lnTo>
                  <a:lnTo>
                    <a:pt x="407" y="673"/>
                  </a:lnTo>
                  <a:lnTo>
                    <a:pt x="407" y="1076"/>
                  </a:lnTo>
                  <a:lnTo>
                    <a:pt x="407" y="1435"/>
                  </a:lnTo>
                  <a:lnTo>
                    <a:pt x="407" y="1890"/>
                  </a:lnTo>
                  <a:cubicBezTo>
                    <a:pt x="407" y="2042"/>
                    <a:pt x="524" y="2167"/>
                    <a:pt x="673" y="2179"/>
                  </a:cubicBezTo>
                  <a:cubicBezTo>
                    <a:pt x="643" y="2225"/>
                    <a:pt x="625" y="2279"/>
                    <a:pt x="625" y="2338"/>
                  </a:cubicBezTo>
                  <a:cubicBezTo>
                    <a:pt x="625" y="2496"/>
                    <a:pt x="754" y="2625"/>
                    <a:pt x="912" y="2625"/>
                  </a:cubicBezTo>
                  <a:cubicBezTo>
                    <a:pt x="1070" y="2625"/>
                    <a:pt x="1199" y="2496"/>
                    <a:pt x="1199" y="2338"/>
                  </a:cubicBezTo>
                  <a:cubicBezTo>
                    <a:pt x="1199" y="2280"/>
                    <a:pt x="1182" y="2226"/>
                    <a:pt x="1152" y="2180"/>
                  </a:cubicBezTo>
                  <a:lnTo>
                    <a:pt x="1839" y="2180"/>
                  </a:lnTo>
                  <a:cubicBezTo>
                    <a:pt x="1809" y="2226"/>
                    <a:pt x="1792" y="2280"/>
                    <a:pt x="1792" y="2338"/>
                  </a:cubicBezTo>
                  <a:cubicBezTo>
                    <a:pt x="1792" y="2496"/>
                    <a:pt x="1921" y="2625"/>
                    <a:pt x="2079" y="2625"/>
                  </a:cubicBezTo>
                  <a:cubicBezTo>
                    <a:pt x="2237" y="2625"/>
                    <a:pt x="2366" y="2496"/>
                    <a:pt x="2366" y="2338"/>
                  </a:cubicBezTo>
                  <a:cubicBezTo>
                    <a:pt x="2366" y="2180"/>
                    <a:pt x="2237" y="2051"/>
                    <a:pt x="2079" y="2051"/>
                  </a:cubicBezTo>
                  <a:lnTo>
                    <a:pt x="698" y="2051"/>
                  </a:lnTo>
                  <a:cubicBezTo>
                    <a:pt x="609" y="2051"/>
                    <a:pt x="537" y="1979"/>
                    <a:pt x="537" y="1890"/>
                  </a:cubicBezTo>
                  <a:lnTo>
                    <a:pt x="537" y="1677"/>
                  </a:lnTo>
                  <a:cubicBezTo>
                    <a:pt x="583" y="1708"/>
                    <a:pt x="639" y="1726"/>
                    <a:pt x="698" y="1726"/>
                  </a:cubicBezTo>
                  <a:close/>
                  <a:moveTo>
                    <a:pt x="1070" y="2338"/>
                  </a:moveTo>
                  <a:cubicBezTo>
                    <a:pt x="1070" y="2425"/>
                    <a:pt x="999" y="2496"/>
                    <a:pt x="912" y="2496"/>
                  </a:cubicBezTo>
                  <a:cubicBezTo>
                    <a:pt x="825" y="2496"/>
                    <a:pt x="755" y="2425"/>
                    <a:pt x="755" y="2338"/>
                  </a:cubicBezTo>
                  <a:cubicBezTo>
                    <a:pt x="755" y="2251"/>
                    <a:pt x="825" y="2180"/>
                    <a:pt x="912" y="2180"/>
                  </a:cubicBezTo>
                  <a:cubicBezTo>
                    <a:pt x="999" y="2180"/>
                    <a:pt x="1070" y="2251"/>
                    <a:pt x="1070" y="2338"/>
                  </a:cubicBezTo>
                  <a:close/>
                  <a:moveTo>
                    <a:pt x="2236" y="2338"/>
                  </a:moveTo>
                  <a:cubicBezTo>
                    <a:pt x="2236" y="2425"/>
                    <a:pt x="2165" y="2496"/>
                    <a:pt x="2079" y="2496"/>
                  </a:cubicBezTo>
                  <a:cubicBezTo>
                    <a:pt x="1992" y="2496"/>
                    <a:pt x="1921" y="2425"/>
                    <a:pt x="1921" y="2338"/>
                  </a:cubicBezTo>
                  <a:cubicBezTo>
                    <a:pt x="1921" y="2251"/>
                    <a:pt x="1992" y="2180"/>
                    <a:pt x="2079" y="2180"/>
                  </a:cubicBezTo>
                  <a:cubicBezTo>
                    <a:pt x="2165" y="2180"/>
                    <a:pt x="2236" y="2251"/>
                    <a:pt x="2236" y="23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7" name="Group 276">
            <a:extLst>
              <a:ext uri="{FF2B5EF4-FFF2-40B4-BE49-F238E27FC236}">
                <a16:creationId xmlns:a16="http://schemas.microsoft.com/office/drawing/2014/main" id="{A58F2C3D-2529-4C99-8698-3413BCFB4A38}"/>
              </a:ext>
            </a:extLst>
          </p:cNvPr>
          <p:cNvGrpSpPr/>
          <p:nvPr/>
        </p:nvGrpSpPr>
        <p:grpSpPr>
          <a:xfrm>
            <a:off x="6238408" y="1822263"/>
            <a:ext cx="385154" cy="210809"/>
            <a:chOff x="6346826" y="1184276"/>
            <a:chExt cx="536576" cy="293688"/>
          </a:xfrm>
          <a:solidFill>
            <a:srgbClr val="1C1C1C"/>
          </a:solidFill>
        </p:grpSpPr>
        <p:sp>
          <p:nvSpPr>
            <p:cNvPr id="125" name="Freeform 69">
              <a:extLst>
                <a:ext uri="{FF2B5EF4-FFF2-40B4-BE49-F238E27FC236}">
                  <a16:creationId xmlns:a16="http://schemas.microsoft.com/office/drawing/2014/main" id="{9AF3C006-B7ED-4A9B-B985-37F893A9A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2864" y="1184276"/>
              <a:ext cx="490538" cy="293688"/>
            </a:xfrm>
            <a:custGeom>
              <a:avLst/>
              <a:gdLst>
                <a:gd name="T0" fmla="*/ 1994 w 2392"/>
                <a:gd name="T1" fmla="*/ 210 h 1432"/>
                <a:gd name="T2" fmla="*/ 1725 w 2392"/>
                <a:gd name="T3" fmla="*/ 65 h 1432"/>
                <a:gd name="T4" fmla="*/ 378 w 2392"/>
                <a:gd name="T5" fmla="*/ 0 h 1432"/>
                <a:gd name="T6" fmla="*/ 314 w 2392"/>
                <a:gd name="T7" fmla="*/ 288 h 1432"/>
                <a:gd name="T8" fmla="*/ 0 w 2392"/>
                <a:gd name="T9" fmla="*/ 353 h 1432"/>
                <a:gd name="T10" fmla="*/ 377 w 2392"/>
                <a:gd name="T11" fmla="*/ 417 h 1432"/>
                <a:gd name="T12" fmla="*/ 379 w 2392"/>
                <a:gd name="T13" fmla="*/ 417 h 1432"/>
                <a:gd name="T14" fmla="*/ 443 w 2392"/>
                <a:gd name="T15" fmla="*/ 129 h 1432"/>
                <a:gd name="T16" fmla="*/ 1597 w 2392"/>
                <a:gd name="T17" fmla="*/ 274 h 1432"/>
                <a:gd name="T18" fmla="*/ 992 w 2392"/>
                <a:gd name="T19" fmla="*/ 1136 h 1432"/>
                <a:gd name="T20" fmla="*/ 784 w 2392"/>
                <a:gd name="T21" fmla="*/ 1001 h 1432"/>
                <a:gd name="T22" fmla="*/ 570 w 2392"/>
                <a:gd name="T23" fmla="*/ 1136 h 1432"/>
                <a:gd name="T24" fmla="*/ 443 w 2392"/>
                <a:gd name="T25" fmla="*/ 911 h 1432"/>
                <a:gd name="T26" fmla="*/ 376 w 2392"/>
                <a:gd name="T27" fmla="*/ 847 h 1432"/>
                <a:gd name="T28" fmla="*/ 64 w 2392"/>
                <a:gd name="T29" fmla="*/ 847 h 1432"/>
                <a:gd name="T30" fmla="*/ 64 w 2392"/>
                <a:gd name="T31" fmla="*/ 976 h 1432"/>
                <a:gd name="T32" fmla="*/ 314 w 2392"/>
                <a:gd name="T33" fmla="*/ 1199 h 1432"/>
                <a:gd name="T34" fmla="*/ 569 w 2392"/>
                <a:gd name="T35" fmla="*/ 1263 h 1432"/>
                <a:gd name="T36" fmla="*/ 784 w 2392"/>
                <a:gd name="T37" fmla="*/ 1432 h 1432"/>
                <a:gd name="T38" fmla="*/ 1661 w 2392"/>
                <a:gd name="T39" fmla="*/ 1263 h 1432"/>
                <a:gd name="T40" fmla="*/ 1974 w 2392"/>
                <a:gd name="T41" fmla="*/ 1432 h 1432"/>
                <a:gd name="T42" fmla="*/ 2328 w 2392"/>
                <a:gd name="T43" fmla="*/ 1263 h 1432"/>
                <a:gd name="T44" fmla="*/ 2392 w 2392"/>
                <a:gd name="T45" fmla="*/ 666 h 1432"/>
                <a:gd name="T46" fmla="*/ 784 w 2392"/>
                <a:gd name="T47" fmla="*/ 1304 h 1432"/>
                <a:gd name="T48" fmla="*/ 784 w 2392"/>
                <a:gd name="T49" fmla="*/ 1129 h 1432"/>
                <a:gd name="T50" fmla="*/ 784 w 2392"/>
                <a:gd name="T51" fmla="*/ 1304 h 1432"/>
                <a:gd name="T52" fmla="*/ 1887 w 2392"/>
                <a:gd name="T53" fmla="*/ 1216 h 1432"/>
                <a:gd name="T54" fmla="*/ 2061 w 2392"/>
                <a:gd name="T55" fmla="*/ 1216 h 1432"/>
                <a:gd name="T56" fmla="*/ 2264 w 2392"/>
                <a:gd name="T57" fmla="*/ 1136 h 1432"/>
                <a:gd name="T58" fmla="*/ 1974 w 2392"/>
                <a:gd name="T59" fmla="*/ 1001 h 1432"/>
                <a:gd name="T60" fmla="*/ 1725 w 2392"/>
                <a:gd name="T61" fmla="*/ 1136 h 1432"/>
                <a:gd name="T62" fmla="*/ 1995 w 2392"/>
                <a:gd name="T63" fmla="*/ 339 h 1432"/>
                <a:gd name="T64" fmla="*/ 2264 w 2392"/>
                <a:gd name="T65" fmla="*/ 1136 h 1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92" h="1432">
                  <a:moveTo>
                    <a:pt x="2277" y="329"/>
                  </a:moveTo>
                  <a:cubicBezTo>
                    <a:pt x="2206" y="252"/>
                    <a:pt x="2106" y="210"/>
                    <a:pt x="1994" y="210"/>
                  </a:cubicBezTo>
                  <a:lnTo>
                    <a:pt x="1725" y="210"/>
                  </a:lnTo>
                  <a:lnTo>
                    <a:pt x="1725" y="65"/>
                  </a:lnTo>
                  <a:cubicBezTo>
                    <a:pt x="1725" y="29"/>
                    <a:pt x="1696" y="0"/>
                    <a:pt x="1661" y="0"/>
                  </a:cubicBezTo>
                  <a:lnTo>
                    <a:pt x="378" y="0"/>
                  </a:lnTo>
                  <a:cubicBezTo>
                    <a:pt x="343" y="0"/>
                    <a:pt x="314" y="29"/>
                    <a:pt x="314" y="65"/>
                  </a:cubicBezTo>
                  <a:lnTo>
                    <a:pt x="314" y="288"/>
                  </a:lnTo>
                  <a:lnTo>
                    <a:pt x="64" y="288"/>
                  </a:lnTo>
                  <a:cubicBezTo>
                    <a:pt x="29" y="288"/>
                    <a:pt x="0" y="317"/>
                    <a:pt x="0" y="353"/>
                  </a:cubicBezTo>
                  <a:cubicBezTo>
                    <a:pt x="0" y="388"/>
                    <a:pt x="29" y="417"/>
                    <a:pt x="64" y="417"/>
                  </a:cubicBezTo>
                  <a:lnTo>
                    <a:pt x="377" y="417"/>
                  </a:lnTo>
                  <a:cubicBezTo>
                    <a:pt x="377" y="417"/>
                    <a:pt x="378" y="417"/>
                    <a:pt x="378" y="417"/>
                  </a:cubicBezTo>
                  <a:cubicBezTo>
                    <a:pt x="378" y="417"/>
                    <a:pt x="378" y="417"/>
                    <a:pt x="379" y="417"/>
                  </a:cubicBezTo>
                  <a:cubicBezTo>
                    <a:pt x="414" y="417"/>
                    <a:pt x="443" y="388"/>
                    <a:pt x="443" y="353"/>
                  </a:cubicBezTo>
                  <a:lnTo>
                    <a:pt x="443" y="129"/>
                  </a:lnTo>
                  <a:lnTo>
                    <a:pt x="1597" y="129"/>
                  </a:lnTo>
                  <a:lnTo>
                    <a:pt x="1597" y="274"/>
                  </a:lnTo>
                  <a:lnTo>
                    <a:pt x="1597" y="1136"/>
                  </a:lnTo>
                  <a:lnTo>
                    <a:pt x="992" y="1136"/>
                  </a:lnTo>
                  <a:cubicBezTo>
                    <a:pt x="989" y="1136"/>
                    <a:pt x="987" y="1136"/>
                    <a:pt x="984" y="1136"/>
                  </a:cubicBezTo>
                  <a:cubicBezTo>
                    <a:pt x="952" y="1057"/>
                    <a:pt x="874" y="1001"/>
                    <a:pt x="784" y="1001"/>
                  </a:cubicBezTo>
                  <a:cubicBezTo>
                    <a:pt x="693" y="1001"/>
                    <a:pt x="615" y="1057"/>
                    <a:pt x="584" y="1137"/>
                  </a:cubicBezTo>
                  <a:cubicBezTo>
                    <a:pt x="579" y="1136"/>
                    <a:pt x="575" y="1136"/>
                    <a:pt x="570" y="1136"/>
                  </a:cubicBezTo>
                  <a:lnTo>
                    <a:pt x="443" y="1136"/>
                  </a:lnTo>
                  <a:lnTo>
                    <a:pt x="443" y="911"/>
                  </a:lnTo>
                  <a:cubicBezTo>
                    <a:pt x="443" y="876"/>
                    <a:pt x="414" y="847"/>
                    <a:pt x="379" y="847"/>
                  </a:cubicBezTo>
                  <a:cubicBezTo>
                    <a:pt x="378" y="847"/>
                    <a:pt x="377" y="847"/>
                    <a:pt x="376" y="847"/>
                  </a:cubicBezTo>
                  <a:cubicBezTo>
                    <a:pt x="374" y="847"/>
                    <a:pt x="374" y="847"/>
                    <a:pt x="373" y="847"/>
                  </a:cubicBezTo>
                  <a:lnTo>
                    <a:pt x="64" y="847"/>
                  </a:lnTo>
                  <a:cubicBezTo>
                    <a:pt x="29" y="847"/>
                    <a:pt x="0" y="876"/>
                    <a:pt x="0" y="911"/>
                  </a:cubicBezTo>
                  <a:cubicBezTo>
                    <a:pt x="0" y="947"/>
                    <a:pt x="29" y="976"/>
                    <a:pt x="64" y="976"/>
                  </a:cubicBezTo>
                  <a:lnTo>
                    <a:pt x="314" y="976"/>
                  </a:lnTo>
                  <a:lnTo>
                    <a:pt x="314" y="1199"/>
                  </a:lnTo>
                  <a:cubicBezTo>
                    <a:pt x="314" y="1235"/>
                    <a:pt x="343" y="1263"/>
                    <a:pt x="378" y="1263"/>
                  </a:cubicBezTo>
                  <a:lnTo>
                    <a:pt x="569" y="1263"/>
                  </a:lnTo>
                  <a:cubicBezTo>
                    <a:pt x="571" y="1263"/>
                    <a:pt x="572" y="1263"/>
                    <a:pt x="574" y="1263"/>
                  </a:cubicBezTo>
                  <a:cubicBezTo>
                    <a:pt x="595" y="1360"/>
                    <a:pt x="681" y="1432"/>
                    <a:pt x="784" y="1432"/>
                  </a:cubicBezTo>
                  <a:cubicBezTo>
                    <a:pt x="887" y="1432"/>
                    <a:pt x="972" y="1360"/>
                    <a:pt x="994" y="1263"/>
                  </a:cubicBezTo>
                  <a:lnTo>
                    <a:pt x="1661" y="1263"/>
                  </a:lnTo>
                  <a:lnTo>
                    <a:pt x="1764" y="1263"/>
                  </a:lnTo>
                  <a:cubicBezTo>
                    <a:pt x="1786" y="1359"/>
                    <a:pt x="1871" y="1432"/>
                    <a:pt x="1974" y="1432"/>
                  </a:cubicBezTo>
                  <a:cubicBezTo>
                    <a:pt x="2077" y="1432"/>
                    <a:pt x="2163" y="1360"/>
                    <a:pt x="2185" y="1263"/>
                  </a:cubicBezTo>
                  <a:lnTo>
                    <a:pt x="2328" y="1263"/>
                  </a:lnTo>
                  <a:cubicBezTo>
                    <a:pt x="2363" y="1263"/>
                    <a:pt x="2392" y="1235"/>
                    <a:pt x="2392" y="1199"/>
                  </a:cubicBezTo>
                  <a:lnTo>
                    <a:pt x="2392" y="666"/>
                  </a:lnTo>
                  <a:cubicBezTo>
                    <a:pt x="2392" y="527"/>
                    <a:pt x="2352" y="410"/>
                    <a:pt x="2277" y="329"/>
                  </a:cubicBezTo>
                  <a:close/>
                  <a:moveTo>
                    <a:pt x="784" y="1304"/>
                  </a:moveTo>
                  <a:cubicBezTo>
                    <a:pt x="736" y="1304"/>
                    <a:pt x="697" y="1265"/>
                    <a:pt x="697" y="1216"/>
                  </a:cubicBezTo>
                  <a:cubicBezTo>
                    <a:pt x="697" y="1168"/>
                    <a:pt x="736" y="1129"/>
                    <a:pt x="784" y="1129"/>
                  </a:cubicBezTo>
                  <a:cubicBezTo>
                    <a:pt x="832" y="1129"/>
                    <a:pt x="871" y="1168"/>
                    <a:pt x="871" y="1216"/>
                  </a:cubicBezTo>
                  <a:cubicBezTo>
                    <a:pt x="871" y="1265"/>
                    <a:pt x="832" y="1304"/>
                    <a:pt x="784" y="1304"/>
                  </a:cubicBezTo>
                  <a:close/>
                  <a:moveTo>
                    <a:pt x="1974" y="1304"/>
                  </a:moveTo>
                  <a:cubicBezTo>
                    <a:pt x="1926" y="1304"/>
                    <a:pt x="1887" y="1265"/>
                    <a:pt x="1887" y="1216"/>
                  </a:cubicBezTo>
                  <a:cubicBezTo>
                    <a:pt x="1887" y="1168"/>
                    <a:pt x="1926" y="1129"/>
                    <a:pt x="1974" y="1129"/>
                  </a:cubicBezTo>
                  <a:cubicBezTo>
                    <a:pt x="2022" y="1129"/>
                    <a:pt x="2061" y="1168"/>
                    <a:pt x="2061" y="1216"/>
                  </a:cubicBezTo>
                  <a:cubicBezTo>
                    <a:pt x="2061" y="1265"/>
                    <a:pt x="2022" y="1304"/>
                    <a:pt x="1974" y="1304"/>
                  </a:cubicBezTo>
                  <a:close/>
                  <a:moveTo>
                    <a:pt x="2264" y="1136"/>
                  </a:moveTo>
                  <a:lnTo>
                    <a:pt x="2174" y="1136"/>
                  </a:lnTo>
                  <a:cubicBezTo>
                    <a:pt x="2142" y="1057"/>
                    <a:pt x="2064" y="1001"/>
                    <a:pt x="1974" y="1001"/>
                  </a:cubicBezTo>
                  <a:cubicBezTo>
                    <a:pt x="1884" y="1001"/>
                    <a:pt x="1807" y="1056"/>
                    <a:pt x="1775" y="1136"/>
                  </a:cubicBezTo>
                  <a:lnTo>
                    <a:pt x="1725" y="1136"/>
                  </a:lnTo>
                  <a:lnTo>
                    <a:pt x="1725" y="339"/>
                  </a:lnTo>
                  <a:lnTo>
                    <a:pt x="1995" y="339"/>
                  </a:lnTo>
                  <a:cubicBezTo>
                    <a:pt x="2163" y="339"/>
                    <a:pt x="2264" y="461"/>
                    <a:pt x="2264" y="666"/>
                  </a:cubicBezTo>
                  <a:lnTo>
                    <a:pt x="2264" y="1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70">
              <a:extLst>
                <a:ext uri="{FF2B5EF4-FFF2-40B4-BE49-F238E27FC236}">
                  <a16:creationId xmlns:a16="http://schemas.microsoft.com/office/drawing/2014/main" id="{B04BEEF0-8E5C-4065-871D-3A9FDD112F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6826" y="1266826"/>
              <a:ext cx="282575" cy="93663"/>
            </a:xfrm>
            <a:custGeom>
              <a:avLst/>
              <a:gdLst>
                <a:gd name="T0" fmla="*/ 1103 w 1378"/>
                <a:gd name="T1" fmla="*/ 351 h 461"/>
                <a:gd name="T2" fmla="*/ 1103 w 1378"/>
                <a:gd name="T3" fmla="*/ 442 h 461"/>
                <a:gd name="T4" fmla="*/ 1149 w 1378"/>
                <a:gd name="T5" fmla="*/ 461 h 461"/>
                <a:gd name="T6" fmla="*/ 1194 w 1378"/>
                <a:gd name="T7" fmla="*/ 442 h 461"/>
                <a:gd name="T8" fmla="*/ 1360 w 1378"/>
                <a:gd name="T9" fmla="*/ 277 h 461"/>
                <a:gd name="T10" fmla="*/ 1360 w 1378"/>
                <a:gd name="T11" fmla="*/ 276 h 461"/>
                <a:gd name="T12" fmla="*/ 1364 w 1378"/>
                <a:gd name="T13" fmla="*/ 272 h 461"/>
                <a:gd name="T14" fmla="*/ 1365 w 1378"/>
                <a:gd name="T15" fmla="*/ 269 h 461"/>
                <a:gd name="T16" fmla="*/ 1368 w 1378"/>
                <a:gd name="T17" fmla="*/ 267 h 461"/>
                <a:gd name="T18" fmla="*/ 1369 w 1378"/>
                <a:gd name="T19" fmla="*/ 264 h 461"/>
                <a:gd name="T20" fmla="*/ 1371 w 1378"/>
                <a:gd name="T21" fmla="*/ 261 h 461"/>
                <a:gd name="T22" fmla="*/ 1372 w 1378"/>
                <a:gd name="T23" fmla="*/ 258 h 461"/>
                <a:gd name="T24" fmla="*/ 1373 w 1378"/>
                <a:gd name="T25" fmla="*/ 255 h 461"/>
                <a:gd name="T26" fmla="*/ 1375 w 1378"/>
                <a:gd name="T27" fmla="*/ 252 h 461"/>
                <a:gd name="T28" fmla="*/ 1376 w 1378"/>
                <a:gd name="T29" fmla="*/ 249 h 461"/>
                <a:gd name="T30" fmla="*/ 1376 w 1378"/>
                <a:gd name="T31" fmla="*/ 246 h 461"/>
                <a:gd name="T32" fmla="*/ 1377 w 1378"/>
                <a:gd name="T33" fmla="*/ 243 h 461"/>
                <a:gd name="T34" fmla="*/ 1377 w 1378"/>
                <a:gd name="T35" fmla="*/ 239 h 461"/>
                <a:gd name="T36" fmla="*/ 1378 w 1378"/>
                <a:gd name="T37" fmla="*/ 236 h 461"/>
                <a:gd name="T38" fmla="*/ 1378 w 1378"/>
                <a:gd name="T39" fmla="*/ 223 h 461"/>
                <a:gd name="T40" fmla="*/ 1377 w 1378"/>
                <a:gd name="T41" fmla="*/ 221 h 461"/>
                <a:gd name="T42" fmla="*/ 1377 w 1378"/>
                <a:gd name="T43" fmla="*/ 217 h 461"/>
                <a:gd name="T44" fmla="*/ 1376 w 1378"/>
                <a:gd name="T45" fmla="*/ 214 h 461"/>
                <a:gd name="T46" fmla="*/ 1376 w 1378"/>
                <a:gd name="T47" fmla="*/ 211 h 461"/>
                <a:gd name="T48" fmla="*/ 1375 w 1378"/>
                <a:gd name="T49" fmla="*/ 208 h 461"/>
                <a:gd name="T50" fmla="*/ 1373 w 1378"/>
                <a:gd name="T51" fmla="*/ 205 h 461"/>
                <a:gd name="T52" fmla="*/ 1372 w 1378"/>
                <a:gd name="T53" fmla="*/ 202 h 461"/>
                <a:gd name="T54" fmla="*/ 1371 w 1378"/>
                <a:gd name="T55" fmla="*/ 199 h 461"/>
                <a:gd name="T56" fmla="*/ 1369 w 1378"/>
                <a:gd name="T57" fmla="*/ 196 h 461"/>
                <a:gd name="T58" fmla="*/ 1368 w 1378"/>
                <a:gd name="T59" fmla="*/ 193 h 461"/>
                <a:gd name="T60" fmla="*/ 1365 w 1378"/>
                <a:gd name="T61" fmla="*/ 190 h 461"/>
                <a:gd name="T62" fmla="*/ 1364 w 1378"/>
                <a:gd name="T63" fmla="*/ 188 h 461"/>
                <a:gd name="T64" fmla="*/ 1360 w 1378"/>
                <a:gd name="T65" fmla="*/ 183 h 461"/>
                <a:gd name="T66" fmla="*/ 1360 w 1378"/>
                <a:gd name="T67" fmla="*/ 183 h 461"/>
                <a:gd name="T68" fmla="*/ 1202 w 1378"/>
                <a:gd name="T69" fmla="*/ 25 h 461"/>
                <a:gd name="T70" fmla="*/ 1111 w 1378"/>
                <a:gd name="T71" fmla="*/ 25 h 461"/>
                <a:gd name="T72" fmla="*/ 1111 w 1378"/>
                <a:gd name="T73" fmla="*/ 116 h 461"/>
                <a:gd name="T74" fmla="*/ 1159 w 1378"/>
                <a:gd name="T75" fmla="*/ 164 h 461"/>
                <a:gd name="T76" fmla="*/ 64 w 1378"/>
                <a:gd name="T77" fmla="*/ 164 h 461"/>
                <a:gd name="T78" fmla="*/ 0 w 1378"/>
                <a:gd name="T79" fmla="*/ 228 h 461"/>
                <a:gd name="T80" fmla="*/ 64 w 1378"/>
                <a:gd name="T81" fmla="*/ 292 h 461"/>
                <a:gd name="T82" fmla="*/ 1158 w 1378"/>
                <a:gd name="T83" fmla="*/ 292 h 461"/>
                <a:gd name="T84" fmla="*/ 1103 w 1378"/>
                <a:gd name="T85" fmla="*/ 35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78" h="461">
                  <a:moveTo>
                    <a:pt x="1103" y="351"/>
                  </a:moveTo>
                  <a:cubicBezTo>
                    <a:pt x="1078" y="377"/>
                    <a:pt x="1078" y="417"/>
                    <a:pt x="1103" y="442"/>
                  </a:cubicBezTo>
                  <a:cubicBezTo>
                    <a:pt x="1115" y="455"/>
                    <a:pt x="1132" y="461"/>
                    <a:pt x="1149" y="461"/>
                  </a:cubicBezTo>
                  <a:cubicBezTo>
                    <a:pt x="1165" y="461"/>
                    <a:pt x="1181" y="455"/>
                    <a:pt x="1194" y="442"/>
                  </a:cubicBezTo>
                  <a:lnTo>
                    <a:pt x="1360" y="277"/>
                  </a:lnTo>
                  <a:lnTo>
                    <a:pt x="1360" y="276"/>
                  </a:lnTo>
                  <a:cubicBezTo>
                    <a:pt x="1361" y="275"/>
                    <a:pt x="1363" y="274"/>
                    <a:pt x="1364" y="272"/>
                  </a:cubicBezTo>
                  <a:cubicBezTo>
                    <a:pt x="1364" y="271"/>
                    <a:pt x="1365" y="271"/>
                    <a:pt x="1365" y="269"/>
                  </a:cubicBezTo>
                  <a:cubicBezTo>
                    <a:pt x="1366" y="268"/>
                    <a:pt x="1366" y="268"/>
                    <a:pt x="1368" y="267"/>
                  </a:cubicBezTo>
                  <a:cubicBezTo>
                    <a:pt x="1368" y="266"/>
                    <a:pt x="1369" y="265"/>
                    <a:pt x="1369" y="264"/>
                  </a:cubicBezTo>
                  <a:cubicBezTo>
                    <a:pt x="1370" y="263"/>
                    <a:pt x="1370" y="262"/>
                    <a:pt x="1371" y="261"/>
                  </a:cubicBezTo>
                  <a:cubicBezTo>
                    <a:pt x="1371" y="260"/>
                    <a:pt x="1372" y="259"/>
                    <a:pt x="1372" y="258"/>
                  </a:cubicBezTo>
                  <a:cubicBezTo>
                    <a:pt x="1373" y="257"/>
                    <a:pt x="1373" y="256"/>
                    <a:pt x="1373" y="255"/>
                  </a:cubicBezTo>
                  <a:cubicBezTo>
                    <a:pt x="1374" y="254"/>
                    <a:pt x="1374" y="253"/>
                    <a:pt x="1375" y="252"/>
                  </a:cubicBezTo>
                  <a:cubicBezTo>
                    <a:pt x="1375" y="251"/>
                    <a:pt x="1375" y="250"/>
                    <a:pt x="1376" y="249"/>
                  </a:cubicBezTo>
                  <a:cubicBezTo>
                    <a:pt x="1376" y="248"/>
                    <a:pt x="1376" y="247"/>
                    <a:pt x="1376" y="246"/>
                  </a:cubicBezTo>
                  <a:cubicBezTo>
                    <a:pt x="1376" y="245"/>
                    <a:pt x="1377" y="244"/>
                    <a:pt x="1377" y="243"/>
                  </a:cubicBezTo>
                  <a:cubicBezTo>
                    <a:pt x="1377" y="242"/>
                    <a:pt x="1377" y="241"/>
                    <a:pt x="1377" y="239"/>
                  </a:cubicBezTo>
                  <a:cubicBezTo>
                    <a:pt x="1377" y="238"/>
                    <a:pt x="1378" y="237"/>
                    <a:pt x="1378" y="236"/>
                  </a:cubicBezTo>
                  <a:cubicBezTo>
                    <a:pt x="1378" y="232"/>
                    <a:pt x="1378" y="228"/>
                    <a:pt x="1378" y="223"/>
                  </a:cubicBezTo>
                  <a:cubicBezTo>
                    <a:pt x="1378" y="222"/>
                    <a:pt x="1378" y="222"/>
                    <a:pt x="1377" y="221"/>
                  </a:cubicBezTo>
                  <a:cubicBezTo>
                    <a:pt x="1377" y="220"/>
                    <a:pt x="1377" y="219"/>
                    <a:pt x="1377" y="217"/>
                  </a:cubicBezTo>
                  <a:cubicBezTo>
                    <a:pt x="1377" y="216"/>
                    <a:pt x="1376" y="215"/>
                    <a:pt x="1376" y="214"/>
                  </a:cubicBezTo>
                  <a:cubicBezTo>
                    <a:pt x="1376" y="213"/>
                    <a:pt x="1376" y="212"/>
                    <a:pt x="1376" y="211"/>
                  </a:cubicBezTo>
                  <a:cubicBezTo>
                    <a:pt x="1375" y="210"/>
                    <a:pt x="1375" y="208"/>
                    <a:pt x="1375" y="208"/>
                  </a:cubicBezTo>
                  <a:cubicBezTo>
                    <a:pt x="1374" y="207"/>
                    <a:pt x="1374" y="206"/>
                    <a:pt x="1373" y="205"/>
                  </a:cubicBezTo>
                  <a:cubicBezTo>
                    <a:pt x="1373" y="204"/>
                    <a:pt x="1372" y="203"/>
                    <a:pt x="1372" y="202"/>
                  </a:cubicBezTo>
                  <a:cubicBezTo>
                    <a:pt x="1372" y="201"/>
                    <a:pt x="1371" y="200"/>
                    <a:pt x="1371" y="199"/>
                  </a:cubicBezTo>
                  <a:cubicBezTo>
                    <a:pt x="1370" y="198"/>
                    <a:pt x="1370" y="197"/>
                    <a:pt x="1369" y="196"/>
                  </a:cubicBezTo>
                  <a:cubicBezTo>
                    <a:pt x="1369" y="195"/>
                    <a:pt x="1368" y="194"/>
                    <a:pt x="1368" y="193"/>
                  </a:cubicBezTo>
                  <a:cubicBezTo>
                    <a:pt x="1367" y="192"/>
                    <a:pt x="1366" y="191"/>
                    <a:pt x="1365" y="190"/>
                  </a:cubicBezTo>
                  <a:cubicBezTo>
                    <a:pt x="1365" y="189"/>
                    <a:pt x="1364" y="189"/>
                    <a:pt x="1364" y="188"/>
                  </a:cubicBezTo>
                  <a:cubicBezTo>
                    <a:pt x="1363" y="186"/>
                    <a:pt x="1361" y="185"/>
                    <a:pt x="1360" y="183"/>
                  </a:cubicBezTo>
                  <a:lnTo>
                    <a:pt x="1360" y="183"/>
                  </a:lnTo>
                  <a:lnTo>
                    <a:pt x="1202" y="25"/>
                  </a:lnTo>
                  <a:cubicBezTo>
                    <a:pt x="1177" y="0"/>
                    <a:pt x="1136" y="0"/>
                    <a:pt x="1111" y="25"/>
                  </a:cubicBezTo>
                  <a:cubicBezTo>
                    <a:pt x="1086" y="51"/>
                    <a:pt x="1086" y="91"/>
                    <a:pt x="1111" y="116"/>
                  </a:cubicBezTo>
                  <a:lnTo>
                    <a:pt x="1159" y="164"/>
                  </a:lnTo>
                  <a:lnTo>
                    <a:pt x="64" y="164"/>
                  </a:lnTo>
                  <a:cubicBezTo>
                    <a:pt x="29" y="164"/>
                    <a:pt x="0" y="193"/>
                    <a:pt x="0" y="228"/>
                  </a:cubicBezTo>
                  <a:cubicBezTo>
                    <a:pt x="0" y="264"/>
                    <a:pt x="29" y="292"/>
                    <a:pt x="64" y="292"/>
                  </a:cubicBezTo>
                  <a:lnTo>
                    <a:pt x="1158" y="292"/>
                  </a:lnTo>
                  <a:lnTo>
                    <a:pt x="1103" y="3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97F14B84-8D99-4592-BAB0-8573E5E87511}"/>
              </a:ext>
            </a:extLst>
          </p:cNvPr>
          <p:cNvGrpSpPr/>
          <p:nvPr/>
        </p:nvGrpSpPr>
        <p:grpSpPr>
          <a:xfrm>
            <a:off x="6237839" y="4749273"/>
            <a:ext cx="386293" cy="368061"/>
            <a:chOff x="6307139" y="5243513"/>
            <a:chExt cx="538163" cy="512763"/>
          </a:xfrm>
          <a:solidFill>
            <a:srgbClr val="1C1C1C"/>
          </a:solidFill>
        </p:grpSpPr>
        <p:sp>
          <p:nvSpPr>
            <p:cNvPr id="175" name="Freeform 119">
              <a:extLst>
                <a:ext uri="{FF2B5EF4-FFF2-40B4-BE49-F238E27FC236}">
                  <a16:creationId xmlns:a16="http://schemas.microsoft.com/office/drawing/2014/main" id="{5B84F293-5CD2-4EC5-B3C2-963A91C53F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7139" y="5243513"/>
              <a:ext cx="485775" cy="476250"/>
            </a:xfrm>
            <a:custGeom>
              <a:avLst/>
              <a:gdLst>
                <a:gd name="T0" fmla="*/ 1465 w 2357"/>
                <a:gd name="T1" fmla="*/ 2184 h 2313"/>
                <a:gd name="T2" fmla="*/ 1176 w 2357"/>
                <a:gd name="T3" fmla="*/ 2184 h 2313"/>
                <a:gd name="T4" fmla="*/ 1144 w 2357"/>
                <a:gd name="T5" fmla="*/ 2184 h 2313"/>
                <a:gd name="T6" fmla="*/ 828 w 2357"/>
                <a:gd name="T7" fmla="*/ 2184 h 2313"/>
                <a:gd name="T8" fmla="*/ 625 w 2357"/>
                <a:gd name="T9" fmla="*/ 1981 h 2313"/>
                <a:gd name="T10" fmla="*/ 625 w 2357"/>
                <a:gd name="T11" fmla="*/ 1093 h 2313"/>
                <a:gd name="T12" fmla="*/ 649 w 2357"/>
                <a:gd name="T13" fmla="*/ 1085 h 2313"/>
                <a:gd name="T14" fmla="*/ 883 w 2357"/>
                <a:gd name="T15" fmla="*/ 970 h 2313"/>
                <a:gd name="T16" fmla="*/ 1125 w 2357"/>
                <a:gd name="T17" fmla="*/ 532 h 2313"/>
                <a:gd name="T18" fmla="*/ 1125 w 2357"/>
                <a:gd name="T19" fmla="*/ 177 h 2313"/>
                <a:gd name="T20" fmla="*/ 1311 w 2357"/>
                <a:gd name="T21" fmla="*/ 210 h 2313"/>
                <a:gd name="T22" fmla="*/ 1394 w 2357"/>
                <a:gd name="T23" fmla="*/ 439 h 2313"/>
                <a:gd name="T24" fmla="*/ 1394 w 2357"/>
                <a:gd name="T25" fmla="*/ 860 h 2313"/>
                <a:gd name="T26" fmla="*/ 1459 w 2357"/>
                <a:gd name="T27" fmla="*/ 925 h 2313"/>
                <a:gd name="T28" fmla="*/ 1672 w 2357"/>
                <a:gd name="T29" fmla="*/ 925 h 2313"/>
                <a:gd name="T30" fmla="*/ 1945 w 2357"/>
                <a:gd name="T31" fmla="*/ 925 h 2313"/>
                <a:gd name="T32" fmla="*/ 2020 w 2357"/>
                <a:gd name="T33" fmla="*/ 925 h 2313"/>
                <a:gd name="T34" fmla="*/ 2227 w 2357"/>
                <a:gd name="T35" fmla="*/ 1138 h 2313"/>
                <a:gd name="T36" fmla="*/ 2227 w 2357"/>
                <a:gd name="T37" fmla="*/ 1214 h 2313"/>
                <a:gd name="T38" fmla="*/ 2292 w 2357"/>
                <a:gd name="T39" fmla="*/ 1279 h 2313"/>
                <a:gd name="T40" fmla="*/ 2357 w 2357"/>
                <a:gd name="T41" fmla="*/ 1214 h 2313"/>
                <a:gd name="T42" fmla="*/ 2357 w 2357"/>
                <a:gd name="T43" fmla="*/ 1138 h 2313"/>
                <a:gd name="T44" fmla="*/ 2258 w 2357"/>
                <a:gd name="T45" fmla="*/ 899 h 2313"/>
                <a:gd name="T46" fmla="*/ 2020 w 2357"/>
                <a:gd name="T47" fmla="*/ 796 h 2313"/>
                <a:gd name="T48" fmla="*/ 1945 w 2357"/>
                <a:gd name="T49" fmla="*/ 796 h 2313"/>
                <a:gd name="T50" fmla="*/ 1672 w 2357"/>
                <a:gd name="T51" fmla="*/ 796 h 2313"/>
                <a:gd name="T52" fmla="*/ 1524 w 2357"/>
                <a:gd name="T53" fmla="*/ 796 h 2313"/>
                <a:gd name="T54" fmla="*/ 1524 w 2357"/>
                <a:gd name="T55" fmla="*/ 439 h 2313"/>
                <a:gd name="T56" fmla="*/ 1388 w 2357"/>
                <a:gd name="T57" fmla="*/ 105 h 2313"/>
                <a:gd name="T58" fmla="*/ 1041 w 2357"/>
                <a:gd name="T59" fmla="*/ 63 h 2313"/>
                <a:gd name="T60" fmla="*/ 996 w 2357"/>
                <a:gd name="T61" fmla="*/ 124 h 2313"/>
                <a:gd name="T62" fmla="*/ 996 w 2357"/>
                <a:gd name="T63" fmla="*/ 532 h 2313"/>
                <a:gd name="T64" fmla="*/ 811 w 2357"/>
                <a:gd name="T65" fmla="*/ 861 h 2313"/>
                <a:gd name="T66" fmla="*/ 613 w 2357"/>
                <a:gd name="T67" fmla="*/ 960 h 2313"/>
                <a:gd name="T68" fmla="*/ 611 w 2357"/>
                <a:gd name="T69" fmla="*/ 960 h 2313"/>
                <a:gd name="T70" fmla="*/ 603 w 2357"/>
                <a:gd name="T71" fmla="*/ 963 h 2313"/>
                <a:gd name="T72" fmla="*/ 492 w 2357"/>
                <a:gd name="T73" fmla="*/ 904 h 2313"/>
                <a:gd name="T74" fmla="*/ 134 w 2357"/>
                <a:gd name="T75" fmla="*/ 904 h 2313"/>
                <a:gd name="T76" fmla="*/ 0 w 2357"/>
                <a:gd name="T77" fmla="*/ 1038 h 2313"/>
                <a:gd name="T78" fmla="*/ 0 w 2357"/>
                <a:gd name="T79" fmla="*/ 2118 h 2313"/>
                <a:gd name="T80" fmla="*/ 134 w 2357"/>
                <a:gd name="T81" fmla="*/ 2252 h 2313"/>
                <a:gd name="T82" fmla="*/ 492 w 2357"/>
                <a:gd name="T83" fmla="*/ 2252 h 2313"/>
                <a:gd name="T84" fmla="*/ 588 w 2357"/>
                <a:gd name="T85" fmla="*/ 2211 h 2313"/>
                <a:gd name="T86" fmla="*/ 828 w 2357"/>
                <a:gd name="T87" fmla="*/ 2313 h 2313"/>
                <a:gd name="T88" fmla="*/ 1144 w 2357"/>
                <a:gd name="T89" fmla="*/ 2313 h 2313"/>
                <a:gd name="T90" fmla="*/ 1176 w 2357"/>
                <a:gd name="T91" fmla="*/ 2313 h 2313"/>
                <a:gd name="T92" fmla="*/ 1465 w 2357"/>
                <a:gd name="T93" fmla="*/ 2313 h 2313"/>
                <a:gd name="T94" fmla="*/ 1530 w 2357"/>
                <a:gd name="T95" fmla="*/ 2248 h 2313"/>
                <a:gd name="T96" fmla="*/ 1465 w 2357"/>
                <a:gd name="T97" fmla="*/ 2184 h 2313"/>
                <a:gd name="T98" fmla="*/ 496 w 2357"/>
                <a:gd name="T99" fmla="*/ 2119 h 2313"/>
                <a:gd name="T100" fmla="*/ 492 w 2357"/>
                <a:gd name="T101" fmla="*/ 2123 h 2313"/>
                <a:gd name="T102" fmla="*/ 134 w 2357"/>
                <a:gd name="T103" fmla="*/ 2123 h 2313"/>
                <a:gd name="T104" fmla="*/ 130 w 2357"/>
                <a:gd name="T105" fmla="*/ 2119 h 2313"/>
                <a:gd name="T106" fmla="*/ 130 w 2357"/>
                <a:gd name="T107" fmla="*/ 1038 h 2313"/>
                <a:gd name="T108" fmla="*/ 134 w 2357"/>
                <a:gd name="T109" fmla="*/ 1034 h 2313"/>
                <a:gd name="T110" fmla="*/ 492 w 2357"/>
                <a:gd name="T111" fmla="*/ 1034 h 2313"/>
                <a:gd name="T112" fmla="*/ 496 w 2357"/>
                <a:gd name="T113" fmla="*/ 1038 h 2313"/>
                <a:gd name="T114" fmla="*/ 496 w 2357"/>
                <a:gd name="T115" fmla="*/ 2119 h 2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57" h="2313">
                  <a:moveTo>
                    <a:pt x="1465" y="2184"/>
                  </a:moveTo>
                  <a:lnTo>
                    <a:pt x="1176" y="2184"/>
                  </a:lnTo>
                  <a:lnTo>
                    <a:pt x="1144" y="2184"/>
                  </a:lnTo>
                  <a:lnTo>
                    <a:pt x="828" y="2184"/>
                  </a:lnTo>
                  <a:cubicBezTo>
                    <a:pt x="716" y="2184"/>
                    <a:pt x="625" y="2093"/>
                    <a:pt x="625" y="1981"/>
                  </a:cubicBezTo>
                  <a:lnTo>
                    <a:pt x="625" y="1093"/>
                  </a:lnTo>
                  <a:lnTo>
                    <a:pt x="649" y="1085"/>
                  </a:lnTo>
                  <a:cubicBezTo>
                    <a:pt x="663" y="1081"/>
                    <a:pt x="772" y="1048"/>
                    <a:pt x="883" y="970"/>
                  </a:cubicBezTo>
                  <a:cubicBezTo>
                    <a:pt x="1042" y="857"/>
                    <a:pt x="1125" y="706"/>
                    <a:pt x="1125" y="532"/>
                  </a:cubicBezTo>
                  <a:lnTo>
                    <a:pt x="1125" y="177"/>
                  </a:lnTo>
                  <a:cubicBezTo>
                    <a:pt x="1175" y="170"/>
                    <a:pt x="1254" y="168"/>
                    <a:pt x="1311" y="210"/>
                  </a:cubicBezTo>
                  <a:cubicBezTo>
                    <a:pt x="1366" y="251"/>
                    <a:pt x="1394" y="328"/>
                    <a:pt x="1394" y="439"/>
                  </a:cubicBezTo>
                  <a:lnTo>
                    <a:pt x="1394" y="860"/>
                  </a:lnTo>
                  <a:cubicBezTo>
                    <a:pt x="1394" y="896"/>
                    <a:pt x="1423" y="925"/>
                    <a:pt x="1459" y="925"/>
                  </a:cubicBezTo>
                  <a:lnTo>
                    <a:pt x="1672" y="925"/>
                  </a:lnTo>
                  <a:lnTo>
                    <a:pt x="1945" y="925"/>
                  </a:lnTo>
                  <a:lnTo>
                    <a:pt x="2020" y="925"/>
                  </a:lnTo>
                  <a:cubicBezTo>
                    <a:pt x="2130" y="925"/>
                    <a:pt x="2227" y="1025"/>
                    <a:pt x="2227" y="1138"/>
                  </a:cubicBezTo>
                  <a:lnTo>
                    <a:pt x="2227" y="1214"/>
                  </a:lnTo>
                  <a:cubicBezTo>
                    <a:pt x="2227" y="1250"/>
                    <a:pt x="2256" y="1279"/>
                    <a:pt x="2292" y="1279"/>
                  </a:cubicBezTo>
                  <a:cubicBezTo>
                    <a:pt x="2328" y="1279"/>
                    <a:pt x="2357" y="1250"/>
                    <a:pt x="2357" y="1214"/>
                  </a:cubicBezTo>
                  <a:lnTo>
                    <a:pt x="2357" y="1138"/>
                  </a:lnTo>
                  <a:cubicBezTo>
                    <a:pt x="2357" y="1051"/>
                    <a:pt x="2320" y="964"/>
                    <a:pt x="2258" y="899"/>
                  </a:cubicBezTo>
                  <a:cubicBezTo>
                    <a:pt x="2194" y="833"/>
                    <a:pt x="2108" y="796"/>
                    <a:pt x="2020" y="796"/>
                  </a:cubicBezTo>
                  <a:lnTo>
                    <a:pt x="1945" y="796"/>
                  </a:lnTo>
                  <a:lnTo>
                    <a:pt x="1672" y="796"/>
                  </a:lnTo>
                  <a:lnTo>
                    <a:pt x="1524" y="796"/>
                  </a:lnTo>
                  <a:lnTo>
                    <a:pt x="1524" y="439"/>
                  </a:lnTo>
                  <a:cubicBezTo>
                    <a:pt x="1524" y="284"/>
                    <a:pt x="1478" y="171"/>
                    <a:pt x="1388" y="105"/>
                  </a:cubicBezTo>
                  <a:cubicBezTo>
                    <a:pt x="1245" y="0"/>
                    <a:pt x="1049" y="60"/>
                    <a:pt x="1041" y="63"/>
                  </a:cubicBezTo>
                  <a:cubicBezTo>
                    <a:pt x="1014" y="71"/>
                    <a:pt x="996" y="96"/>
                    <a:pt x="996" y="124"/>
                  </a:cubicBezTo>
                  <a:lnTo>
                    <a:pt x="996" y="532"/>
                  </a:lnTo>
                  <a:cubicBezTo>
                    <a:pt x="996" y="662"/>
                    <a:pt x="934" y="773"/>
                    <a:pt x="811" y="861"/>
                  </a:cubicBezTo>
                  <a:cubicBezTo>
                    <a:pt x="714" y="931"/>
                    <a:pt x="614" y="960"/>
                    <a:pt x="613" y="960"/>
                  </a:cubicBezTo>
                  <a:cubicBezTo>
                    <a:pt x="612" y="960"/>
                    <a:pt x="611" y="960"/>
                    <a:pt x="611" y="960"/>
                  </a:cubicBezTo>
                  <a:lnTo>
                    <a:pt x="603" y="963"/>
                  </a:lnTo>
                  <a:cubicBezTo>
                    <a:pt x="579" y="927"/>
                    <a:pt x="538" y="904"/>
                    <a:pt x="492" y="904"/>
                  </a:cubicBezTo>
                  <a:lnTo>
                    <a:pt x="134" y="904"/>
                  </a:lnTo>
                  <a:cubicBezTo>
                    <a:pt x="60" y="904"/>
                    <a:pt x="0" y="964"/>
                    <a:pt x="0" y="1038"/>
                  </a:cubicBezTo>
                  <a:lnTo>
                    <a:pt x="0" y="2118"/>
                  </a:lnTo>
                  <a:cubicBezTo>
                    <a:pt x="0" y="2192"/>
                    <a:pt x="60" y="2252"/>
                    <a:pt x="134" y="2252"/>
                  </a:cubicBezTo>
                  <a:lnTo>
                    <a:pt x="492" y="2252"/>
                  </a:lnTo>
                  <a:cubicBezTo>
                    <a:pt x="530" y="2252"/>
                    <a:pt x="564" y="2236"/>
                    <a:pt x="588" y="2211"/>
                  </a:cubicBezTo>
                  <a:cubicBezTo>
                    <a:pt x="649" y="2273"/>
                    <a:pt x="734" y="2313"/>
                    <a:pt x="828" y="2313"/>
                  </a:cubicBezTo>
                  <a:lnTo>
                    <a:pt x="1144" y="2313"/>
                  </a:lnTo>
                  <a:lnTo>
                    <a:pt x="1176" y="2313"/>
                  </a:lnTo>
                  <a:lnTo>
                    <a:pt x="1465" y="2313"/>
                  </a:lnTo>
                  <a:cubicBezTo>
                    <a:pt x="1501" y="2313"/>
                    <a:pt x="1530" y="2284"/>
                    <a:pt x="1530" y="2248"/>
                  </a:cubicBezTo>
                  <a:cubicBezTo>
                    <a:pt x="1530" y="2212"/>
                    <a:pt x="1501" y="2184"/>
                    <a:pt x="1465" y="2184"/>
                  </a:cubicBezTo>
                  <a:close/>
                  <a:moveTo>
                    <a:pt x="496" y="2119"/>
                  </a:moveTo>
                  <a:cubicBezTo>
                    <a:pt x="496" y="2121"/>
                    <a:pt x="494" y="2123"/>
                    <a:pt x="492" y="2123"/>
                  </a:cubicBezTo>
                  <a:lnTo>
                    <a:pt x="134" y="2123"/>
                  </a:lnTo>
                  <a:cubicBezTo>
                    <a:pt x="131" y="2123"/>
                    <a:pt x="130" y="2121"/>
                    <a:pt x="130" y="2119"/>
                  </a:cubicBezTo>
                  <a:lnTo>
                    <a:pt x="130" y="1038"/>
                  </a:lnTo>
                  <a:cubicBezTo>
                    <a:pt x="130" y="1036"/>
                    <a:pt x="131" y="1034"/>
                    <a:pt x="134" y="1034"/>
                  </a:cubicBezTo>
                  <a:lnTo>
                    <a:pt x="492" y="1034"/>
                  </a:lnTo>
                  <a:cubicBezTo>
                    <a:pt x="494" y="1034"/>
                    <a:pt x="496" y="1036"/>
                    <a:pt x="496" y="1038"/>
                  </a:cubicBezTo>
                  <a:lnTo>
                    <a:pt x="496" y="2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20">
              <a:extLst>
                <a:ext uri="{FF2B5EF4-FFF2-40B4-BE49-F238E27FC236}">
                  <a16:creationId xmlns:a16="http://schemas.microsoft.com/office/drawing/2014/main" id="{252FD35C-176A-4A65-A384-1820300583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46864" y="5521326"/>
              <a:ext cx="198438" cy="234950"/>
            </a:xfrm>
            <a:custGeom>
              <a:avLst/>
              <a:gdLst>
                <a:gd name="T0" fmla="*/ 905 w 971"/>
                <a:gd name="T1" fmla="*/ 475 h 1147"/>
                <a:gd name="T2" fmla="*/ 816 w 971"/>
                <a:gd name="T3" fmla="*/ 475 h 1147"/>
                <a:gd name="T4" fmla="*/ 816 w 971"/>
                <a:gd name="T5" fmla="*/ 331 h 1147"/>
                <a:gd name="T6" fmla="*/ 485 w 971"/>
                <a:gd name="T7" fmla="*/ 0 h 1147"/>
                <a:gd name="T8" fmla="*/ 154 w 971"/>
                <a:gd name="T9" fmla="*/ 331 h 1147"/>
                <a:gd name="T10" fmla="*/ 154 w 971"/>
                <a:gd name="T11" fmla="*/ 475 h 1147"/>
                <a:gd name="T12" fmla="*/ 65 w 971"/>
                <a:gd name="T13" fmla="*/ 475 h 1147"/>
                <a:gd name="T14" fmla="*/ 0 w 971"/>
                <a:gd name="T15" fmla="*/ 540 h 1147"/>
                <a:gd name="T16" fmla="*/ 0 w 971"/>
                <a:gd name="T17" fmla="*/ 1082 h 1147"/>
                <a:gd name="T18" fmla="*/ 65 w 971"/>
                <a:gd name="T19" fmla="*/ 1147 h 1147"/>
                <a:gd name="T20" fmla="*/ 906 w 971"/>
                <a:gd name="T21" fmla="*/ 1147 h 1147"/>
                <a:gd name="T22" fmla="*/ 971 w 971"/>
                <a:gd name="T23" fmla="*/ 1082 h 1147"/>
                <a:gd name="T24" fmla="*/ 971 w 971"/>
                <a:gd name="T25" fmla="*/ 540 h 1147"/>
                <a:gd name="T26" fmla="*/ 905 w 971"/>
                <a:gd name="T27" fmla="*/ 475 h 1147"/>
                <a:gd name="T28" fmla="*/ 283 w 971"/>
                <a:gd name="T29" fmla="*/ 331 h 1147"/>
                <a:gd name="T30" fmla="*/ 484 w 971"/>
                <a:gd name="T31" fmla="*/ 130 h 1147"/>
                <a:gd name="T32" fmla="*/ 685 w 971"/>
                <a:gd name="T33" fmla="*/ 331 h 1147"/>
                <a:gd name="T34" fmla="*/ 685 w 971"/>
                <a:gd name="T35" fmla="*/ 475 h 1147"/>
                <a:gd name="T36" fmla="*/ 283 w 971"/>
                <a:gd name="T37" fmla="*/ 475 h 1147"/>
                <a:gd name="T38" fmla="*/ 283 w 971"/>
                <a:gd name="T39" fmla="*/ 331 h 1147"/>
                <a:gd name="T40" fmla="*/ 840 w 971"/>
                <a:gd name="T41" fmla="*/ 1018 h 1147"/>
                <a:gd name="T42" fmla="*/ 129 w 971"/>
                <a:gd name="T43" fmla="*/ 1018 h 1147"/>
                <a:gd name="T44" fmla="*/ 129 w 971"/>
                <a:gd name="T45" fmla="*/ 605 h 1147"/>
                <a:gd name="T46" fmla="*/ 840 w 971"/>
                <a:gd name="T47" fmla="*/ 605 h 1147"/>
                <a:gd name="T48" fmla="*/ 840 w 971"/>
                <a:gd name="T49" fmla="*/ 1018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71" h="1147">
                  <a:moveTo>
                    <a:pt x="905" y="475"/>
                  </a:moveTo>
                  <a:lnTo>
                    <a:pt x="816" y="475"/>
                  </a:lnTo>
                  <a:lnTo>
                    <a:pt x="816" y="331"/>
                  </a:lnTo>
                  <a:cubicBezTo>
                    <a:pt x="816" y="148"/>
                    <a:pt x="667" y="0"/>
                    <a:pt x="485" y="0"/>
                  </a:cubicBezTo>
                  <a:cubicBezTo>
                    <a:pt x="303" y="0"/>
                    <a:pt x="154" y="148"/>
                    <a:pt x="154" y="331"/>
                  </a:cubicBezTo>
                  <a:lnTo>
                    <a:pt x="154" y="475"/>
                  </a:lnTo>
                  <a:lnTo>
                    <a:pt x="65" y="475"/>
                  </a:lnTo>
                  <a:cubicBezTo>
                    <a:pt x="30" y="475"/>
                    <a:pt x="0" y="504"/>
                    <a:pt x="0" y="540"/>
                  </a:cubicBezTo>
                  <a:lnTo>
                    <a:pt x="0" y="1082"/>
                  </a:lnTo>
                  <a:cubicBezTo>
                    <a:pt x="0" y="1118"/>
                    <a:pt x="30" y="1147"/>
                    <a:pt x="65" y="1147"/>
                  </a:cubicBezTo>
                  <a:lnTo>
                    <a:pt x="906" y="1147"/>
                  </a:lnTo>
                  <a:cubicBezTo>
                    <a:pt x="942" y="1147"/>
                    <a:pt x="971" y="1118"/>
                    <a:pt x="971" y="1082"/>
                  </a:cubicBezTo>
                  <a:lnTo>
                    <a:pt x="971" y="540"/>
                  </a:lnTo>
                  <a:cubicBezTo>
                    <a:pt x="970" y="504"/>
                    <a:pt x="941" y="475"/>
                    <a:pt x="905" y="475"/>
                  </a:cubicBezTo>
                  <a:close/>
                  <a:moveTo>
                    <a:pt x="283" y="331"/>
                  </a:moveTo>
                  <a:cubicBezTo>
                    <a:pt x="283" y="220"/>
                    <a:pt x="373" y="130"/>
                    <a:pt x="484" y="130"/>
                  </a:cubicBezTo>
                  <a:cubicBezTo>
                    <a:pt x="595" y="130"/>
                    <a:pt x="685" y="220"/>
                    <a:pt x="685" y="331"/>
                  </a:cubicBezTo>
                  <a:lnTo>
                    <a:pt x="685" y="475"/>
                  </a:lnTo>
                  <a:lnTo>
                    <a:pt x="283" y="475"/>
                  </a:lnTo>
                  <a:lnTo>
                    <a:pt x="283" y="331"/>
                  </a:lnTo>
                  <a:close/>
                  <a:moveTo>
                    <a:pt x="840" y="1018"/>
                  </a:moveTo>
                  <a:lnTo>
                    <a:pt x="129" y="1018"/>
                  </a:lnTo>
                  <a:lnTo>
                    <a:pt x="129" y="605"/>
                  </a:lnTo>
                  <a:lnTo>
                    <a:pt x="840" y="605"/>
                  </a:lnTo>
                  <a:lnTo>
                    <a:pt x="840" y="10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FA64F842-C252-40D4-BBBF-6749D210BE96}"/>
              </a:ext>
            </a:extLst>
          </p:cNvPr>
          <p:cNvGrpSpPr/>
          <p:nvPr/>
        </p:nvGrpSpPr>
        <p:grpSpPr>
          <a:xfrm>
            <a:off x="7649324" y="3991312"/>
            <a:ext cx="370340" cy="386293"/>
            <a:chOff x="8289926" y="4141788"/>
            <a:chExt cx="515938" cy="538163"/>
          </a:xfrm>
          <a:solidFill>
            <a:srgbClr val="1C1C1C"/>
          </a:solidFill>
        </p:grpSpPr>
        <p:sp>
          <p:nvSpPr>
            <p:cNvPr id="215" name="Freeform 159">
              <a:extLst>
                <a:ext uri="{FF2B5EF4-FFF2-40B4-BE49-F238E27FC236}">
                  <a16:creationId xmlns:a16="http://schemas.microsoft.com/office/drawing/2014/main" id="{39C8DE34-1BE9-4047-BE6A-EC5A957096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9926" y="4141788"/>
              <a:ext cx="515938" cy="538163"/>
            </a:xfrm>
            <a:custGeom>
              <a:avLst/>
              <a:gdLst>
                <a:gd name="T0" fmla="*/ 2495 w 2510"/>
                <a:gd name="T1" fmla="*/ 677 h 2616"/>
                <a:gd name="T2" fmla="*/ 1982 w 2510"/>
                <a:gd name="T3" fmla="*/ 26 h 2616"/>
                <a:gd name="T4" fmla="*/ 1929 w 2510"/>
                <a:gd name="T5" fmla="*/ 0 h 2616"/>
                <a:gd name="T6" fmla="*/ 580 w 2510"/>
                <a:gd name="T7" fmla="*/ 0 h 2616"/>
                <a:gd name="T8" fmla="*/ 528 w 2510"/>
                <a:gd name="T9" fmla="*/ 26 h 2616"/>
                <a:gd name="T10" fmla="*/ 14 w 2510"/>
                <a:gd name="T11" fmla="*/ 677 h 2616"/>
                <a:gd name="T12" fmla="*/ 0 w 2510"/>
                <a:gd name="T13" fmla="*/ 718 h 2616"/>
                <a:gd name="T14" fmla="*/ 0 w 2510"/>
                <a:gd name="T15" fmla="*/ 2549 h 2616"/>
                <a:gd name="T16" fmla="*/ 67 w 2510"/>
                <a:gd name="T17" fmla="*/ 2616 h 2616"/>
                <a:gd name="T18" fmla="*/ 2442 w 2510"/>
                <a:gd name="T19" fmla="*/ 2616 h 2616"/>
                <a:gd name="T20" fmla="*/ 2509 w 2510"/>
                <a:gd name="T21" fmla="*/ 2549 h 2616"/>
                <a:gd name="T22" fmla="*/ 2509 w 2510"/>
                <a:gd name="T23" fmla="*/ 718 h 2616"/>
                <a:gd name="T24" fmla="*/ 2495 w 2510"/>
                <a:gd name="T25" fmla="*/ 677 h 2616"/>
                <a:gd name="T26" fmla="*/ 2312 w 2510"/>
                <a:gd name="T27" fmla="*/ 662 h 2616"/>
                <a:gd name="T28" fmla="*/ 1322 w 2510"/>
                <a:gd name="T29" fmla="*/ 662 h 2616"/>
                <a:gd name="T30" fmla="*/ 1322 w 2510"/>
                <a:gd name="T31" fmla="*/ 134 h 2616"/>
                <a:gd name="T32" fmla="*/ 1896 w 2510"/>
                <a:gd name="T33" fmla="*/ 134 h 2616"/>
                <a:gd name="T34" fmla="*/ 2312 w 2510"/>
                <a:gd name="T35" fmla="*/ 662 h 2616"/>
                <a:gd name="T36" fmla="*/ 613 w 2510"/>
                <a:gd name="T37" fmla="*/ 134 h 2616"/>
                <a:gd name="T38" fmla="*/ 1187 w 2510"/>
                <a:gd name="T39" fmla="*/ 134 h 2616"/>
                <a:gd name="T40" fmla="*/ 1187 w 2510"/>
                <a:gd name="T41" fmla="*/ 662 h 2616"/>
                <a:gd name="T42" fmla="*/ 197 w 2510"/>
                <a:gd name="T43" fmla="*/ 662 h 2616"/>
                <a:gd name="T44" fmla="*/ 613 w 2510"/>
                <a:gd name="T45" fmla="*/ 134 h 2616"/>
                <a:gd name="T46" fmla="*/ 134 w 2510"/>
                <a:gd name="T47" fmla="*/ 2482 h 2616"/>
                <a:gd name="T48" fmla="*/ 134 w 2510"/>
                <a:gd name="T49" fmla="*/ 797 h 2616"/>
                <a:gd name="T50" fmla="*/ 2375 w 2510"/>
                <a:gd name="T51" fmla="*/ 797 h 2616"/>
                <a:gd name="T52" fmla="*/ 2375 w 2510"/>
                <a:gd name="T53" fmla="*/ 2482 h 2616"/>
                <a:gd name="T54" fmla="*/ 134 w 2510"/>
                <a:gd name="T55" fmla="*/ 2482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10" h="2616">
                  <a:moveTo>
                    <a:pt x="2495" y="677"/>
                  </a:moveTo>
                  <a:lnTo>
                    <a:pt x="1982" y="26"/>
                  </a:lnTo>
                  <a:cubicBezTo>
                    <a:pt x="1969" y="9"/>
                    <a:pt x="1950" y="0"/>
                    <a:pt x="1929" y="0"/>
                  </a:cubicBezTo>
                  <a:lnTo>
                    <a:pt x="580" y="0"/>
                  </a:lnTo>
                  <a:cubicBezTo>
                    <a:pt x="560" y="0"/>
                    <a:pt x="540" y="9"/>
                    <a:pt x="528" y="26"/>
                  </a:cubicBezTo>
                  <a:lnTo>
                    <a:pt x="14" y="677"/>
                  </a:lnTo>
                  <a:cubicBezTo>
                    <a:pt x="5" y="689"/>
                    <a:pt x="0" y="703"/>
                    <a:pt x="0" y="718"/>
                  </a:cubicBezTo>
                  <a:lnTo>
                    <a:pt x="0" y="2549"/>
                  </a:lnTo>
                  <a:cubicBezTo>
                    <a:pt x="0" y="2586"/>
                    <a:pt x="30" y="2616"/>
                    <a:pt x="67" y="2616"/>
                  </a:cubicBezTo>
                  <a:lnTo>
                    <a:pt x="2442" y="2616"/>
                  </a:lnTo>
                  <a:cubicBezTo>
                    <a:pt x="2479" y="2616"/>
                    <a:pt x="2509" y="2586"/>
                    <a:pt x="2509" y="2549"/>
                  </a:cubicBezTo>
                  <a:lnTo>
                    <a:pt x="2509" y="718"/>
                  </a:lnTo>
                  <a:cubicBezTo>
                    <a:pt x="2510" y="703"/>
                    <a:pt x="2505" y="689"/>
                    <a:pt x="2495" y="677"/>
                  </a:cubicBezTo>
                  <a:close/>
                  <a:moveTo>
                    <a:pt x="2312" y="662"/>
                  </a:moveTo>
                  <a:lnTo>
                    <a:pt x="1322" y="662"/>
                  </a:lnTo>
                  <a:lnTo>
                    <a:pt x="1322" y="134"/>
                  </a:lnTo>
                  <a:lnTo>
                    <a:pt x="1896" y="134"/>
                  </a:lnTo>
                  <a:lnTo>
                    <a:pt x="2312" y="662"/>
                  </a:lnTo>
                  <a:close/>
                  <a:moveTo>
                    <a:pt x="613" y="134"/>
                  </a:moveTo>
                  <a:lnTo>
                    <a:pt x="1187" y="134"/>
                  </a:lnTo>
                  <a:lnTo>
                    <a:pt x="1187" y="662"/>
                  </a:lnTo>
                  <a:lnTo>
                    <a:pt x="197" y="662"/>
                  </a:lnTo>
                  <a:lnTo>
                    <a:pt x="613" y="134"/>
                  </a:lnTo>
                  <a:close/>
                  <a:moveTo>
                    <a:pt x="134" y="2482"/>
                  </a:moveTo>
                  <a:lnTo>
                    <a:pt x="134" y="797"/>
                  </a:lnTo>
                  <a:lnTo>
                    <a:pt x="2375" y="797"/>
                  </a:lnTo>
                  <a:lnTo>
                    <a:pt x="2375" y="2482"/>
                  </a:lnTo>
                  <a:lnTo>
                    <a:pt x="134" y="24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60">
              <a:extLst>
                <a:ext uri="{FF2B5EF4-FFF2-40B4-BE49-F238E27FC236}">
                  <a16:creationId xmlns:a16="http://schemas.microsoft.com/office/drawing/2014/main" id="{3247D8D9-21B1-489A-A171-DE82E91A4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2014" y="4360863"/>
              <a:ext cx="133350" cy="242888"/>
            </a:xfrm>
            <a:custGeom>
              <a:avLst/>
              <a:gdLst>
                <a:gd name="T0" fmla="*/ 405 w 649"/>
                <a:gd name="T1" fmla="*/ 523 h 1182"/>
                <a:gd name="T2" fmla="*/ 244 w 649"/>
                <a:gd name="T3" fmla="*/ 523 h 1182"/>
                <a:gd name="T4" fmla="*/ 134 w 649"/>
                <a:gd name="T5" fmla="*/ 413 h 1182"/>
                <a:gd name="T6" fmla="*/ 244 w 649"/>
                <a:gd name="T7" fmla="*/ 303 h 1182"/>
                <a:gd name="T8" fmla="*/ 529 w 649"/>
                <a:gd name="T9" fmla="*/ 303 h 1182"/>
                <a:gd name="T10" fmla="*/ 596 w 649"/>
                <a:gd name="T11" fmla="*/ 236 h 1182"/>
                <a:gd name="T12" fmla="*/ 529 w 649"/>
                <a:gd name="T13" fmla="*/ 169 h 1182"/>
                <a:gd name="T14" fmla="*/ 392 w 649"/>
                <a:gd name="T15" fmla="*/ 169 h 1182"/>
                <a:gd name="T16" fmla="*/ 392 w 649"/>
                <a:gd name="T17" fmla="*/ 67 h 1182"/>
                <a:gd name="T18" fmla="*/ 325 w 649"/>
                <a:gd name="T19" fmla="*/ 0 h 1182"/>
                <a:gd name="T20" fmla="*/ 257 w 649"/>
                <a:gd name="T21" fmla="*/ 67 h 1182"/>
                <a:gd name="T22" fmla="*/ 257 w 649"/>
                <a:gd name="T23" fmla="*/ 169 h 1182"/>
                <a:gd name="T24" fmla="*/ 244 w 649"/>
                <a:gd name="T25" fmla="*/ 169 h 1182"/>
                <a:gd name="T26" fmla="*/ 0 w 649"/>
                <a:gd name="T27" fmla="*/ 413 h 1182"/>
                <a:gd name="T28" fmla="*/ 244 w 649"/>
                <a:gd name="T29" fmla="*/ 657 h 1182"/>
                <a:gd name="T30" fmla="*/ 405 w 649"/>
                <a:gd name="T31" fmla="*/ 657 h 1182"/>
                <a:gd name="T32" fmla="*/ 515 w 649"/>
                <a:gd name="T33" fmla="*/ 767 h 1182"/>
                <a:gd name="T34" fmla="*/ 405 w 649"/>
                <a:gd name="T35" fmla="*/ 876 h 1182"/>
                <a:gd name="T36" fmla="*/ 115 w 649"/>
                <a:gd name="T37" fmla="*/ 876 h 1182"/>
                <a:gd name="T38" fmla="*/ 48 w 649"/>
                <a:gd name="T39" fmla="*/ 944 h 1182"/>
                <a:gd name="T40" fmla="*/ 115 w 649"/>
                <a:gd name="T41" fmla="*/ 1011 h 1182"/>
                <a:gd name="T42" fmla="*/ 257 w 649"/>
                <a:gd name="T43" fmla="*/ 1011 h 1182"/>
                <a:gd name="T44" fmla="*/ 257 w 649"/>
                <a:gd name="T45" fmla="*/ 1114 h 1182"/>
                <a:gd name="T46" fmla="*/ 325 w 649"/>
                <a:gd name="T47" fmla="*/ 1182 h 1182"/>
                <a:gd name="T48" fmla="*/ 392 w 649"/>
                <a:gd name="T49" fmla="*/ 1114 h 1182"/>
                <a:gd name="T50" fmla="*/ 392 w 649"/>
                <a:gd name="T51" fmla="*/ 1011 h 1182"/>
                <a:gd name="T52" fmla="*/ 407 w 649"/>
                <a:gd name="T53" fmla="*/ 1011 h 1182"/>
                <a:gd name="T54" fmla="*/ 409 w 649"/>
                <a:gd name="T55" fmla="*/ 1011 h 1182"/>
                <a:gd name="T56" fmla="*/ 649 w 649"/>
                <a:gd name="T57" fmla="*/ 767 h 1182"/>
                <a:gd name="T58" fmla="*/ 405 w 649"/>
                <a:gd name="T59" fmla="*/ 523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9" h="1182">
                  <a:moveTo>
                    <a:pt x="405" y="523"/>
                  </a:moveTo>
                  <a:lnTo>
                    <a:pt x="244" y="523"/>
                  </a:lnTo>
                  <a:cubicBezTo>
                    <a:pt x="184" y="523"/>
                    <a:pt x="134" y="473"/>
                    <a:pt x="134" y="413"/>
                  </a:cubicBezTo>
                  <a:cubicBezTo>
                    <a:pt x="134" y="352"/>
                    <a:pt x="184" y="303"/>
                    <a:pt x="244" y="303"/>
                  </a:cubicBezTo>
                  <a:lnTo>
                    <a:pt x="529" y="303"/>
                  </a:lnTo>
                  <a:cubicBezTo>
                    <a:pt x="566" y="303"/>
                    <a:pt x="596" y="273"/>
                    <a:pt x="596" y="236"/>
                  </a:cubicBezTo>
                  <a:cubicBezTo>
                    <a:pt x="596" y="199"/>
                    <a:pt x="566" y="169"/>
                    <a:pt x="529" y="169"/>
                  </a:cubicBezTo>
                  <a:lnTo>
                    <a:pt x="392" y="169"/>
                  </a:lnTo>
                  <a:lnTo>
                    <a:pt x="392" y="67"/>
                  </a:lnTo>
                  <a:cubicBezTo>
                    <a:pt x="392" y="30"/>
                    <a:pt x="362" y="0"/>
                    <a:pt x="325" y="0"/>
                  </a:cubicBezTo>
                  <a:cubicBezTo>
                    <a:pt x="288" y="0"/>
                    <a:pt x="257" y="30"/>
                    <a:pt x="257" y="67"/>
                  </a:cubicBezTo>
                  <a:lnTo>
                    <a:pt x="257" y="169"/>
                  </a:lnTo>
                  <a:lnTo>
                    <a:pt x="244" y="169"/>
                  </a:lnTo>
                  <a:cubicBezTo>
                    <a:pt x="110" y="169"/>
                    <a:pt x="0" y="278"/>
                    <a:pt x="0" y="413"/>
                  </a:cubicBezTo>
                  <a:cubicBezTo>
                    <a:pt x="0" y="547"/>
                    <a:pt x="110" y="657"/>
                    <a:pt x="244" y="657"/>
                  </a:cubicBezTo>
                  <a:lnTo>
                    <a:pt x="405" y="657"/>
                  </a:lnTo>
                  <a:cubicBezTo>
                    <a:pt x="466" y="657"/>
                    <a:pt x="515" y="706"/>
                    <a:pt x="515" y="767"/>
                  </a:cubicBezTo>
                  <a:cubicBezTo>
                    <a:pt x="515" y="827"/>
                    <a:pt x="466" y="876"/>
                    <a:pt x="405" y="876"/>
                  </a:cubicBezTo>
                  <a:lnTo>
                    <a:pt x="115" y="876"/>
                  </a:lnTo>
                  <a:cubicBezTo>
                    <a:pt x="78" y="876"/>
                    <a:pt x="48" y="907"/>
                    <a:pt x="48" y="944"/>
                  </a:cubicBezTo>
                  <a:cubicBezTo>
                    <a:pt x="48" y="981"/>
                    <a:pt x="78" y="1011"/>
                    <a:pt x="115" y="1011"/>
                  </a:cubicBezTo>
                  <a:lnTo>
                    <a:pt x="257" y="1011"/>
                  </a:lnTo>
                  <a:lnTo>
                    <a:pt x="257" y="1114"/>
                  </a:lnTo>
                  <a:cubicBezTo>
                    <a:pt x="257" y="1151"/>
                    <a:pt x="288" y="1182"/>
                    <a:pt x="325" y="1182"/>
                  </a:cubicBezTo>
                  <a:cubicBezTo>
                    <a:pt x="362" y="1182"/>
                    <a:pt x="392" y="1151"/>
                    <a:pt x="392" y="1114"/>
                  </a:cubicBezTo>
                  <a:lnTo>
                    <a:pt x="392" y="1011"/>
                  </a:lnTo>
                  <a:lnTo>
                    <a:pt x="407" y="1011"/>
                  </a:lnTo>
                  <a:cubicBezTo>
                    <a:pt x="408" y="1011"/>
                    <a:pt x="408" y="1011"/>
                    <a:pt x="409" y="1011"/>
                  </a:cubicBezTo>
                  <a:cubicBezTo>
                    <a:pt x="542" y="1009"/>
                    <a:pt x="649" y="900"/>
                    <a:pt x="649" y="767"/>
                  </a:cubicBezTo>
                  <a:cubicBezTo>
                    <a:pt x="649" y="632"/>
                    <a:pt x="540" y="523"/>
                    <a:pt x="405" y="5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1306CA89-1CFC-480C-95F3-F0DC0D3F83C4}"/>
              </a:ext>
            </a:extLst>
          </p:cNvPr>
          <p:cNvGrpSpPr/>
          <p:nvPr/>
        </p:nvGrpSpPr>
        <p:grpSpPr>
          <a:xfrm>
            <a:off x="7641348" y="3262978"/>
            <a:ext cx="386293" cy="337294"/>
            <a:chOff x="8245476" y="3190876"/>
            <a:chExt cx="538163" cy="469900"/>
          </a:xfrm>
          <a:solidFill>
            <a:srgbClr val="1C1C1C"/>
          </a:solidFill>
        </p:grpSpPr>
        <p:sp>
          <p:nvSpPr>
            <p:cNvPr id="254" name="Freeform 198">
              <a:extLst>
                <a:ext uri="{FF2B5EF4-FFF2-40B4-BE49-F238E27FC236}">
                  <a16:creationId xmlns:a16="http://schemas.microsoft.com/office/drawing/2014/main" id="{6DCE97D9-F163-47CE-B490-3F15D9A2F1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8526" y="3446463"/>
              <a:ext cx="146050" cy="128588"/>
            </a:xfrm>
            <a:custGeom>
              <a:avLst/>
              <a:gdLst>
                <a:gd name="T0" fmla="*/ 531 w 708"/>
                <a:gd name="T1" fmla="*/ 0 h 625"/>
                <a:gd name="T2" fmla="*/ 176 w 708"/>
                <a:gd name="T3" fmla="*/ 0 h 625"/>
                <a:gd name="T4" fmla="*/ 0 w 708"/>
                <a:gd name="T5" fmla="*/ 176 h 625"/>
                <a:gd name="T6" fmla="*/ 0 w 708"/>
                <a:gd name="T7" fmla="*/ 449 h 625"/>
                <a:gd name="T8" fmla="*/ 176 w 708"/>
                <a:gd name="T9" fmla="*/ 625 h 625"/>
                <a:gd name="T10" fmla="*/ 531 w 708"/>
                <a:gd name="T11" fmla="*/ 625 h 625"/>
                <a:gd name="T12" fmla="*/ 708 w 708"/>
                <a:gd name="T13" fmla="*/ 449 h 625"/>
                <a:gd name="T14" fmla="*/ 708 w 708"/>
                <a:gd name="T15" fmla="*/ 176 h 625"/>
                <a:gd name="T16" fmla="*/ 531 w 708"/>
                <a:gd name="T17" fmla="*/ 0 h 625"/>
                <a:gd name="T18" fmla="*/ 580 w 708"/>
                <a:gd name="T19" fmla="*/ 449 h 625"/>
                <a:gd name="T20" fmla="*/ 531 w 708"/>
                <a:gd name="T21" fmla="*/ 497 h 625"/>
                <a:gd name="T22" fmla="*/ 176 w 708"/>
                <a:gd name="T23" fmla="*/ 497 h 625"/>
                <a:gd name="T24" fmla="*/ 128 w 708"/>
                <a:gd name="T25" fmla="*/ 449 h 625"/>
                <a:gd name="T26" fmla="*/ 128 w 708"/>
                <a:gd name="T27" fmla="*/ 176 h 625"/>
                <a:gd name="T28" fmla="*/ 176 w 708"/>
                <a:gd name="T29" fmla="*/ 128 h 625"/>
                <a:gd name="T30" fmla="*/ 531 w 708"/>
                <a:gd name="T31" fmla="*/ 128 h 625"/>
                <a:gd name="T32" fmla="*/ 580 w 708"/>
                <a:gd name="T33" fmla="*/ 176 h 625"/>
                <a:gd name="T34" fmla="*/ 580 w 708"/>
                <a:gd name="T35" fmla="*/ 449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8" h="625">
                  <a:moveTo>
                    <a:pt x="531" y="0"/>
                  </a:moveTo>
                  <a:lnTo>
                    <a:pt x="176" y="0"/>
                  </a:lnTo>
                  <a:cubicBezTo>
                    <a:pt x="79" y="0"/>
                    <a:pt x="0" y="79"/>
                    <a:pt x="0" y="176"/>
                  </a:cubicBezTo>
                  <a:lnTo>
                    <a:pt x="0" y="449"/>
                  </a:lnTo>
                  <a:cubicBezTo>
                    <a:pt x="0" y="546"/>
                    <a:pt x="79" y="625"/>
                    <a:pt x="176" y="625"/>
                  </a:cubicBezTo>
                  <a:lnTo>
                    <a:pt x="531" y="625"/>
                  </a:lnTo>
                  <a:cubicBezTo>
                    <a:pt x="629" y="625"/>
                    <a:pt x="708" y="546"/>
                    <a:pt x="708" y="449"/>
                  </a:cubicBezTo>
                  <a:lnTo>
                    <a:pt x="708" y="176"/>
                  </a:lnTo>
                  <a:cubicBezTo>
                    <a:pt x="708" y="79"/>
                    <a:pt x="629" y="0"/>
                    <a:pt x="531" y="0"/>
                  </a:cubicBezTo>
                  <a:close/>
                  <a:moveTo>
                    <a:pt x="580" y="449"/>
                  </a:moveTo>
                  <a:cubicBezTo>
                    <a:pt x="580" y="476"/>
                    <a:pt x="558" y="497"/>
                    <a:pt x="531" y="497"/>
                  </a:cubicBezTo>
                  <a:lnTo>
                    <a:pt x="176" y="497"/>
                  </a:lnTo>
                  <a:cubicBezTo>
                    <a:pt x="149" y="497"/>
                    <a:pt x="128" y="475"/>
                    <a:pt x="128" y="449"/>
                  </a:cubicBezTo>
                  <a:lnTo>
                    <a:pt x="128" y="176"/>
                  </a:lnTo>
                  <a:cubicBezTo>
                    <a:pt x="128" y="150"/>
                    <a:pt x="150" y="128"/>
                    <a:pt x="176" y="128"/>
                  </a:cubicBezTo>
                  <a:lnTo>
                    <a:pt x="531" y="128"/>
                  </a:lnTo>
                  <a:cubicBezTo>
                    <a:pt x="558" y="128"/>
                    <a:pt x="580" y="150"/>
                    <a:pt x="580" y="176"/>
                  </a:cubicBezTo>
                  <a:lnTo>
                    <a:pt x="580" y="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199">
              <a:extLst>
                <a:ext uri="{FF2B5EF4-FFF2-40B4-BE49-F238E27FC236}">
                  <a16:creationId xmlns:a16="http://schemas.microsoft.com/office/drawing/2014/main" id="{117E5190-E608-4690-A9CC-FA073116C6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45476" y="3190876"/>
              <a:ext cx="538163" cy="469900"/>
            </a:xfrm>
            <a:custGeom>
              <a:avLst/>
              <a:gdLst>
                <a:gd name="T0" fmla="*/ 2607 w 2616"/>
                <a:gd name="T1" fmla="*/ 717 h 2284"/>
                <a:gd name="T2" fmla="*/ 2163 w 2616"/>
                <a:gd name="T3" fmla="*/ 0 h 2284"/>
                <a:gd name="T4" fmla="*/ 397 w 2616"/>
                <a:gd name="T5" fmla="*/ 33 h 2284"/>
                <a:gd name="T6" fmla="*/ 0 w 2616"/>
                <a:gd name="T7" fmla="*/ 748 h 2284"/>
                <a:gd name="T8" fmla="*/ 224 w 2616"/>
                <a:gd name="T9" fmla="*/ 2220 h 2284"/>
                <a:gd name="T10" fmla="*/ 643 w 2616"/>
                <a:gd name="T11" fmla="*/ 2284 h 2284"/>
                <a:gd name="T12" fmla="*/ 1142 w 2616"/>
                <a:gd name="T13" fmla="*/ 2284 h 2284"/>
                <a:gd name="T14" fmla="*/ 2327 w 2616"/>
                <a:gd name="T15" fmla="*/ 2284 h 2284"/>
                <a:gd name="T16" fmla="*/ 2391 w 2616"/>
                <a:gd name="T17" fmla="*/ 1100 h 2284"/>
                <a:gd name="T18" fmla="*/ 2616 w 2616"/>
                <a:gd name="T19" fmla="*/ 748 h 2284"/>
                <a:gd name="T20" fmla="*/ 2125 w 2616"/>
                <a:gd name="T21" fmla="*/ 129 h 2284"/>
                <a:gd name="T22" fmla="*/ 186 w 2616"/>
                <a:gd name="T23" fmla="*/ 664 h 2284"/>
                <a:gd name="T24" fmla="*/ 1862 w 2616"/>
                <a:gd name="T25" fmla="*/ 792 h 2284"/>
                <a:gd name="T26" fmla="*/ 1376 w 2616"/>
                <a:gd name="T27" fmla="*/ 792 h 2284"/>
                <a:gd name="T28" fmla="*/ 1240 w 2616"/>
                <a:gd name="T29" fmla="*/ 792 h 2284"/>
                <a:gd name="T30" fmla="*/ 754 w 2616"/>
                <a:gd name="T31" fmla="*/ 792 h 2284"/>
                <a:gd name="T32" fmla="*/ 132 w 2616"/>
                <a:gd name="T33" fmla="*/ 792 h 2284"/>
                <a:gd name="T34" fmla="*/ 375 w 2616"/>
                <a:gd name="T35" fmla="*/ 995 h 2284"/>
                <a:gd name="T36" fmla="*/ 1077 w 2616"/>
                <a:gd name="T37" fmla="*/ 2156 h 2284"/>
                <a:gd name="T38" fmla="*/ 709 w 2616"/>
                <a:gd name="T39" fmla="*/ 1464 h 2284"/>
                <a:gd name="T40" fmla="*/ 987 w 2616"/>
                <a:gd name="T41" fmla="*/ 1372 h 2284"/>
                <a:gd name="T42" fmla="*/ 1078 w 2616"/>
                <a:gd name="T43" fmla="*/ 2156 h 2284"/>
                <a:gd name="T44" fmla="*/ 2263 w 2616"/>
                <a:gd name="T45" fmla="*/ 2156 h 2284"/>
                <a:gd name="T46" fmla="*/ 1206 w 2616"/>
                <a:gd name="T47" fmla="*/ 1464 h 2284"/>
                <a:gd name="T48" fmla="*/ 799 w 2616"/>
                <a:gd name="T49" fmla="*/ 1244 h 2284"/>
                <a:gd name="T50" fmla="*/ 580 w 2616"/>
                <a:gd name="T51" fmla="*/ 2156 h 2284"/>
                <a:gd name="T52" fmla="*/ 353 w 2616"/>
                <a:gd name="T53" fmla="*/ 1123 h 2284"/>
                <a:gd name="T54" fmla="*/ 686 w 2616"/>
                <a:gd name="T55" fmla="*/ 958 h 2284"/>
                <a:gd name="T56" fmla="*/ 1308 w 2616"/>
                <a:gd name="T57" fmla="*/ 958 h 2284"/>
                <a:gd name="T58" fmla="*/ 1930 w 2616"/>
                <a:gd name="T59" fmla="*/ 958 h 2284"/>
                <a:gd name="T60" fmla="*/ 2263 w 2616"/>
                <a:gd name="T61" fmla="*/ 1123 h 2284"/>
                <a:gd name="T62" fmla="*/ 2241 w 2616"/>
                <a:gd name="T63" fmla="*/ 995 h 2284"/>
                <a:gd name="T64" fmla="*/ 2484 w 2616"/>
                <a:gd name="T65" fmla="*/ 792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16" h="2284">
                  <a:moveTo>
                    <a:pt x="2616" y="748"/>
                  </a:moveTo>
                  <a:cubicBezTo>
                    <a:pt x="2616" y="737"/>
                    <a:pt x="2613" y="726"/>
                    <a:pt x="2607" y="717"/>
                  </a:cubicBezTo>
                  <a:lnTo>
                    <a:pt x="2218" y="33"/>
                  </a:lnTo>
                  <a:cubicBezTo>
                    <a:pt x="2207" y="13"/>
                    <a:pt x="2186" y="0"/>
                    <a:pt x="2163" y="0"/>
                  </a:cubicBezTo>
                  <a:lnTo>
                    <a:pt x="453" y="0"/>
                  </a:lnTo>
                  <a:cubicBezTo>
                    <a:pt x="430" y="0"/>
                    <a:pt x="408" y="12"/>
                    <a:pt x="397" y="33"/>
                  </a:cubicBezTo>
                  <a:lnTo>
                    <a:pt x="8" y="717"/>
                  </a:lnTo>
                  <a:cubicBezTo>
                    <a:pt x="3" y="726"/>
                    <a:pt x="0" y="737"/>
                    <a:pt x="0" y="748"/>
                  </a:cubicBezTo>
                  <a:cubicBezTo>
                    <a:pt x="0" y="902"/>
                    <a:pt x="92" y="1033"/>
                    <a:pt x="224" y="1091"/>
                  </a:cubicBezTo>
                  <a:lnTo>
                    <a:pt x="224" y="2220"/>
                  </a:lnTo>
                  <a:cubicBezTo>
                    <a:pt x="224" y="2255"/>
                    <a:pt x="253" y="2284"/>
                    <a:pt x="288" y="2284"/>
                  </a:cubicBezTo>
                  <a:lnTo>
                    <a:pt x="643" y="2284"/>
                  </a:lnTo>
                  <a:cubicBezTo>
                    <a:pt x="643" y="2284"/>
                    <a:pt x="644" y="2284"/>
                    <a:pt x="644" y="2284"/>
                  </a:cubicBezTo>
                  <a:lnTo>
                    <a:pt x="1142" y="2284"/>
                  </a:lnTo>
                  <a:cubicBezTo>
                    <a:pt x="1142" y="2284"/>
                    <a:pt x="1143" y="2284"/>
                    <a:pt x="1143" y="2284"/>
                  </a:cubicBezTo>
                  <a:lnTo>
                    <a:pt x="2327" y="2284"/>
                  </a:lnTo>
                  <a:cubicBezTo>
                    <a:pt x="2362" y="2284"/>
                    <a:pt x="2391" y="2255"/>
                    <a:pt x="2391" y="2220"/>
                  </a:cubicBezTo>
                  <a:lnTo>
                    <a:pt x="2391" y="1100"/>
                  </a:lnTo>
                  <a:cubicBezTo>
                    <a:pt x="2391" y="1097"/>
                    <a:pt x="2391" y="1095"/>
                    <a:pt x="2390" y="1093"/>
                  </a:cubicBezTo>
                  <a:cubicBezTo>
                    <a:pt x="2523" y="1034"/>
                    <a:pt x="2616" y="902"/>
                    <a:pt x="2616" y="748"/>
                  </a:cubicBezTo>
                  <a:close/>
                  <a:moveTo>
                    <a:pt x="490" y="129"/>
                  </a:moveTo>
                  <a:lnTo>
                    <a:pt x="2125" y="129"/>
                  </a:lnTo>
                  <a:lnTo>
                    <a:pt x="2429" y="664"/>
                  </a:lnTo>
                  <a:lnTo>
                    <a:pt x="186" y="664"/>
                  </a:lnTo>
                  <a:lnTo>
                    <a:pt x="490" y="129"/>
                  </a:lnTo>
                  <a:close/>
                  <a:moveTo>
                    <a:pt x="1862" y="792"/>
                  </a:moveTo>
                  <a:cubicBezTo>
                    <a:pt x="1841" y="907"/>
                    <a:pt x="1740" y="995"/>
                    <a:pt x="1619" y="995"/>
                  </a:cubicBezTo>
                  <a:cubicBezTo>
                    <a:pt x="1498" y="995"/>
                    <a:pt x="1397" y="907"/>
                    <a:pt x="1376" y="792"/>
                  </a:cubicBezTo>
                  <a:lnTo>
                    <a:pt x="1862" y="792"/>
                  </a:lnTo>
                  <a:close/>
                  <a:moveTo>
                    <a:pt x="1240" y="792"/>
                  </a:moveTo>
                  <a:cubicBezTo>
                    <a:pt x="1220" y="907"/>
                    <a:pt x="1119" y="995"/>
                    <a:pt x="997" y="995"/>
                  </a:cubicBezTo>
                  <a:cubicBezTo>
                    <a:pt x="876" y="995"/>
                    <a:pt x="775" y="907"/>
                    <a:pt x="754" y="792"/>
                  </a:cubicBezTo>
                  <a:lnTo>
                    <a:pt x="1240" y="792"/>
                  </a:lnTo>
                  <a:close/>
                  <a:moveTo>
                    <a:pt x="132" y="792"/>
                  </a:moveTo>
                  <a:lnTo>
                    <a:pt x="618" y="792"/>
                  </a:lnTo>
                  <a:cubicBezTo>
                    <a:pt x="598" y="907"/>
                    <a:pt x="496" y="995"/>
                    <a:pt x="375" y="995"/>
                  </a:cubicBezTo>
                  <a:cubicBezTo>
                    <a:pt x="254" y="995"/>
                    <a:pt x="153" y="907"/>
                    <a:pt x="132" y="792"/>
                  </a:cubicBezTo>
                  <a:close/>
                  <a:moveTo>
                    <a:pt x="1077" y="2156"/>
                  </a:moveTo>
                  <a:lnTo>
                    <a:pt x="709" y="2156"/>
                  </a:lnTo>
                  <a:lnTo>
                    <a:pt x="709" y="1464"/>
                  </a:lnTo>
                  <a:cubicBezTo>
                    <a:pt x="709" y="1413"/>
                    <a:pt x="749" y="1372"/>
                    <a:pt x="800" y="1372"/>
                  </a:cubicBezTo>
                  <a:lnTo>
                    <a:pt x="987" y="1372"/>
                  </a:lnTo>
                  <a:cubicBezTo>
                    <a:pt x="1037" y="1372"/>
                    <a:pt x="1078" y="1413"/>
                    <a:pt x="1078" y="1464"/>
                  </a:cubicBezTo>
                  <a:lnTo>
                    <a:pt x="1078" y="2156"/>
                  </a:lnTo>
                  <a:lnTo>
                    <a:pt x="1077" y="2156"/>
                  </a:lnTo>
                  <a:close/>
                  <a:moveTo>
                    <a:pt x="2263" y="2156"/>
                  </a:moveTo>
                  <a:lnTo>
                    <a:pt x="1206" y="2156"/>
                  </a:lnTo>
                  <a:lnTo>
                    <a:pt x="1206" y="1464"/>
                  </a:lnTo>
                  <a:cubicBezTo>
                    <a:pt x="1206" y="1343"/>
                    <a:pt x="1107" y="1244"/>
                    <a:pt x="986" y="1244"/>
                  </a:cubicBezTo>
                  <a:lnTo>
                    <a:pt x="799" y="1244"/>
                  </a:lnTo>
                  <a:cubicBezTo>
                    <a:pt x="679" y="1244"/>
                    <a:pt x="580" y="1342"/>
                    <a:pt x="580" y="1464"/>
                  </a:cubicBezTo>
                  <a:lnTo>
                    <a:pt x="580" y="2156"/>
                  </a:lnTo>
                  <a:lnTo>
                    <a:pt x="353" y="2156"/>
                  </a:lnTo>
                  <a:lnTo>
                    <a:pt x="353" y="1123"/>
                  </a:lnTo>
                  <a:cubicBezTo>
                    <a:pt x="360" y="1124"/>
                    <a:pt x="368" y="1124"/>
                    <a:pt x="375" y="1124"/>
                  </a:cubicBezTo>
                  <a:cubicBezTo>
                    <a:pt x="504" y="1124"/>
                    <a:pt x="619" y="1058"/>
                    <a:pt x="686" y="958"/>
                  </a:cubicBezTo>
                  <a:cubicBezTo>
                    <a:pt x="753" y="1058"/>
                    <a:pt x="868" y="1124"/>
                    <a:pt x="997" y="1124"/>
                  </a:cubicBezTo>
                  <a:cubicBezTo>
                    <a:pt x="1127" y="1124"/>
                    <a:pt x="1240" y="1058"/>
                    <a:pt x="1308" y="958"/>
                  </a:cubicBezTo>
                  <a:cubicBezTo>
                    <a:pt x="1376" y="1058"/>
                    <a:pt x="1490" y="1124"/>
                    <a:pt x="1619" y="1124"/>
                  </a:cubicBezTo>
                  <a:cubicBezTo>
                    <a:pt x="1748" y="1124"/>
                    <a:pt x="1862" y="1058"/>
                    <a:pt x="1930" y="958"/>
                  </a:cubicBezTo>
                  <a:cubicBezTo>
                    <a:pt x="1997" y="1058"/>
                    <a:pt x="2111" y="1124"/>
                    <a:pt x="2241" y="1124"/>
                  </a:cubicBezTo>
                  <a:cubicBezTo>
                    <a:pt x="2248" y="1124"/>
                    <a:pt x="2255" y="1123"/>
                    <a:pt x="2263" y="1123"/>
                  </a:cubicBezTo>
                  <a:lnTo>
                    <a:pt x="2263" y="2156"/>
                  </a:lnTo>
                  <a:close/>
                  <a:moveTo>
                    <a:pt x="2241" y="995"/>
                  </a:moveTo>
                  <a:cubicBezTo>
                    <a:pt x="2119" y="995"/>
                    <a:pt x="2018" y="908"/>
                    <a:pt x="1998" y="792"/>
                  </a:cubicBezTo>
                  <a:lnTo>
                    <a:pt x="2484" y="792"/>
                  </a:lnTo>
                  <a:cubicBezTo>
                    <a:pt x="2463" y="907"/>
                    <a:pt x="2362" y="995"/>
                    <a:pt x="2241" y="9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0E61CE3C-DAA2-4513-81C3-D1D3AA7D3EEF}"/>
              </a:ext>
            </a:extLst>
          </p:cNvPr>
          <p:cNvGrpSpPr/>
          <p:nvPr/>
        </p:nvGrpSpPr>
        <p:grpSpPr>
          <a:xfrm>
            <a:off x="7641348" y="2548318"/>
            <a:ext cx="386293" cy="263226"/>
            <a:chOff x="8261351" y="2295526"/>
            <a:chExt cx="538163" cy="366713"/>
          </a:xfrm>
          <a:solidFill>
            <a:srgbClr val="1C1C1C"/>
          </a:solidFill>
        </p:grpSpPr>
        <p:sp>
          <p:nvSpPr>
            <p:cNvPr id="87" name="Freeform 31">
              <a:extLst>
                <a:ext uri="{FF2B5EF4-FFF2-40B4-BE49-F238E27FC236}">
                  <a16:creationId xmlns:a16="http://schemas.microsoft.com/office/drawing/2014/main" id="{ECE6ECAF-1976-46FB-BA0F-516E5F823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7551" y="2509838"/>
              <a:ext cx="76200" cy="25400"/>
            </a:xfrm>
            <a:custGeom>
              <a:avLst/>
              <a:gdLst>
                <a:gd name="T0" fmla="*/ 64 w 373"/>
                <a:gd name="T1" fmla="*/ 0 h 128"/>
                <a:gd name="T2" fmla="*/ 0 w 373"/>
                <a:gd name="T3" fmla="*/ 64 h 128"/>
                <a:gd name="T4" fmla="*/ 64 w 373"/>
                <a:gd name="T5" fmla="*/ 128 h 128"/>
                <a:gd name="T6" fmla="*/ 309 w 373"/>
                <a:gd name="T7" fmla="*/ 128 h 128"/>
                <a:gd name="T8" fmla="*/ 373 w 373"/>
                <a:gd name="T9" fmla="*/ 64 h 128"/>
                <a:gd name="T10" fmla="*/ 309 w 373"/>
                <a:gd name="T11" fmla="*/ 0 h 128"/>
                <a:gd name="T12" fmla="*/ 64 w 373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3" h="128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lnTo>
                    <a:pt x="309" y="128"/>
                  </a:lnTo>
                  <a:cubicBezTo>
                    <a:pt x="345" y="128"/>
                    <a:pt x="373" y="99"/>
                    <a:pt x="373" y="64"/>
                  </a:cubicBezTo>
                  <a:cubicBezTo>
                    <a:pt x="373" y="29"/>
                    <a:pt x="345" y="0"/>
                    <a:pt x="309" y="0"/>
                  </a:cubicBezTo>
                  <a:lnTo>
                    <a:pt x="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2">
              <a:extLst>
                <a:ext uri="{FF2B5EF4-FFF2-40B4-BE49-F238E27FC236}">
                  <a16:creationId xmlns:a16="http://schemas.microsoft.com/office/drawing/2014/main" id="{30A91827-66D2-463B-85CD-091AB798D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8214" y="2509838"/>
              <a:ext cx="77788" cy="25400"/>
            </a:xfrm>
            <a:custGeom>
              <a:avLst/>
              <a:gdLst>
                <a:gd name="T0" fmla="*/ 64 w 373"/>
                <a:gd name="T1" fmla="*/ 128 h 128"/>
                <a:gd name="T2" fmla="*/ 310 w 373"/>
                <a:gd name="T3" fmla="*/ 128 h 128"/>
                <a:gd name="T4" fmla="*/ 373 w 373"/>
                <a:gd name="T5" fmla="*/ 64 h 128"/>
                <a:gd name="T6" fmla="*/ 310 w 373"/>
                <a:gd name="T7" fmla="*/ 0 h 128"/>
                <a:gd name="T8" fmla="*/ 64 w 373"/>
                <a:gd name="T9" fmla="*/ 0 h 128"/>
                <a:gd name="T10" fmla="*/ 0 w 373"/>
                <a:gd name="T11" fmla="*/ 64 h 128"/>
                <a:gd name="T12" fmla="*/ 64 w 373"/>
                <a:gd name="T13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3" h="128">
                  <a:moveTo>
                    <a:pt x="64" y="128"/>
                  </a:moveTo>
                  <a:lnTo>
                    <a:pt x="310" y="128"/>
                  </a:lnTo>
                  <a:cubicBezTo>
                    <a:pt x="345" y="128"/>
                    <a:pt x="373" y="99"/>
                    <a:pt x="373" y="64"/>
                  </a:cubicBezTo>
                  <a:cubicBezTo>
                    <a:pt x="373" y="29"/>
                    <a:pt x="345" y="0"/>
                    <a:pt x="310" y="0"/>
                  </a:cubicBezTo>
                  <a:lnTo>
                    <a:pt x="64" y="0"/>
                  </a:ln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3">
              <a:extLst>
                <a:ext uri="{FF2B5EF4-FFF2-40B4-BE49-F238E27FC236}">
                  <a16:creationId xmlns:a16="http://schemas.microsoft.com/office/drawing/2014/main" id="{7FA34792-EC7C-48D2-AFE0-A8E3D22170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1351" y="2295526"/>
              <a:ext cx="538163" cy="366713"/>
            </a:xfrm>
            <a:custGeom>
              <a:avLst/>
              <a:gdLst>
                <a:gd name="T0" fmla="*/ 2443 w 2617"/>
                <a:gd name="T1" fmla="*/ 0 h 1782"/>
                <a:gd name="T2" fmla="*/ 583 w 2617"/>
                <a:gd name="T3" fmla="*/ 0 h 1782"/>
                <a:gd name="T4" fmla="*/ 410 w 2617"/>
                <a:gd name="T5" fmla="*/ 173 h 1782"/>
                <a:gd name="T6" fmla="*/ 410 w 2617"/>
                <a:gd name="T7" fmla="*/ 424 h 1782"/>
                <a:gd name="T8" fmla="*/ 128 w 2617"/>
                <a:gd name="T9" fmla="*/ 424 h 1782"/>
                <a:gd name="T10" fmla="*/ 0 w 2617"/>
                <a:gd name="T11" fmla="*/ 552 h 1782"/>
                <a:gd name="T12" fmla="*/ 0 w 2617"/>
                <a:gd name="T13" fmla="*/ 1655 h 1782"/>
                <a:gd name="T14" fmla="*/ 128 w 2617"/>
                <a:gd name="T15" fmla="*/ 1782 h 1782"/>
                <a:gd name="T16" fmla="*/ 2079 w 2617"/>
                <a:gd name="T17" fmla="*/ 1782 h 1782"/>
                <a:gd name="T18" fmla="*/ 2207 w 2617"/>
                <a:gd name="T19" fmla="*/ 1655 h 1782"/>
                <a:gd name="T20" fmla="*/ 2207 w 2617"/>
                <a:gd name="T21" fmla="*/ 1358 h 1782"/>
                <a:gd name="T22" fmla="*/ 2443 w 2617"/>
                <a:gd name="T23" fmla="*/ 1358 h 1782"/>
                <a:gd name="T24" fmla="*/ 2617 w 2617"/>
                <a:gd name="T25" fmla="*/ 1185 h 1782"/>
                <a:gd name="T26" fmla="*/ 2617 w 2617"/>
                <a:gd name="T27" fmla="*/ 172 h 1782"/>
                <a:gd name="T28" fmla="*/ 2443 w 2617"/>
                <a:gd name="T29" fmla="*/ 0 h 1782"/>
                <a:gd name="T30" fmla="*/ 1721 w 2617"/>
                <a:gd name="T31" fmla="*/ 552 h 1782"/>
                <a:gd name="T32" fmla="*/ 2079 w 2617"/>
                <a:gd name="T33" fmla="*/ 914 h 1782"/>
                <a:gd name="T34" fmla="*/ 2079 w 2617"/>
                <a:gd name="T35" fmla="*/ 1296 h 1782"/>
                <a:gd name="T36" fmla="*/ 1717 w 2617"/>
                <a:gd name="T37" fmla="*/ 1655 h 1782"/>
                <a:gd name="T38" fmla="*/ 486 w 2617"/>
                <a:gd name="T39" fmla="*/ 1655 h 1782"/>
                <a:gd name="T40" fmla="*/ 128 w 2617"/>
                <a:gd name="T41" fmla="*/ 1293 h 1782"/>
                <a:gd name="T42" fmla="*/ 128 w 2617"/>
                <a:gd name="T43" fmla="*/ 910 h 1782"/>
                <a:gd name="T44" fmla="*/ 490 w 2617"/>
                <a:gd name="T45" fmla="*/ 552 h 1782"/>
                <a:gd name="T46" fmla="*/ 1721 w 2617"/>
                <a:gd name="T47" fmla="*/ 552 h 1782"/>
                <a:gd name="T48" fmla="*/ 1849 w 2617"/>
                <a:gd name="T49" fmla="*/ 552 h 1782"/>
                <a:gd name="T50" fmla="*/ 2078 w 2617"/>
                <a:gd name="T51" fmla="*/ 552 h 1782"/>
                <a:gd name="T52" fmla="*/ 2078 w 2617"/>
                <a:gd name="T53" fmla="*/ 785 h 1782"/>
                <a:gd name="T54" fmla="*/ 1849 w 2617"/>
                <a:gd name="T55" fmla="*/ 552 h 1782"/>
                <a:gd name="T56" fmla="*/ 361 w 2617"/>
                <a:gd name="T57" fmla="*/ 552 h 1782"/>
                <a:gd name="T58" fmla="*/ 128 w 2617"/>
                <a:gd name="T59" fmla="*/ 782 h 1782"/>
                <a:gd name="T60" fmla="*/ 128 w 2617"/>
                <a:gd name="T61" fmla="*/ 552 h 1782"/>
                <a:gd name="T62" fmla="*/ 361 w 2617"/>
                <a:gd name="T63" fmla="*/ 552 h 1782"/>
                <a:gd name="T64" fmla="*/ 128 w 2617"/>
                <a:gd name="T65" fmla="*/ 1421 h 1782"/>
                <a:gd name="T66" fmla="*/ 358 w 2617"/>
                <a:gd name="T67" fmla="*/ 1655 h 1782"/>
                <a:gd name="T68" fmla="*/ 128 w 2617"/>
                <a:gd name="T69" fmla="*/ 1655 h 1782"/>
                <a:gd name="T70" fmla="*/ 128 w 2617"/>
                <a:gd name="T71" fmla="*/ 1421 h 1782"/>
                <a:gd name="T72" fmla="*/ 1845 w 2617"/>
                <a:gd name="T73" fmla="*/ 1654 h 1782"/>
                <a:gd name="T74" fmla="*/ 2079 w 2617"/>
                <a:gd name="T75" fmla="*/ 1424 h 1782"/>
                <a:gd name="T76" fmla="*/ 2079 w 2617"/>
                <a:gd name="T77" fmla="*/ 1654 h 1782"/>
                <a:gd name="T78" fmla="*/ 1845 w 2617"/>
                <a:gd name="T79" fmla="*/ 1654 h 1782"/>
                <a:gd name="T80" fmla="*/ 2488 w 2617"/>
                <a:gd name="T81" fmla="*/ 1185 h 1782"/>
                <a:gd name="T82" fmla="*/ 2443 w 2617"/>
                <a:gd name="T83" fmla="*/ 1230 h 1782"/>
                <a:gd name="T84" fmla="*/ 2206 w 2617"/>
                <a:gd name="T85" fmla="*/ 1230 h 1782"/>
                <a:gd name="T86" fmla="*/ 2206 w 2617"/>
                <a:gd name="T87" fmla="*/ 552 h 1782"/>
                <a:gd name="T88" fmla="*/ 2078 w 2617"/>
                <a:gd name="T89" fmla="*/ 424 h 1782"/>
                <a:gd name="T90" fmla="*/ 538 w 2617"/>
                <a:gd name="T91" fmla="*/ 424 h 1782"/>
                <a:gd name="T92" fmla="*/ 538 w 2617"/>
                <a:gd name="T93" fmla="*/ 173 h 1782"/>
                <a:gd name="T94" fmla="*/ 583 w 2617"/>
                <a:gd name="T95" fmla="*/ 128 h 1782"/>
                <a:gd name="T96" fmla="*/ 2443 w 2617"/>
                <a:gd name="T97" fmla="*/ 128 h 1782"/>
                <a:gd name="T98" fmla="*/ 2488 w 2617"/>
                <a:gd name="T99" fmla="*/ 173 h 1782"/>
                <a:gd name="T100" fmla="*/ 2488 w 2617"/>
                <a:gd name="T101" fmla="*/ 1185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17" h="1782">
                  <a:moveTo>
                    <a:pt x="2443" y="0"/>
                  </a:moveTo>
                  <a:lnTo>
                    <a:pt x="583" y="0"/>
                  </a:lnTo>
                  <a:cubicBezTo>
                    <a:pt x="488" y="0"/>
                    <a:pt x="410" y="78"/>
                    <a:pt x="410" y="173"/>
                  </a:cubicBezTo>
                  <a:lnTo>
                    <a:pt x="410" y="424"/>
                  </a:lnTo>
                  <a:lnTo>
                    <a:pt x="128" y="424"/>
                  </a:lnTo>
                  <a:cubicBezTo>
                    <a:pt x="58" y="424"/>
                    <a:pt x="0" y="482"/>
                    <a:pt x="0" y="552"/>
                  </a:cubicBezTo>
                  <a:lnTo>
                    <a:pt x="0" y="1655"/>
                  </a:lnTo>
                  <a:cubicBezTo>
                    <a:pt x="0" y="1725"/>
                    <a:pt x="58" y="1782"/>
                    <a:pt x="128" y="1782"/>
                  </a:cubicBezTo>
                  <a:lnTo>
                    <a:pt x="2079" y="1782"/>
                  </a:lnTo>
                  <a:cubicBezTo>
                    <a:pt x="2149" y="1782"/>
                    <a:pt x="2207" y="1725"/>
                    <a:pt x="2207" y="1655"/>
                  </a:cubicBezTo>
                  <a:lnTo>
                    <a:pt x="2207" y="1358"/>
                  </a:lnTo>
                  <a:lnTo>
                    <a:pt x="2443" y="1358"/>
                  </a:lnTo>
                  <a:cubicBezTo>
                    <a:pt x="2539" y="1358"/>
                    <a:pt x="2617" y="1280"/>
                    <a:pt x="2617" y="1185"/>
                  </a:cubicBezTo>
                  <a:lnTo>
                    <a:pt x="2617" y="172"/>
                  </a:lnTo>
                  <a:cubicBezTo>
                    <a:pt x="2616" y="77"/>
                    <a:pt x="2539" y="0"/>
                    <a:pt x="2443" y="0"/>
                  </a:cubicBezTo>
                  <a:close/>
                  <a:moveTo>
                    <a:pt x="1721" y="552"/>
                  </a:moveTo>
                  <a:cubicBezTo>
                    <a:pt x="1735" y="744"/>
                    <a:pt x="1888" y="897"/>
                    <a:pt x="2079" y="914"/>
                  </a:cubicBezTo>
                  <a:lnTo>
                    <a:pt x="2079" y="1296"/>
                  </a:lnTo>
                  <a:cubicBezTo>
                    <a:pt x="1887" y="1311"/>
                    <a:pt x="1733" y="1463"/>
                    <a:pt x="1717" y="1655"/>
                  </a:cubicBezTo>
                  <a:lnTo>
                    <a:pt x="486" y="1655"/>
                  </a:lnTo>
                  <a:cubicBezTo>
                    <a:pt x="472" y="1463"/>
                    <a:pt x="320" y="1309"/>
                    <a:pt x="128" y="1293"/>
                  </a:cubicBezTo>
                  <a:lnTo>
                    <a:pt x="128" y="910"/>
                  </a:lnTo>
                  <a:cubicBezTo>
                    <a:pt x="320" y="896"/>
                    <a:pt x="474" y="743"/>
                    <a:pt x="490" y="552"/>
                  </a:cubicBezTo>
                  <a:lnTo>
                    <a:pt x="1721" y="552"/>
                  </a:lnTo>
                  <a:close/>
                  <a:moveTo>
                    <a:pt x="1849" y="552"/>
                  </a:moveTo>
                  <a:lnTo>
                    <a:pt x="2078" y="552"/>
                  </a:lnTo>
                  <a:lnTo>
                    <a:pt x="2078" y="785"/>
                  </a:lnTo>
                  <a:cubicBezTo>
                    <a:pt x="1958" y="769"/>
                    <a:pt x="1862" y="673"/>
                    <a:pt x="1849" y="552"/>
                  </a:cubicBezTo>
                  <a:close/>
                  <a:moveTo>
                    <a:pt x="361" y="552"/>
                  </a:moveTo>
                  <a:cubicBezTo>
                    <a:pt x="346" y="672"/>
                    <a:pt x="249" y="768"/>
                    <a:pt x="128" y="782"/>
                  </a:cubicBezTo>
                  <a:lnTo>
                    <a:pt x="128" y="552"/>
                  </a:lnTo>
                  <a:lnTo>
                    <a:pt x="361" y="552"/>
                  </a:lnTo>
                  <a:close/>
                  <a:moveTo>
                    <a:pt x="128" y="1421"/>
                  </a:moveTo>
                  <a:cubicBezTo>
                    <a:pt x="249" y="1437"/>
                    <a:pt x="345" y="1533"/>
                    <a:pt x="358" y="1655"/>
                  </a:cubicBezTo>
                  <a:lnTo>
                    <a:pt x="128" y="1655"/>
                  </a:lnTo>
                  <a:lnTo>
                    <a:pt x="128" y="1421"/>
                  </a:lnTo>
                  <a:close/>
                  <a:moveTo>
                    <a:pt x="1845" y="1654"/>
                  </a:moveTo>
                  <a:cubicBezTo>
                    <a:pt x="1861" y="1534"/>
                    <a:pt x="1957" y="1438"/>
                    <a:pt x="2079" y="1424"/>
                  </a:cubicBezTo>
                  <a:lnTo>
                    <a:pt x="2079" y="1654"/>
                  </a:lnTo>
                  <a:lnTo>
                    <a:pt x="1845" y="1654"/>
                  </a:lnTo>
                  <a:close/>
                  <a:moveTo>
                    <a:pt x="2488" y="1185"/>
                  </a:moveTo>
                  <a:cubicBezTo>
                    <a:pt x="2488" y="1210"/>
                    <a:pt x="2468" y="1230"/>
                    <a:pt x="2443" y="1230"/>
                  </a:cubicBezTo>
                  <a:lnTo>
                    <a:pt x="2206" y="1230"/>
                  </a:lnTo>
                  <a:lnTo>
                    <a:pt x="2206" y="552"/>
                  </a:lnTo>
                  <a:cubicBezTo>
                    <a:pt x="2206" y="482"/>
                    <a:pt x="2149" y="424"/>
                    <a:pt x="2078" y="424"/>
                  </a:cubicBezTo>
                  <a:lnTo>
                    <a:pt x="538" y="424"/>
                  </a:lnTo>
                  <a:lnTo>
                    <a:pt x="538" y="173"/>
                  </a:lnTo>
                  <a:cubicBezTo>
                    <a:pt x="538" y="148"/>
                    <a:pt x="558" y="128"/>
                    <a:pt x="583" y="128"/>
                  </a:cubicBezTo>
                  <a:lnTo>
                    <a:pt x="2443" y="128"/>
                  </a:lnTo>
                  <a:cubicBezTo>
                    <a:pt x="2468" y="128"/>
                    <a:pt x="2488" y="148"/>
                    <a:pt x="2488" y="173"/>
                  </a:cubicBezTo>
                  <a:lnTo>
                    <a:pt x="2488" y="1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4">
              <a:extLst>
                <a:ext uri="{FF2B5EF4-FFF2-40B4-BE49-F238E27FC236}">
                  <a16:creationId xmlns:a16="http://schemas.microsoft.com/office/drawing/2014/main" id="{8F0F70B0-1B6D-40A7-9B9E-EDEECECFD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9151" y="2436813"/>
              <a:ext cx="96838" cy="173038"/>
            </a:xfrm>
            <a:custGeom>
              <a:avLst/>
              <a:gdLst>
                <a:gd name="T0" fmla="*/ 184 w 477"/>
                <a:gd name="T1" fmla="*/ 481 h 837"/>
                <a:gd name="T2" fmla="*/ 293 w 477"/>
                <a:gd name="T3" fmla="*/ 481 h 837"/>
                <a:gd name="T4" fmla="*/ 349 w 477"/>
                <a:gd name="T5" fmla="*/ 537 h 837"/>
                <a:gd name="T6" fmla="*/ 293 w 477"/>
                <a:gd name="T7" fmla="*/ 593 h 837"/>
                <a:gd name="T8" fmla="*/ 97 w 477"/>
                <a:gd name="T9" fmla="*/ 593 h 837"/>
                <a:gd name="T10" fmla="*/ 33 w 477"/>
                <a:gd name="T11" fmla="*/ 657 h 837"/>
                <a:gd name="T12" fmla="*/ 97 w 477"/>
                <a:gd name="T13" fmla="*/ 721 h 837"/>
                <a:gd name="T14" fmla="*/ 175 w 477"/>
                <a:gd name="T15" fmla="*/ 721 h 837"/>
                <a:gd name="T16" fmla="*/ 175 w 477"/>
                <a:gd name="T17" fmla="*/ 773 h 837"/>
                <a:gd name="T18" fmla="*/ 239 w 477"/>
                <a:gd name="T19" fmla="*/ 837 h 837"/>
                <a:gd name="T20" fmla="*/ 303 w 477"/>
                <a:gd name="T21" fmla="*/ 773 h 837"/>
                <a:gd name="T22" fmla="*/ 303 w 477"/>
                <a:gd name="T23" fmla="*/ 721 h 837"/>
                <a:gd name="T24" fmla="*/ 477 w 477"/>
                <a:gd name="T25" fmla="*/ 538 h 837"/>
                <a:gd name="T26" fmla="*/ 293 w 477"/>
                <a:gd name="T27" fmla="*/ 354 h 837"/>
                <a:gd name="T28" fmla="*/ 184 w 477"/>
                <a:gd name="T29" fmla="*/ 354 h 837"/>
                <a:gd name="T30" fmla="*/ 128 w 477"/>
                <a:gd name="T31" fmla="*/ 298 h 837"/>
                <a:gd name="T32" fmla="*/ 184 w 477"/>
                <a:gd name="T33" fmla="*/ 242 h 837"/>
                <a:gd name="T34" fmla="*/ 376 w 477"/>
                <a:gd name="T35" fmla="*/ 242 h 837"/>
                <a:gd name="T36" fmla="*/ 440 w 477"/>
                <a:gd name="T37" fmla="*/ 178 h 837"/>
                <a:gd name="T38" fmla="*/ 376 w 477"/>
                <a:gd name="T39" fmla="*/ 114 h 837"/>
                <a:gd name="T40" fmla="*/ 302 w 477"/>
                <a:gd name="T41" fmla="*/ 114 h 837"/>
                <a:gd name="T42" fmla="*/ 302 w 477"/>
                <a:gd name="T43" fmla="*/ 64 h 837"/>
                <a:gd name="T44" fmla="*/ 238 w 477"/>
                <a:gd name="T45" fmla="*/ 0 h 837"/>
                <a:gd name="T46" fmla="*/ 174 w 477"/>
                <a:gd name="T47" fmla="*/ 64 h 837"/>
                <a:gd name="T48" fmla="*/ 174 w 477"/>
                <a:gd name="T49" fmla="*/ 115 h 837"/>
                <a:gd name="T50" fmla="*/ 0 w 477"/>
                <a:gd name="T51" fmla="*/ 298 h 837"/>
                <a:gd name="T52" fmla="*/ 184 w 477"/>
                <a:gd name="T53" fmla="*/ 481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77" h="837">
                  <a:moveTo>
                    <a:pt x="184" y="481"/>
                  </a:moveTo>
                  <a:lnTo>
                    <a:pt x="293" y="481"/>
                  </a:lnTo>
                  <a:cubicBezTo>
                    <a:pt x="324" y="481"/>
                    <a:pt x="349" y="506"/>
                    <a:pt x="349" y="537"/>
                  </a:cubicBezTo>
                  <a:cubicBezTo>
                    <a:pt x="349" y="568"/>
                    <a:pt x="324" y="593"/>
                    <a:pt x="293" y="593"/>
                  </a:cubicBezTo>
                  <a:lnTo>
                    <a:pt x="97" y="593"/>
                  </a:lnTo>
                  <a:cubicBezTo>
                    <a:pt x="62" y="593"/>
                    <a:pt x="33" y="622"/>
                    <a:pt x="33" y="657"/>
                  </a:cubicBezTo>
                  <a:cubicBezTo>
                    <a:pt x="33" y="692"/>
                    <a:pt x="62" y="721"/>
                    <a:pt x="97" y="721"/>
                  </a:cubicBezTo>
                  <a:lnTo>
                    <a:pt x="175" y="721"/>
                  </a:lnTo>
                  <a:lnTo>
                    <a:pt x="175" y="773"/>
                  </a:lnTo>
                  <a:cubicBezTo>
                    <a:pt x="175" y="808"/>
                    <a:pt x="203" y="837"/>
                    <a:pt x="239" y="837"/>
                  </a:cubicBezTo>
                  <a:cubicBezTo>
                    <a:pt x="274" y="837"/>
                    <a:pt x="303" y="808"/>
                    <a:pt x="303" y="773"/>
                  </a:cubicBezTo>
                  <a:lnTo>
                    <a:pt x="303" y="721"/>
                  </a:lnTo>
                  <a:cubicBezTo>
                    <a:pt x="400" y="716"/>
                    <a:pt x="477" y="636"/>
                    <a:pt x="477" y="538"/>
                  </a:cubicBezTo>
                  <a:cubicBezTo>
                    <a:pt x="477" y="437"/>
                    <a:pt x="394" y="354"/>
                    <a:pt x="293" y="354"/>
                  </a:cubicBezTo>
                  <a:lnTo>
                    <a:pt x="184" y="354"/>
                  </a:lnTo>
                  <a:cubicBezTo>
                    <a:pt x="153" y="354"/>
                    <a:pt x="128" y="329"/>
                    <a:pt x="128" y="298"/>
                  </a:cubicBezTo>
                  <a:cubicBezTo>
                    <a:pt x="128" y="267"/>
                    <a:pt x="153" y="242"/>
                    <a:pt x="184" y="242"/>
                  </a:cubicBezTo>
                  <a:lnTo>
                    <a:pt x="376" y="242"/>
                  </a:lnTo>
                  <a:cubicBezTo>
                    <a:pt x="411" y="242"/>
                    <a:pt x="440" y="213"/>
                    <a:pt x="440" y="178"/>
                  </a:cubicBezTo>
                  <a:cubicBezTo>
                    <a:pt x="440" y="143"/>
                    <a:pt x="411" y="114"/>
                    <a:pt x="376" y="114"/>
                  </a:cubicBezTo>
                  <a:lnTo>
                    <a:pt x="302" y="114"/>
                  </a:lnTo>
                  <a:lnTo>
                    <a:pt x="302" y="64"/>
                  </a:lnTo>
                  <a:cubicBezTo>
                    <a:pt x="302" y="29"/>
                    <a:pt x="273" y="0"/>
                    <a:pt x="238" y="0"/>
                  </a:cubicBezTo>
                  <a:cubicBezTo>
                    <a:pt x="203" y="0"/>
                    <a:pt x="174" y="29"/>
                    <a:pt x="174" y="64"/>
                  </a:cubicBezTo>
                  <a:lnTo>
                    <a:pt x="174" y="115"/>
                  </a:lnTo>
                  <a:cubicBezTo>
                    <a:pt x="77" y="120"/>
                    <a:pt x="0" y="200"/>
                    <a:pt x="0" y="298"/>
                  </a:cubicBezTo>
                  <a:cubicBezTo>
                    <a:pt x="0" y="399"/>
                    <a:pt x="82" y="481"/>
                    <a:pt x="184" y="4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89A54D85-4F3B-43AB-AC5F-70FFF85B9313}"/>
              </a:ext>
            </a:extLst>
          </p:cNvPr>
          <p:cNvGrpSpPr/>
          <p:nvPr/>
        </p:nvGrpSpPr>
        <p:grpSpPr>
          <a:xfrm>
            <a:off x="7665847" y="973142"/>
            <a:ext cx="337294" cy="386293"/>
            <a:chOff x="8318501" y="7938"/>
            <a:chExt cx="469900" cy="538163"/>
          </a:xfrm>
          <a:solidFill>
            <a:srgbClr val="1C1C1C"/>
          </a:solidFill>
        </p:grpSpPr>
        <p:sp>
          <p:nvSpPr>
            <p:cNvPr id="252" name="Freeform 196">
              <a:extLst>
                <a:ext uri="{FF2B5EF4-FFF2-40B4-BE49-F238E27FC236}">
                  <a16:creationId xmlns:a16="http://schemas.microsoft.com/office/drawing/2014/main" id="{1C2F12FC-1330-48BC-837B-15611F1419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8501" y="7938"/>
              <a:ext cx="469900" cy="538163"/>
            </a:xfrm>
            <a:custGeom>
              <a:avLst/>
              <a:gdLst>
                <a:gd name="T0" fmla="*/ 2283 w 2284"/>
                <a:gd name="T1" fmla="*/ 558 h 2616"/>
                <a:gd name="T2" fmla="*/ 2118 w 2284"/>
                <a:gd name="T3" fmla="*/ 373 h 2616"/>
                <a:gd name="T4" fmla="*/ 2059 w 2284"/>
                <a:gd name="T5" fmla="*/ 366 h 2616"/>
                <a:gd name="T6" fmla="*/ 1893 w 2284"/>
                <a:gd name="T7" fmla="*/ 342 h 2616"/>
                <a:gd name="T8" fmla="*/ 1266 w 2284"/>
                <a:gd name="T9" fmla="*/ 49 h 2616"/>
                <a:gd name="T10" fmla="*/ 1142 w 2284"/>
                <a:gd name="T11" fmla="*/ 0 h 2616"/>
                <a:gd name="T12" fmla="*/ 1019 w 2284"/>
                <a:gd name="T13" fmla="*/ 49 h 2616"/>
                <a:gd name="T14" fmla="*/ 182 w 2284"/>
                <a:gd name="T15" fmla="*/ 372 h 2616"/>
                <a:gd name="T16" fmla="*/ 1 w 2284"/>
                <a:gd name="T17" fmla="*/ 568 h 2616"/>
                <a:gd name="T18" fmla="*/ 1 w 2284"/>
                <a:gd name="T19" fmla="*/ 783 h 2616"/>
                <a:gd name="T20" fmla="*/ 1 w 2284"/>
                <a:gd name="T21" fmla="*/ 784 h 2616"/>
                <a:gd name="T22" fmla="*/ 2 w 2284"/>
                <a:gd name="T23" fmla="*/ 1393 h 2616"/>
                <a:gd name="T24" fmla="*/ 30 w 2284"/>
                <a:gd name="T25" fmla="*/ 1627 h 2616"/>
                <a:gd name="T26" fmla="*/ 326 w 2284"/>
                <a:gd name="T27" fmla="*/ 2139 h 2616"/>
                <a:gd name="T28" fmla="*/ 1074 w 2284"/>
                <a:gd name="T29" fmla="*/ 2604 h 2616"/>
                <a:gd name="T30" fmla="*/ 1141 w 2284"/>
                <a:gd name="T31" fmla="*/ 2616 h 2616"/>
                <a:gd name="T32" fmla="*/ 1222 w 2284"/>
                <a:gd name="T33" fmla="*/ 2599 h 2616"/>
                <a:gd name="T34" fmla="*/ 1274 w 2284"/>
                <a:gd name="T35" fmla="*/ 2578 h 2616"/>
                <a:gd name="T36" fmla="*/ 1275 w 2284"/>
                <a:gd name="T37" fmla="*/ 2577 h 2616"/>
                <a:gd name="T38" fmla="*/ 1501 w 2284"/>
                <a:gd name="T39" fmla="*/ 2473 h 2616"/>
                <a:gd name="T40" fmla="*/ 2080 w 2284"/>
                <a:gd name="T41" fmla="*/ 1995 h 2616"/>
                <a:gd name="T42" fmla="*/ 2278 w 2284"/>
                <a:gd name="T43" fmla="*/ 1473 h 2616"/>
                <a:gd name="T44" fmla="*/ 2281 w 2284"/>
                <a:gd name="T45" fmla="*/ 1359 h 2616"/>
                <a:gd name="T46" fmla="*/ 2284 w 2284"/>
                <a:gd name="T47" fmla="*/ 1023 h 2616"/>
                <a:gd name="T48" fmla="*/ 2284 w 2284"/>
                <a:gd name="T49" fmla="*/ 1017 h 2616"/>
                <a:gd name="T50" fmla="*/ 2284 w 2284"/>
                <a:gd name="T51" fmla="*/ 886 h 2616"/>
                <a:gd name="T52" fmla="*/ 2283 w 2284"/>
                <a:gd name="T53" fmla="*/ 558 h 2616"/>
                <a:gd name="T54" fmla="*/ 2153 w 2284"/>
                <a:gd name="T55" fmla="*/ 1016 h 2616"/>
                <a:gd name="T56" fmla="*/ 2153 w 2284"/>
                <a:gd name="T57" fmla="*/ 1020 h 2616"/>
                <a:gd name="T58" fmla="*/ 2150 w 2284"/>
                <a:gd name="T59" fmla="*/ 1357 h 2616"/>
                <a:gd name="T60" fmla="*/ 2147 w 2284"/>
                <a:gd name="T61" fmla="*/ 1467 h 2616"/>
                <a:gd name="T62" fmla="*/ 1975 w 2284"/>
                <a:gd name="T63" fmla="*/ 1917 h 2616"/>
                <a:gd name="T64" fmla="*/ 1440 w 2284"/>
                <a:gd name="T65" fmla="*/ 2357 h 2616"/>
                <a:gd name="T66" fmla="*/ 1223 w 2284"/>
                <a:gd name="T67" fmla="*/ 2457 h 2616"/>
                <a:gd name="T68" fmla="*/ 1221 w 2284"/>
                <a:gd name="T69" fmla="*/ 2457 h 2616"/>
                <a:gd name="T70" fmla="*/ 1170 w 2284"/>
                <a:gd name="T71" fmla="*/ 2480 h 2616"/>
                <a:gd name="T72" fmla="*/ 1140 w 2284"/>
                <a:gd name="T73" fmla="*/ 2486 h 2616"/>
                <a:gd name="T74" fmla="*/ 1120 w 2284"/>
                <a:gd name="T75" fmla="*/ 2482 h 2616"/>
                <a:gd name="T76" fmla="*/ 418 w 2284"/>
                <a:gd name="T77" fmla="*/ 2047 h 2616"/>
                <a:gd name="T78" fmla="*/ 158 w 2284"/>
                <a:gd name="T79" fmla="*/ 1598 h 2616"/>
                <a:gd name="T80" fmla="*/ 133 w 2284"/>
                <a:gd name="T81" fmla="*/ 1392 h 2616"/>
                <a:gd name="T82" fmla="*/ 131 w 2284"/>
                <a:gd name="T83" fmla="*/ 785 h 2616"/>
                <a:gd name="T84" fmla="*/ 131 w 2284"/>
                <a:gd name="T85" fmla="*/ 783 h 2616"/>
                <a:gd name="T86" fmla="*/ 131 w 2284"/>
                <a:gd name="T87" fmla="*/ 568 h 2616"/>
                <a:gd name="T88" fmla="*/ 143 w 2284"/>
                <a:gd name="T89" fmla="*/ 517 h 2616"/>
                <a:gd name="T90" fmla="*/ 191 w 2284"/>
                <a:gd name="T91" fmla="*/ 503 h 2616"/>
                <a:gd name="T92" fmla="*/ 1093 w 2284"/>
                <a:gd name="T93" fmla="*/ 156 h 2616"/>
                <a:gd name="T94" fmla="*/ 1142 w 2284"/>
                <a:gd name="T95" fmla="*/ 131 h 2616"/>
                <a:gd name="T96" fmla="*/ 1192 w 2284"/>
                <a:gd name="T97" fmla="*/ 156 h 2616"/>
                <a:gd name="T98" fmla="*/ 1865 w 2284"/>
                <a:gd name="T99" fmla="*/ 469 h 2616"/>
                <a:gd name="T100" fmla="*/ 2044 w 2284"/>
                <a:gd name="T101" fmla="*/ 496 h 2616"/>
                <a:gd name="T102" fmla="*/ 2103 w 2284"/>
                <a:gd name="T103" fmla="*/ 503 h 2616"/>
                <a:gd name="T104" fmla="*/ 2153 w 2284"/>
                <a:gd name="T105" fmla="*/ 558 h 2616"/>
                <a:gd name="T106" fmla="*/ 2153 w 2284"/>
                <a:gd name="T107" fmla="*/ 886 h 2616"/>
                <a:gd name="T108" fmla="*/ 2153 w 2284"/>
                <a:gd name="T109" fmla="*/ 1016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284" h="2616">
                  <a:moveTo>
                    <a:pt x="2283" y="558"/>
                  </a:moveTo>
                  <a:cubicBezTo>
                    <a:pt x="2283" y="455"/>
                    <a:pt x="2222" y="386"/>
                    <a:pt x="2118" y="373"/>
                  </a:cubicBezTo>
                  <a:cubicBezTo>
                    <a:pt x="2099" y="371"/>
                    <a:pt x="2079" y="368"/>
                    <a:pt x="2059" y="366"/>
                  </a:cubicBezTo>
                  <a:cubicBezTo>
                    <a:pt x="2001" y="359"/>
                    <a:pt x="1946" y="353"/>
                    <a:pt x="1893" y="342"/>
                  </a:cubicBezTo>
                  <a:cubicBezTo>
                    <a:pt x="1687" y="297"/>
                    <a:pt x="1487" y="204"/>
                    <a:pt x="1266" y="49"/>
                  </a:cubicBezTo>
                  <a:cubicBezTo>
                    <a:pt x="1230" y="23"/>
                    <a:pt x="1190" y="0"/>
                    <a:pt x="1142" y="0"/>
                  </a:cubicBezTo>
                  <a:cubicBezTo>
                    <a:pt x="1096" y="0"/>
                    <a:pt x="1055" y="23"/>
                    <a:pt x="1019" y="49"/>
                  </a:cubicBezTo>
                  <a:cubicBezTo>
                    <a:pt x="724" y="251"/>
                    <a:pt x="458" y="355"/>
                    <a:pt x="182" y="372"/>
                  </a:cubicBezTo>
                  <a:cubicBezTo>
                    <a:pt x="63" y="380"/>
                    <a:pt x="1" y="447"/>
                    <a:pt x="1" y="568"/>
                  </a:cubicBezTo>
                  <a:cubicBezTo>
                    <a:pt x="1" y="639"/>
                    <a:pt x="1" y="711"/>
                    <a:pt x="1" y="783"/>
                  </a:cubicBezTo>
                  <a:lnTo>
                    <a:pt x="1" y="784"/>
                  </a:lnTo>
                  <a:cubicBezTo>
                    <a:pt x="0" y="984"/>
                    <a:pt x="0" y="1190"/>
                    <a:pt x="2" y="1393"/>
                  </a:cubicBezTo>
                  <a:cubicBezTo>
                    <a:pt x="3" y="1469"/>
                    <a:pt x="13" y="1547"/>
                    <a:pt x="30" y="1627"/>
                  </a:cubicBezTo>
                  <a:cubicBezTo>
                    <a:pt x="73" y="1813"/>
                    <a:pt x="170" y="1980"/>
                    <a:pt x="326" y="2139"/>
                  </a:cubicBezTo>
                  <a:cubicBezTo>
                    <a:pt x="522" y="2336"/>
                    <a:pt x="767" y="2488"/>
                    <a:pt x="1074" y="2604"/>
                  </a:cubicBezTo>
                  <a:cubicBezTo>
                    <a:pt x="1095" y="2612"/>
                    <a:pt x="1117" y="2616"/>
                    <a:pt x="1141" y="2616"/>
                  </a:cubicBezTo>
                  <a:cubicBezTo>
                    <a:pt x="1169" y="2616"/>
                    <a:pt x="1197" y="2610"/>
                    <a:pt x="1222" y="2599"/>
                  </a:cubicBezTo>
                  <a:cubicBezTo>
                    <a:pt x="1239" y="2592"/>
                    <a:pt x="1257" y="2585"/>
                    <a:pt x="1274" y="2578"/>
                  </a:cubicBezTo>
                  <a:lnTo>
                    <a:pt x="1275" y="2577"/>
                  </a:lnTo>
                  <a:cubicBezTo>
                    <a:pt x="1350" y="2545"/>
                    <a:pt x="1426" y="2512"/>
                    <a:pt x="1501" y="2473"/>
                  </a:cubicBezTo>
                  <a:cubicBezTo>
                    <a:pt x="1752" y="2340"/>
                    <a:pt x="1941" y="2184"/>
                    <a:pt x="2080" y="1995"/>
                  </a:cubicBezTo>
                  <a:cubicBezTo>
                    <a:pt x="2205" y="1825"/>
                    <a:pt x="2270" y="1654"/>
                    <a:pt x="2278" y="1473"/>
                  </a:cubicBezTo>
                  <a:cubicBezTo>
                    <a:pt x="2279" y="1438"/>
                    <a:pt x="2280" y="1401"/>
                    <a:pt x="2281" y="1359"/>
                  </a:cubicBezTo>
                  <a:lnTo>
                    <a:pt x="2284" y="1023"/>
                  </a:lnTo>
                  <a:cubicBezTo>
                    <a:pt x="2284" y="1021"/>
                    <a:pt x="2284" y="1019"/>
                    <a:pt x="2284" y="1017"/>
                  </a:cubicBezTo>
                  <a:lnTo>
                    <a:pt x="2284" y="886"/>
                  </a:lnTo>
                  <a:cubicBezTo>
                    <a:pt x="2284" y="776"/>
                    <a:pt x="2284" y="667"/>
                    <a:pt x="2283" y="558"/>
                  </a:cubicBezTo>
                  <a:close/>
                  <a:moveTo>
                    <a:pt x="2153" y="1016"/>
                  </a:moveTo>
                  <a:cubicBezTo>
                    <a:pt x="2153" y="1017"/>
                    <a:pt x="2153" y="1018"/>
                    <a:pt x="2153" y="1020"/>
                  </a:cubicBezTo>
                  <a:lnTo>
                    <a:pt x="2150" y="1357"/>
                  </a:lnTo>
                  <a:cubicBezTo>
                    <a:pt x="2149" y="1398"/>
                    <a:pt x="2148" y="1433"/>
                    <a:pt x="2147" y="1467"/>
                  </a:cubicBezTo>
                  <a:cubicBezTo>
                    <a:pt x="2141" y="1622"/>
                    <a:pt x="2084" y="1769"/>
                    <a:pt x="1975" y="1917"/>
                  </a:cubicBezTo>
                  <a:cubicBezTo>
                    <a:pt x="1847" y="2090"/>
                    <a:pt x="1672" y="2234"/>
                    <a:pt x="1440" y="2357"/>
                  </a:cubicBezTo>
                  <a:cubicBezTo>
                    <a:pt x="1370" y="2394"/>
                    <a:pt x="1295" y="2426"/>
                    <a:pt x="1223" y="2457"/>
                  </a:cubicBezTo>
                  <a:lnTo>
                    <a:pt x="1221" y="2457"/>
                  </a:lnTo>
                  <a:cubicBezTo>
                    <a:pt x="1204" y="2465"/>
                    <a:pt x="1187" y="2472"/>
                    <a:pt x="1170" y="2480"/>
                  </a:cubicBezTo>
                  <a:cubicBezTo>
                    <a:pt x="1161" y="2483"/>
                    <a:pt x="1151" y="2486"/>
                    <a:pt x="1140" y="2486"/>
                  </a:cubicBezTo>
                  <a:cubicBezTo>
                    <a:pt x="1133" y="2486"/>
                    <a:pt x="1126" y="2485"/>
                    <a:pt x="1120" y="2482"/>
                  </a:cubicBezTo>
                  <a:cubicBezTo>
                    <a:pt x="830" y="2373"/>
                    <a:pt x="600" y="2231"/>
                    <a:pt x="418" y="2047"/>
                  </a:cubicBezTo>
                  <a:cubicBezTo>
                    <a:pt x="280" y="1906"/>
                    <a:pt x="195" y="1759"/>
                    <a:pt x="158" y="1598"/>
                  </a:cubicBezTo>
                  <a:cubicBezTo>
                    <a:pt x="141" y="1528"/>
                    <a:pt x="133" y="1459"/>
                    <a:pt x="133" y="1392"/>
                  </a:cubicBezTo>
                  <a:cubicBezTo>
                    <a:pt x="131" y="1190"/>
                    <a:pt x="131" y="984"/>
                    <a:pt x="131" y="785"/>
                  </a:cubicBezTo>
                  <a:lnTo>
                    <a:pt x="131" y="783"/>
                  </a:lnTo>
                  <a:cubicBezTo>
                    <a:pt x="131" y="712"/>
                    <a:pt x="131" y="640"/>
                    <a:pt x="131" y="568"/>
                  </a:cubicBezTo>
                  <a:cubicBezTo>
                    <a:pt x="131" y="543"/>
                    <a:pt x="135" y="525"/>
                    <a:pt x="143" y="517"/>
                  </a:cubicBezTo>
                  <a:cubicBezTo>
                    <a:pt x="150" y="509"/>
                    <a:pt x="166" y="504"/>
                    <a:pt x="191" y="503"/>
                  </a:cubicBezTo>
                  <a:cubicBezTo>
                    <a:pt x="491" y="483"/>
                    <a:pt x="777" y="373"/>
                    <a:pt x="1093" y="156"/>
                  </a:cubicBezTo>
                  <a:cubicBezTo>
                    <a:pt x="1117" y="139"/>
                    <a:pt x="1134" y="131"/>
                    <a:pt x="1142" y="131"/>
                  </a:cubicBezTo>
                  <a:cubicBezTo>
                    <a:pt x="1151" y="131"/>
                    <a:pt x="1167" y="139"/>
                    <a:pt x="1192" y="156"/>
                  </a:cubicBezTo>
                  <a:cubicBezTo>
                    <a:pt x="1427" y="321"/>
                    <a:pt x="1642" y="420"/>
                    <a:pt x="1865" y="469"/>
                  </a:cubicBezTo>
                  <a:cubicBezTo>
                    <a:pt x="1924" y="482"/>
                    <a:pt x="1982" y="489"/>
                    <a:pt x="2044" y="496"/>
                  </a:cubicBezTo>
                  <a:cubicBezTo>
                    <a:pt x="2064" y="498"/>
                    <a:pt x="2083" y="500"/>
                    <a:pt x="2103" y="503"/>
                  </a:cubicBezTo>
                  <a:cubicBezTo>
                    <a:pt x="2141" y="508"/>
                    <a:pt x="2153" y="521"/>
                    <a:pt x="2153" y="558"/>
                  </a:cubicBezTo>
                  <a:cubicBezTo>
                    <a:pt x="2153" y="667"/>
                    <a:pt x="2153" y="776"/>
                    <a:pt x="2153" y="886"/>
                  </a:cubicBezTo>
                  <a:lnTo>
                    <a:pt x="2153" y="10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197">
              <a:extLst>
                <a:ext uri="{FF2B5EF4-FFF2-40B4-BE49-F238E27FC236}">
                  <a16:creationId xmlns:a16="http://schemas.microsoft.com/office/drawing/2014/main" id="{921D7F8F-F04E-4FC7-9E1F-7479038273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8839" y="141288"/>
              <a:ext cx="147638" cy="269875"/>
            </a:xfrm>
            <a:custGeom>
              <a:avLst/>
              <a:gdLst>
                <a:gd name="T0" fmla="*/ 447 w 712"/>
                <a:gd name="T1" fmla="*/ 590 h 1312"/>
                <a:gd name="T2" fmla="*/ 264 w 712"/>
                <a:gd name="T3" fmla="*/ 590 h 1312"/>
                <a:gd name="T4" fmla="*/ 130 w 712"/>
                <a:gd name="T5" fmla="*/ 455 h 1312"/>
                <a:gd name="T6" fmla="*/ 264 w 712"/>
                <a:gd name="T7" fmla="*/ 321 h 1312"/>
                <a:gd name="T8" fmla="*/ 585 w 712"/>
                <a:gd name="T9" fmla="*/ 321 h 1312"/>
                <a:gd name="T10" fmla="*/ 651 w 712"/>
                <a:gd name="T11" fmla="*/ 256 h 1312"/>
                <a:gd name="T12" fmla="*/ 585 w 712"/>
                <a:gd name="T13" fmla="*/ 190 h 1312"/>
                <a:gd name="T14" fmla="*/ 421 w 712"/>
                <a:gd name="T15" fmla="*/ 190 h 1312"/>
                <a:gd name="T16" fmla="*/ 421 w 712"/>
                <a:gd name="T17" fmla="*/ 65 h 1312"/>
                <a:gd name="T18" fmla="*/ 356 w 712"/>
                <a:gd name="T19" fmla="*/ 0 h 1312"/>
                <a:gd name="T20" fmla="*/ 291 w 712"/>
                <a:gd name="T21" fmla="*/ 65 h 1312"/>
                <a:gd name="T22" fmla="*/ 291 w 712"/>
                <a:gd name="T23" fmla="*/ 190 h 1312"/>
                <a:gd name="T24" fmla="*/ 265 w 712"/>
                <a:gd name="T25" fmla="*/ 190 h 1312"/>
                <a:gd name="T26" fmla="*/ 0 w 712"/>
                <a:gd name="T27" fmla="*/ 455 h 1312"/>
                <a:gd name="T28" fmla="*/ 265 w 712"/>
                <a:gd name="T29" fmla="*/ 720 h 1312"/>
                <a:gd name="T30" fmla="*/ 447 w 712"/>
                <a:gd name="T31" fmla="*/ 720 h 1312"/>
                <a:gd name="T32" fmla="*/ 582 w 712"/>
                <a:gd name="T33" fmla="*/ 854 h 1312"/>
                <a:gd name="T34" fmla="*/ 447 w 712"/>
                <a:gd name="T35" fmla="*/ 989 h 1312"/>
                <a:gd name="T36" fmla="*/ 120 w 712"/>
                <a:gd name="T37" fmla="*/ 989 h 1312"/>
                <a:gd name="T38" fmla="*/ 55 w 712"/>
                <a:gd name="T39" fmla="*/ 1054 h 1312"/>
                <a:gd name="T40" fmla="*/ 120 w 712"/>
                <a:gd name="T41" fmla="*/ 1119 h 1312"/>
                <a:gd name="T42" fmla="*/ 291 w 712"/>
                <a:gd name="T43" fmla="*/ 1119 h 1312"/>
                <a:gd name="T44" fmla="*/ 291 w 712"/>
                <a:gd name="T45" fmla="*/ 1247 h 1312"/>
                <a:gd name="T46" fmla="*/ 356 w 712"/>
                <a:gd name="T47" fmla="*/ 1312 h 1312"/>
                <a:gd name="T48" fmla="*/ 421 w 712"/>
                <a:gd name="T49" fmla="*/ 1247 h 1312"/>
                <a:gd name="T50" fmla="*/ 421 w 712"/>
                <a:gd name="T51" fmla="*/ 1119 h 1312"/>
                <a:gd name="T52" fmla="*/ 449 w 712"/>
                <a:gd name="T53" fmla="*/ 1119 h 1312"/>
                <a:gd name="T54" fmla="*/ 451 w 712"/>
                <a:gd name="T55" fmla="*/ 1119 h 1312"/>
                <a:gd name="T56" fmla="*/ 712 w 712"/>
                <a:gd name="T57" fmla="*/ 854 h 1312"/>
                <a:gd name="T58" fmla="*/ 447 w 712"/>
                <a:gd name="T59" fmla="*/ 590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12" h="1312">
                  <a:moveTo>
                    <a:pt x="447" y="590"/>
                  </a:moveTo>
                  <a:lnTo>
                    <a:pt x="264" y="590"/>
                  </a:lnTo>
                  <a:cubicBezTo>
                    <a:pt x="190" y="590"/>
                    <a:pt x="130" y="529"/>
                    <a:pt x="130" y="455"/>
                  </a:cubicBezTo>
                  <a:cubicBezTo>
                    <a:pt x="130" y="381"/>
                    <a:pt x="190" y="321"/>
                    <a:pt x="264" y="321"/>
                  </a:cubicBezTo>
                  <a:lnTo>
                    <a:pt x="585" y="321"/>
                  </a:lnTo>
                  <a:cubicBezTo>
                    <a:pt x="621" y="321"/>
                    <a:pt x="651" y="291"/>
                    <a:pt x="651" y="256"/>
                  </a:cubicBezTo>
                  <a:cubicBezTo>
                    <a:pt x="651" y="220"/>
                    <a:pt x="621" y="190"/>
                    <a:pt x="585" y="190"/>
                  </a:cubicBezTo>
                  <a:lnTo>
                    <a:pt x="421" y="190"/>
                  </a:lnTo>
                  <a:lnTo>
                    <a:pt x="421" y="65"/>
                  </a:lnTo>
                  <a:cubicBezTo>
                    <a:pt x="421" y="29"/>
                    <a:pt x="392" y="0"/>
                    <a:pt x="356" y="0"/>
                  </a:cubicBezTo>
                  <a:cubicBezTo>
                    <a:pt x="320" y="0"/>
                    <a:pt x="291" y="29"/>
                    <a:pt x="291" y="65"/>
                  </a:cubicBezTo>
                  <a:lnTo>
                    <a:pt x="291" y="190"/>
                  </a:lnTo>
                  <a:lnTo>
                    <a:pt x="265" y="190"/>
                  </a:lnTo>
                  <a:cubicBezTo>
                    <a:pt x="119" y="190"/>
                    <a:pt x="0" y="309"/>
                    <a:pt x="0" y="455"/>
                  </a:cubicBezTo>
                  <a:cubicBezTo>
                    <a:pt x="0" y="601"/>
                    <a:pt x="119" y="720"/>
                    <a:pt x="265" y="720"/>
                  </a:cubicBezTo>
                  <a:lnTo>
                    <a:pt x="447" y="720"/>
                  </a:lnTo>
                  <a:cubicBezTo>
                    <a:pt x="521" y="720"/>
                    <a:pt x="582" y="780"/>
                    <a:pt x="582" y="854"/>
                  </a:cubicBezTo>
                  <a:cubicBezTo>
                    <a:pt x="582" y="928"/>
                    <a:pt x="521" y="989"/>
                    <a:pt x="447" y="989"/>
                  </a:cubicBezTo>
                  <a:lnTo>
                    <a:pt x="120" y="989"/>
                  </a:lnTo>
                  <a:cubicBezTo>
                    <a:pt x="84" y="989"/>
                    <a:pt x="55" y="1018"/>
                    <a:pt x="55" y="1054"/>
                  </a:cubicBezTo>
                  <a:cubicBezTo>
                    <a:pt x="55" y="1090"/>
                    <a:pt x="84" y="1119"/>
                    <a:pt x="120" y="1119"/>
                  </a:cubicBezTo>
                  <a:lnTo>
                    <a:pt x="291" y="1119"/>
                  </a:lnTo>
                  <a:lnTo>
                    <a:pt x="291" y="1247"/>
                  </a:lnTo>
                  <a:cubicBezTo>
                    <a:pt x="291" y="1283"/>
                    <a:pt x="320" y="1312"/>
                    <a:pt x="356" y="1312"/>
                  </a:cubicBezTo>
                  <a:cubicBezTo>
                    <a:pt x="392" y="1312"/>
                    <a:pt x="421" y="1283"/>
                    <a:pt x="421" y="1247"/>
                  </a:cubicBezTo>
                  <a:lnTo>
                    <a:pt x="421" y="1119"/>
                  </a:lnTo>
                  <a:lnTo>
                    <a:pt x="449" y="1119"/>
                  </a:lnTo>
                  <a:cubicBezTo>
                    <a:pt x="449" y="1119"/>
                    <a:pt x="450" y="1119"/>
                    <a:pt x="451" y="1119"/>
                  </a:cubicBezTo>
                  <a:cubicBezTo>
                    <a:pt x="595" y="1118"/>
                    <a:pt x="712" y="999"/>
                    <a:pt x="712" y="854"/>
                  </a:cubicBezTo>
                  <a:cubicBezTo>
                    <a:pt x="712" y="708"/>
                    <a:pt x="593" y="590"/>
                    <a:pt x="447" y="5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971B5296-3B46-4DC9-A5F4-ACE32535CA84}"/>
              </a:ext>
            </a:extLst>
          </p:cNvPr>
          <p:cNvGrpSpPr/>
          <p:nvPr/>
        </p:nvGrpSpPr>
        <p:grpSpPr>
          <a:xfrm>
            <a:off x="7657301" y="5498119"/>
            <a:ext cx="354387" cy="386293"/>
            <a:chOff x="8213726" y="6311900"/>
            <a:chExt cx="493713" cy="538163"/>
          </a:xfrm>
          <a:solidFill>
            <a:srgbClr val="1C1C1C"/>
          </a:solidFill>
        </p:grpSpPr>
        <p:sp>
          <p:nvSpPr>
            <p:cNvPr id="31" name="Freeform 229">
              <a:extLst>
                <a:ext uri="{FF2B5EF4-FFF2-40B4-BE49-F238E27FC236}">
                  <a16:creationId xmlns:a16="http://schemas.microsoft.com/office/drawing/2014/main" id="{F8DBF841-6E3D-4A94-B6A3-7502008199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96288" y="6311900"/>
              <a:ext cx="211138" cy="250825"/>
            </a:xfrm>
            <a:custGeom>
              <a:avLst/>
              <a:gdLst>
                <a:gd name="T0" fmla="*/ 64 w 1028"/>
                <a:gd name="T1" fmla="*/ 1217 h 1217"/>
                <a:gd name="T2" fmla="*/ 964 w 1028"/>
                <a:gd name="T3" fmla="*/ 1217 h 1217"/>
                <a:gd name="T4" fmla="*/ 1028 w 1028"/>
                <a:gd name="T5" fmla="*/ 1153 h 1217"/>
                <a:gd name="T6" fmla="*/ 1028 w 1028"/>
                <a:gd name="T7" fmla="*/ 572 h 1217"/>
                <a:gd name="T8" fmla="*/ 964 w 1028"/>
                <a:gd name="T9" fmla="*/ 509 h 1217"/>
                <a:gd name="T10" fmla="*/ 863 w 1028"/>
                <a:gd name="T11" fmla="*/ 509 h 1217"/>
                <a:gd name="T12" fmla="*/ 863 w 1028"/>
                <a:gd name="T13" fmla="*/ 349 h 1217"/>
                <a:gd name="T14" fmla="*/ 514 w 1028"/>
                <a:gd name="T15" fmla="*/ 0 h 1217"/>
                <a:gd name="T16" fmla="*/ 165 w 1028"/>
                <a:gd name="T17" fmla="*/ 349 h 1217"/>
                <a:gd name="T18" fmla="*/ 165 w 1028"/>
                <a:gd name="T19" fmla="*/ 509 h 1217"/>
                <a:gd name="T20" fmla="*/ 64 w 1028"/>
                <a:gd name="T21" fmla="*/ 509 h 1217"/>
                <a:gd name="T22" fmla="*/ 0 w 1028"/>
                <a:gd name="T23" fmla="*/ 572 h 1217"/>
                <a:gd name="T24" fmla="*/ 0 w 1028"/>
                <a:gd name="T25" fmla="*/ 1153 h 1217"/>
                <a:gd name="T26" fmla="*/ 64 w 1028"/>
                <a:gd name="T27" fmla="*/ 1217 h 1217"/>
                <a:gd name="T28" fmla="*/ 293 w 1028"/>
                <a:gd name="T29" fmla="*/ 349 h 1217"/>
                <a:gd name="T30" fmla="*/ 514 w 1028"/>
                <a:gd name="T31" fmla="*/ 127 h 1217"/>
                <a:gd name="T32" fmla="*/ 735 w 1028"/>
                <a:gd name="T33" fmla="*/ 349 h 1217"/>
                <a:gd name="T34" fmla="*/ 735 w 1028"/>
                <a:gd name="T35" fmla="*/ 509 h 1217"/>
                <a:gd name="T36" fmla="*/ 292 w 1028"/>
                <a:gd name="T37" fmla="*/ 509 h 1217"/>
                <a:gd name="T38" fmla="*/ 292 w 1028"/>
                <a:gd name="T39" fmla="*/ 349 h 1217"/>
                <a:gd name="T40" fmla="*/ 293 w 1028"/>
                <a:gd name="T41" fmla="*/ 349 h 1217"/>
                <a:gd name="T42" fmla="*/ 127 w 1028"/>
                <a:gd name="T43" fmla="*/ 636 h 1217"/>
                <a:gd name="T44" fmla="*/ 900 w 1028"/>
                <a:gd name="T45" fmla="*/ 636 h 1217"/>
                <a:gd name="T46" fmla="*/ 900 w 1028"/>
                <a:gd name="T47" fmla="*/ 1090 h 1217"/>
                <a:gd name="T48" fmla="*/ 127 w 1028"/>
                <a:gd name="T49" fmla="*/ 1090 h 1217"/>
                <a:gd name="T50" fmla="*/ 127 w 1028"/>
                <a:gd name="T51" fmla="*/ 636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8" h="1217">
                  <a:moveTo>
                    <a:pt x="64" y="1217"/>
                  </a:moveTo>
                  <a:lnTo>
                    <a:pt x="964" y="1217"/>
                  </a:lnTo>
                  <a:cubicBezTo>
                    <a:pt x="999" y="1217"/>
                    <a:pt x="1028" y="1189"/>
                    <a:pt x="1028" y="1153"/>
                  </a:cubicBezTo>
                  <a:lnTo>
                    <a:pt x="1028" y="572"/>
                  </a:lnTo>
                  <a:cubicBezTo>
                    <a:pt x="1028" y="537"/>
                    <a:pt x="999" y="509"/>
                    <a:pt x="964" y="509"/>
                  </a:cubicBezTo>
                  <a:lnTo>
                    <a:pt x="863" y="509"/>
                  </a:lnTo>
                  <a:lnTo>
                    <a:pt x="863" y="349"/>
                  </a:lnTo>
                  <a:cubicBezTo>
                    <a:pt x="863" y="156"/>
                    <a:pt x="706" y="0"/>
                    <a:pt x="514" y="0"/>
                  </a:cubicBezTo>
                  <a:cubicBezTo>
                    <a:pt x="321" y="0"/>
                    <a:pt x="165" y="156"/>
                    <a:pt x="165" y="349"/>
                  </a:cubicBezTo>
                  <a:lnTo>
                    <a:pt x="165" y="509"/>
                  </a:lnTo>
                  <a:lnTo>
                    <a:pt x="64" y="509"/>
                  </a:lnTo>
                  <a:cubicBezTo>
                    <a:pt x="28" y="509"/>
                    <a:pt x="0" y="537"/>
                    <a:pt x="0" y="572"/>
                  </a:cubicBezTo>
                  <a:lnTo>
                    <a:pt x="0" y="1153"/>
                  </a:lnTo>
                  <a:cubicBezTo>
                    <a:pt x="0" y="1189"/>
                    <a:pt x="28" y="1217"/>
                    <a:pt x="64" y="1217"/>
                  </a:cubicBezTo>
                  <a:close/>
                  <a:moveTo>
                    <a:pt x="293" y="349"/>
                  </a:moveTo>
                  <a:cubicBezTo>
                    <a:pt x="293" y="226"/>
                    <a:pt x="392" y="127"/>
                    <a:pt x="514" y="127"/>
                  </a:cubicBezTo>
                  <a:cubicBezTo>
                    <a:pt x="636" y="127"/>
                    <a:pt x="735" y="227"/>
                    <a:pt x="735" y="349"/>
                  </a:cubicBezTo>
                  <a:lnTo>
                    <a:pt x="735" y="509"/>
                  </a:lnTo>
                  <a:lnTo>
                    <a:pt x="292" y="509"/>
                  </a:lnTo>
                  <a:lnTo>
                    <a:pt x="292" y="349"/>
                  </a:lnTo>
                  <a:lnTo>
                    <a:pt x="293" y="349"/>
                  </a:lnTo>
                  <a:close/>
                  <a:moveTo>
                    <a:pt x="127" y="636"/>
                  </a:moveTo>
                  <a:lnTo>
                    <a:pt x="900" y="636"/>
                  </a:lnTo>
                  <a:lnTo>
                    <a:pt x="900" y="1090"/>
                  </a:lnTo>
                  <a:lnTo>
                    <a:pt x="127" y="1090"/>
                  </a:lnTo>
                  <a:lnTo>
                    <a:pt x="127" y="6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0">
              <a:extLst>
                <a:ext uri="{FF2B5EF4-FFF2-40B4-BE49-F238E27FC236}">
                  <a16:creationId xmlns:a16="http://schemas.microsoft.com/office/drawing/2014/main" id="{A114C445-59A0-4909-B58C-0AD156BFC7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3726" y="6318250"/>
              <a:ext cx="493713" cy="531813"/>
            </a:xfrm>
            <a:custGeom>
              <a:avLst/>
              <a:gdLst>
                <a:gd name="T0" fmla="*/ 2117 w 2403"/>
                <a:gd name="T1" fmla="*/ 1701 h 2587"/>
                <a:gd name="T2" fmla="*/ 2403 w 2403"/>
                <a:gd name="T3" fmla="*/ 813 h 2587"/>
                <a:gd name="T4" fmla="*/ 2276 w 2403"/>
                <a:gd name="T5" fmla="*/ 813 h 2587"/>
                <a:gd name="T6" fmla="*/ 2117 w 2403"/>
                <a:gd name="T7" fmla="*/ 1573 h 2587"/>
                <a:gd name="T8" fmla="*/ 529 w 2403"/>
                <a:gd name="T9" fmla="*/ 1415 h 2587"/>
                <a:gd name="T10" fmla="*/ 529 w 2403"/>
                <a:gd name="T11" fmla="*/ 664 h 2587"/>
                <a:gd name="T12" fmla="*/ 529 w 2403"/>
                <a:gd name="T13" fmla="*/ 238 h 2587"/>
                <a:gd name="T14" fmla="*/ 529 w 2403"/>
                <a:gd name="T15" fmla="*/ 230 h 2587"/>
                <a:gd name="T16" fmla="*/ 527 w 2403"/>
                <a:gd name="T17" fmla="*/ 222 h 2587"/>
                <a:gd name="T18" fmla="*/ 525 w 2403"/>
                <a:gd name="T19" fmla="*/ 216 h 2587"/>
                <a:gd name="T20" fmla="*/ 523 w 2403"/>
                <a:gd name="T21" fmla="*/ 210 h 2587"/>
                <a:gd name="T22" fmla="*/ 520 w 2403"/>
                <a:gd name="T23" fmla="*/ 205 h 2587"/>
                <a:gd name="T24" fmla="*/ 517 w 2403"/>
                <a:gd name="T25" fmla="*/ 201 h 2587"/>
                <a:gd name="T26" fmla="*/ 514 w 2403"/>
                <a:gd name="T27" fmla="*/ 196 h 2587"/>
                <a:gd name="T28" fmla="*/ 510 w 2403"/>
                <a:gd name="T29" fmla="*/ 191 h 2587"/>
                <a:gd name="T30" fmla="*/ 505 w 2403"/>
                <a:gd name="T31" fmla="*/ 187 h 2587"/>
                <a:gd name="T32" fmla="*/ 498 w 2403"/>
                <a:gd name="T33" fmla="*/ 182 h 2587"/>
                <a:gd name="T34" fmla="*/ 491 w 2403"/>
                <a:gd name="T35" fmla="*/ 178 h 2587"/>
                <a:gd name="T36" fmla="*/ 13 w 2403"/>
                <a:gd name="T37" fmla="*/ 47 h 2587"/>
                <a:gd name="T38" fmla="*/ 401 w 2403"/>
                <a:gd name="T39" fmla="*/ 280 h 2587"/>
                <a:gd name="T40" fmla="*/ 401 w 2403"/>
                <a:gd name="T41" fmla="*/ 664 h 2587"/>
                <a:gd name="T42" fmla="*/ 401 w 2403"/>
                <a:gd name="T43" fmla="*/ 1415 h 2587"/>
                <a:gd name="T44" fmla="*/ 663 w 2403"/>
                <a:gd name="T45" fmla="*/ 2148 h 2587"/>
                <a:gd name="T46" fmla="*/ 899 w 2403"/>
                <a:gd name="T47" fmla="*/ 2587 h 2587"/>
                <a:gd name="T48" fmla="*/ 1135 w 2403"/>
                <a:gd name="T49" fmla="*/ 2149 h 2587"/>
                <a:gd name="T50" fmla="*/ 1766 w 2403"/>
                <a:gd name="T51" fmla="*/ 2304 h 2587"/>
                <a:gd name="T52" fmla="*/ 2331 w 2403"/>
                <a:gd name="T53" fmla="*/ 2304 h 2587"/>
                <a:gd name="T54" fmla="*/ 688 w 2403"/>
                <a:gd name="T55" fmla="*/ 2021 h 2587"/>
                <a:gd name="T56" fmla="*/ 529 w 2403"/>
                <a:gd name="T57" fmla="*/ 1653 h 2587"/>
                <a:gd name="T58" fmla="*/ 1054 w 2403"/>
                <a:gd name="T59" fmla="*/ 2304 h 2587"/>
                <a:gd name="T60" fmla="*/ 743 w 2403"/>
                <a:gd name="T61" fmla="*/ 2304 h 2587"/>
                <a:gd name="T62" fmla="*/ 1054 w 2403"/>
                <a:gd name="T63" fmla="*/ 2304 h 2587"/>
                <a:gd name="T64" fmla="*/ 2048 w 2403"/>
                <a:gd name="T65" fmla="*/ 2459 h 2587"/>
                <a:gd name="T66" fmla="*/ 2048 w 2403"/>
                <a:gd name="T67" fmla="*/ 2149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03" h="2587">
                  <a:moveTo>
                    <a:pt x="688" y="1701"/>
                  </a:moveTo>
                  <a:lnTo>
                    <a:pt x="2117" y="1701"/>
                  </a:lnTo>
                  <a:cubicBezTo>
                    <a:pt x="2275" y="1701"/>
                    <a:pt x="2403" y="1572"/>
                    <a:pt x="2403" y="1415"/>
                  </a:cubicBezTo>
                  <a:lnTo>
                    <a:pt x="2403" y="813"/>
                  </a:lnTo>
                  <a:cubicBezTo>
                    <a:pt x="2403" y="778"/>
                    <a:pt x="2374" y="749"/>
                    <a:pt x="2339" y="749"/>
                  </a:cubicBezTo>
                  <a:cubicBezTo>
                    <a:pt x="2304" y="749"/>
                    <a:pt x="2276" y="778"/>
                    <a:pt x="2276" y="813"/>
                  </a:cubicBezTo>
                  <a:lnTo>
                    <a:pt x="2276" y="1415"/>
                  </a:lnTo>
                  <a:cubicBezTo>
                    <a:pt x="2276" y="1502"/>
                    <a:pt x="2204" y="1573"/>
                    <a:pt x="2117" y="1573"/>
                  </a:cubicBezTo>
                  <a:lnTo>
                    <a:pt x="688" y="1573"/>
                  </a:lnTo>
                  <a:cubicBezTo>
                    <a:pt x="600" y="1573"/>
                    <a:pt x="529" y="1502"/>
                    <a:pt x="529" y="1415"/>
                  </a:cubicBezTo>
                  <a:lnTo>
                    <a:pt x="529" y="1060"/>
                  </a:lnTo>
                  <a:lnTo>
                    <a:pt x="529" y="664"/>
                  </a:lnTo>
                  <a:lnTo>
                    <a:pt x="529" y="612"/>
                  </a:lnTo>
                  <a:lnTo>
                    <a:pt x="529" y="238"/>
                  </a:lnTo>
                  <a:cubicBezTo>
                    <a:pt x="529" y="236"/>
                    <a:pt x="529" y="234"/>
                    <a:pt x="529" y="231"/>
                  </a:cubicBezTo>
                  <a:cubicBezTo>
                    <a:pt x="529" y="231"/>
                    <a:pt x="529" y="230"/>
                    <a:pt x="529" y="230"/>
                  </a:cubicBezTo>
                  <a:cubicBezTo>
                    <a:pt x="529" y="228"/>
                    <a:pt x="528" y="227"/>
                    <a:pt x="528" y="226"/>
                  </a:cubicBezTo>
                  <a:cubicBezTo>
                    <a:pt x="528" y="224"/>
                    <a:pt x="528" y="223"/>
                    <a:pt x="527" y="222"/>
                  </a:cubicBezTo>
                  <a:cubicBezTo>
                    <a:pt x="527" y="221"/>
                    <a:pt x="526" y="220"/>
                    <a:pt x="526" y="220"/>
                  </a:cubicBezTo>
                  <a:cubicBezTo>
                    <a:pt x="526" y="218"/>
                    <a:pt x="525" y="217"/>
                    <a:pt x="525" y="216"/>
                  </a:cubicBezTo>
                  <a:cubicBezTo>
                    <a:pt x="525" y="215"/>
                    <a:pt x="524" y="215"/>
                    <a:pt x="524" y="214"/>
                  </a:cubicBezTo>
                  <a:cubicBezTo>
                    <a:pt x="524" y="213"/>
                    <a:pt x="523" y="212"/>
                    <a:pt x="523" y="210"/>
                  </a:cubicBezTo>
                  <a:cubicBezTo>
                    <a:pt x="522" y="210"/>
                    <a:pt x="522" y="209"/>
                    <a:pt x="522" y="208"/>
                  </a:cubicBezTo>
                  <a:cubicBezTo>
                    <a:pt x="521" y="207"/>
                    <a:pt x="521" y="206"/>
                    <a:pt x="520" y="205"/>
                  </a:cubicBezTo>
                  <a:cubicBezTo>
                    <a:pt x="520" y="204"/>
                    <a:pt x="519" y="204"/>
                    <a:pt x="519" y="203"/>
                  </a:cubicBezTo>
                  <a:cubicBezTo>
                    <a:pt x="518" y="202"/>
                    <a:pt x="517" y="201"/>
                    <a:pt x="517" y="201"/>
                  </a:cubicBezTo>
                  <a:cubicBezTo>
                    <a:pt x="516" y="199"/>
                    <a:pt x="515" y="198"/>
                    <a:pt x="515" y="197"/>
                  </a:cubicBezTo>
                  <a:cubicBezTo>
                    <a:pt x="514" y="197"/>
                    <a:pt x="514" y="196"/>
                    <a:pt x="514" y="196"/>
                  </a:cubicBezTo>
                  <a:cubicBezTo>
                    <a:pt x="513" y="195"/>
                    <a:pt x="512" y="194"/>
                    <a:pt x="511" y="193"/>
                  </a:cubicBezTo>
                  <a:cubicBezTo>
                    <a:pt x="511" y="192"/>
                    <a:pt x="510" y="192"/>
                    <a:pt x="510" y="191"/>
                  </a:cubicBezTo>
                  <a:cubicBezTo>
                    <a:pt x="509" y="190"/>
                    <a:pt x="508" y="189"/>
                    <a:pt x="507" y="188"/>
                  </a:cubicBezTo>
                  <a:cubicBezTo>
                    <a:pt x="506" y="188"/>
                    <a:pt x="506" y="187"/>
                    <a:pt x="505" y="187"/>
                  </a:cubicBezTo>
                  <a:cubicBezTo>
                    <a:pt x="504" y="186"/>
                    <a:pt x="503" y="186"/>
                    <a:pt x="502" y="185"/>
                  </a:cubicBezTo>
                  <a:cubicBezTo>
                    <a:pt x="501" y="184"/>
                    <a:pt x="500" y="183"/>
                    <a:pt x="498" y="182"/>
                  </a:cubicBezTo>
                  <a:cubicBezTo>
                    <a:pt x="498" y="182"/>
                    <a:pt x="497" y="182"/>
                    <a:pt x="497" y="181"/>
                  </a:cubicBezTo>
                  <a:cubicBezTo>
                    <a:pt x="495" y="180"/>
                    <a:pt x="492" y="179"/>
                    <a:pt x="491" y="178"/>
                  </a:cubicBezTo>
                  <a:lnTo>
                    <a:pt x="97" y="13"/>
                  </a:lnTo>
                  <a:cubicBezTo>
                    <a:pt x="65" y="0"/>
                    <a:pt x="27" y="15"/>
                    <a:pt x="13" y="47"/>
                  </a:cubicBezTo>
                  <a:cubicBezTo>
                    <a:pt x="0" y="80"/>
                    <a:pt x="15" y="117"/>
                    <a:pt x="47" y="131"/>
                  </a:cubicBezTo>
                  <a:lnTo>
                    <a:pt x="401" y="280"/>
                  </a:lnTo>
                  <a:lnTo>
                    <a:pt x="401" y="612"/>
                  </a:lnTo>
                  <a:lnTo>
                    <a:pt x="401" y="664"/>
                  </a:lnTo>
                  <a:lnTo>
                    <a:pt x="401" y="1060"/>
                  </a:lnTo>
                  <a:lnTo>
                    <a:pt x="401" y="1415"/>
                  </a:lnTo>
                  <a:lnTo>
                    <a:pt x="401" y="1863"/>
                  </a:lnTo>
                  <a:cubicBezTo>
                    <a:pt x="401" y="2013"/>
                    <a:pt x="516" y="2136"/>
                    <a:pt x="663" y="2148"/>
                  </a:cubicBezTo>
                  <a:cubicBezTo>
                    <a:pt x="633" y="2193"/>
                    <a:pt x="616" y="2246"/>
                    <a:pt x="616" y="2304"/>
                  </a:cubicBezTo>
                  <a:cubicBezTo>
                    <a:pt x="616" y="2460"/>
                    <a:pt x="743" y="2587"/>
                    <a:pt x="899" y="2587"/>
                  </a:cubicBezTo>
                  <a:cubicBezTo>
                    <a:pt x="1054" y="2587"/>
                    <a:pt x="1181" y="2460"/>
                    <a:pt x="1181" y="2304"/>
                  </a:cubicBezTo>
                  <a:cubicBezTo>
                    <a:pt x="1181" y="2247"/>
                    <a:pt x="1164" y="2194"/>
                    <a:pt x="1135" y="2149"/>
                  </a:cubicBezTo>
                  <a:lnTo>
                    <a:pt x="1812" y="2149"/>
                  </a:lnTo>
                  <a:cubicBezTo>
                    <a:pt x="1783" y="2194"/>
                    <a:pt x="1766" y="2247"/>
                    <a:pt x="1766" y="2304"/>
                  </a:cubicBezTo>
                  <a:cubicBezTo>
                    <a:pt x="1766" y="2460"/>
                    <a:pt x="1893" y="2587"/>
                    <a:pt x="2049" y="2587"/>
                  </a:cubicBezTo>
                  <a:cubicBezTo>
                    <a:pt x="2204" y="2587"/>
                    <a:pt x="2331" y="2460"/>
                    <a:pt x="2331" y="2304"/>
                  </a:cubicBezTo>
                  <a:cubicBezTo>
                    <a:pt x="2331" y="2148"/>
                    <a:pt x="2204" y="2021"/>
                    <a:pt x="2049" y="2021"/>
                  </a:cubicBezTo>
                  <a:lnTo>
                    <a:pt x="688" y="2021"/>
                  </a:lnTo>
                  <a:cubicBezTo>
                    <a:pt x="600" y="2021"/>
                    <a:pt x="529" y="1950"/>
                    <a:pt x="529" y="1863"/>
                  </a:cubicBezTo>
                  <a:lnTo>
                    <a:pt x="529" y="1653"/>
                  </a:lnTo>
                  <a:cubicBezTo>
                    <a:pt x="574" y="1683"/>
                    <a:pt x="629" y="1701"/>
                    <a:pt x="688" y="1701"/>
                  </a:cubicBezTo>
                  <a:close/>
                  <a:moveTo>
                    <a:pt x="1054" y="2304"/>
                  </a:moveTo>
                  <a:cubicBezTo>
                    <a:pt x="1054" y="2390"/>
                    <a:pt x="984" y="2459"/>
                    <a:pt x="899" y="2459"/>
                  </a:cubicBezTo>
                  <a:cubicBezTo>
                    <a:pt x="813" y="2459"/>
                    <a:pt x="743" y="2390"/>
                    <a:pt x="743" y="2304"/>
                  </a:cubicBezTo>
                  <a:cubicBezTo>
                    <a:pt x="743" y="2219"/>
                    <a:pt x="813" y="2149"/>
                    <a:pt x="899" y="2149"/>
                  </a:cubicBezTo>
                  <a:cubicBezTo>
                    <a:pt x="984" y="2149"/>
                    <a:pt x="1054" y="2219"/>
                    <a:pt x="1054" y="2304"/>
                  </a:cubicBezTo>
                  <a:close/>
                  <a:moveTo>
                    <a:pt x="2203" y="2304"/>
                  </a:moveTo>
                  <a:cubicBezTo>
                    <a:pt x="2203" y="2390"/>
                    <a:pt x="2134" y="2459"/>
                    <a:pt x="2048" y="2459"/>
                  </a:cubicBezTo>
                  <a:cubicBezTo>
                    <a:pt x="1962" y="2459"/>
                    <a:pt x="1893" y="2390"/>
                    <a:pt x="1893" y="2304"/>
                  </a:cubicBezTo>
                  <a:cubicBezTo>
                    <a:pt x="1893" y="2219"/>
                    <a:pt x="1962" y="2149"/>
                    <a:pt x="2048" y="2149"/>
                  </a:cubicBezTo>
                  <a:cubicBezTo>
                    <a:pt x="2134" y="2149"/>
                    <a:pt x="2203" y="2219"/>
                    <a:pt x="2203" y="23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4D40A87D-ED9A-4F04-A945-43927667B84A}"/>
              </a:ext>
            </a:extLst>
          </p:cNvPr>
          <p:cNvGrpSpPr/>
          <p:nvPr/>
        </p:nvGrpSpPr>
        <p:grpSpPr>
          <a:xfrm>
            <a:off x="7641348" y="1757311"/>
            <a:ext cx="386293" cy="340713"/>
            <a:chOff x="8283576" y="1093788"/>
            <a:chExt cx="538163" cy="474663"/>
          </a:xfrm>
          <a:solidFill>
            <a:srgbClr val="1C1C1C"/>
          </a:solidFill>
        </p:grpSpPr>
        <p:sp>
          <p:nvSpPr>
            <p:cNvPr id="57" name="Freeform 255">
              <a:extLst>
                <a:ext uri="{FF2B5EF4-FFF2-40B4-BE49-F238E27FC236}">
                  <a16:creationId xmlns:a16="http://schemas.microsoft.com/office/drawing/2014/main" id="{3601378B-C842-43A9-82F0-AFA7D38D74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3576" y="1093788"/>
              <a:ext cx="538163" cy="474663"/>
            </a:xfrm>
            <a:custGeom>
              <a:avLst/>
              <a:gdLst>
                <a:gd name="T0" fmla="*/ 2230 w 2616"/>
                <a:gd name="T1" fmla="*/ 336 h 2310"/>
                <a:gd name="T2" fmla="*/ 1308 w 2616"/>
                <a:gd name="T3" fmla="*/ 0 h 2310"/>
                <a:gd name="T4" fmla="*/ 386 w 2616"/>
                <a:gd name="T5" fmla="*/ 336 h 2310"/>
                <a:gd name="T6" fmla="*/ 0 w 2616"/>
                <a:gd name="T7" fmla="*/ 1155 h 2310"/>
                <a:gd name="T8" fmla="*/ 266 w 2616"/>
                <a:gd name="T9" fmla="*/ 1853 h 2310"/>
                <a:gd name="T10" fmla="*/ 109 w 2616"/>
                <a:gd name="T11" fmla="*/ 2039 h 2310"/>
                <a:gd name="T12" fmla="*/ 66 w 2616"/>
                <a:gd name="T13" fmla="*/ 2144 h 2310"/>
                <a:gd name="T14" fmla="*/ 148 w 2616"/>
                <a:gd name="T15" fmla="*/ 2220 h 2310"/>
                <a:gd name="T16" fmla="*/ 273 w 2616"/>
                <a:gd name="T17" fmla="*/ 2228 h 2310"/>
                <a:gd name="T18" fmla="*/ 633 w 2616"/>
                <a:gd name="T19" fmla="*/ 2144 h 2310"/>
                <a:gd name="T20" fmla="*/ 1308 w 2616"/>
                <a:gd name="T21" fmla="*/ 2310 h 2310"/>
                <a:gd name="T22" fmla="*/ 2230 w 2616"/>
                <a:gd name="T23" fmla="*/ 1974 h 2310"/>
                <a:gd name="T24" fmla="*/ 2616 w 2616"/>
                <a:gd name="T25" fmla="*/ 1155 h 2310"/>
                <a:gd name="T26" fmla="*/ 2230 w 2616"/>
                <a:gd name="T27" fmla="*/ 336 h 2310"/>
                <a:gd name="T28" fmla="*/ 1308 w 2616"/>
                <a:gd name="T29" fmla="*/ 2180 h 2310"/>
                <a:gd name="T30" fmla="*/ 664 w 2616"/>
                <a:gd name="T31" fmla="*/ 2014 h 2310"/>
                <a:gd name="T32" fmla="*/ 632 w 2616"/>
                <a:gd name="T33" fmla="*/ 2005 h 2310"/>
                <a:gd name="T34" fmla="*/ 599 w 2616"/>
                <a:gd name="T35" fmla="*/ 2014 h 2310"/>
                <a:gd name="T36" fmla="*/ 273 w 2616"/>
                <a:gd name="T37" fmla="*/ 2099 h 2310"/>
                <a:gd name="T38" fmla="*/ 243 w 2616"/>
                <a:gd name="T39" fmla="*/ 2099 h 2310"/>
                <a:gd name="T40" fmla="*/ 401 w 2616"/>
                <a:gd name="T41" fmla="*/ 1862 h 2310"/>
                <a:gd name="T42" fmla="*/ 388 w 2616"/>
                <a:gd name="T43" fmla="*/ 1796 h 2310"/>
                <a:gd name="T44" fmla="*/ 129 w 2616"/>
                <a:gd name="T45" fmla="*/ 1155 h 2310"/>
                <a:gd name="T46" fmla="*/ 1308 w 2616"/>
                <a:gd name="T47" fmla="*/ 130 h 2310"/>
                <a:gd name="T48" fmla="*/ 2487 w 2616"/>
                <a:gd name="T49" fmla="*/ 1155 h 2310"/>
                <a:gd name="T50" fmla="*/ 1308 w 2616"/>
                <a:gd name="T51" fmla="*/ 2180 h 2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16" h="2310">
                  <a:moveTo>
                    <a:pt x="2230" y="336"/>
                  </a:moveTo>
                  <a:cubicBezTo>
                    <a:pt x="1983" y="119"/>
                    <a:pt x="1656" y="0"/>
                    <a:pt x="1308" y="0"/>
                  </a:cubicBezTo>
                  <a:cubicBezTo>
                    <a:pt x="960" y="0"/>
                    <a:pt x="633" y="119"/>
                    <a:pt x="386" y="336"/>
                  </a:cubicBezTo>
                  <a:cubicBezTo>
                    <a:pt x="137" y="554"/>
                    <a:pt x="0" y="845"/>
                    <a:pt x="0" y="1155"/>
                  </a:cubicBezTo>
                  <a:cubicBezTo>
                    <a:pt x="0" y="1407"/>
                    <a:pt x="94" y="1653"/>
                    <a:pt x="266" y="1853"/>
                  </a:cubicBezTo>
                  <a:cubicBezTo>
                    <a:pt x="230" y="1932"/>
                    <a:pt x="177" y="1995"/>
                    <a:pt x="109" y="2039"/>
                  </a:cubicBezTo>
                  <a:cubicBezTo>
                    <a:pt x="74" y="2063"/>
                    <a:pt x="57" y="2103"/>
                    <a:pt x="66" y="2144"/>
                  </a:cubicBezTo>
                  <a:cubicBezTo>
                    <a:pt x="75" y="2185"/>
                    <a:pt x="108" y="2214"/>
                    <a:pt x="148" y="2220"/>
                  </a:cubicBezTo>
                  <a:cubicBezTo>
                    <a:pt x="190" y="2226"/>
                    <a:pt x="231" y="2228"/>
                    <a:pt x="273" y="2228"/>
                  </a:cubicBezTo>
                  <a:cubicBezTo>
                    <a:pt x="406" y="2228"/>
                    <a:pt x="526" y="2200"/>
                    <a:pt x="633" y="2144"/>
                  </a:cubicBezTo>
                  <a:cubicBezTo>
                    <a:pt x="836" y="2253"/>
                    <a:pt x="1069" y="2310"/>
                    <a:pt x="1308" y="2310"/>
                  </a:cubicBezTo>
                  <a:cubicBezTo>
                    <a:pt x="1656" y="2310"/>
                    <a:pt x="1983" y="2191"/>
                    <a:pt x="2230" y="1974"/>
                  </a:cubicBezTo>
                  <a:cubicBezTo>
                    <a:pt x="2479" y="1756"/>
                    <a:pt x="2616" y="1465"/>
                    <a:pt x="2616" y="1155"/>
                  </a:cubicBezTo>
                  <a:cubicBezTo>
                    <a:pt x="2616" y="845"/>
                    <a:pt x="2479" y="554"/>
                    <a:pt x="2230" y="336"/>
                  </a:cubicBezTo>
                  <a:close/>
                  <a:moveTo>
                    <a:pt x="1308" y="2180"/>
                  </a:moveTo>
                  <a:cubicBezTo>
                    <a:pt x="1079" y="2180"/>
                    <a:pt x="856" y="2123"/>
                    <a:pt x="664" y="2014"/>
                  </a:cubicBezTo>
                  <a:cubicBezTo>
                    <a:pt x="654" y="2008"/>
                    <a:pt x="643" y="2005"/>
                    <a:pt x="632" y="2005"/>
                  </a:cubicBezTo>
                  <a:cubicBezTo>
                    <a:pt x="621" y="2005"/>
                    <a:pt x="609" y="2008"/>
                    <a:pt x="599" y="2014"/>
                  </a:cubicBezTo>
                  <a:cubicBezTo>
                    <a:pt x="505" y="2071"/>
                    <a:pt x="396" y="2099"/>
                    <a:pt x="273" y="2099"/>
                  </a:cubicBezTo>
                  <a:cubicBezTo>
                    <a:pt x="263" y="2099"/>
                    <a:pt x="253" y="2099"/>
                    <a:pt x="243" y="2099"/>
                  </a:cubicBezTo>
                  <a:cubicBezTo>
                    <a:pt x="313" y="2037"/>
                    <a:pt x="366" y="1958"/>
                    <a:pt x="401" y="1862"/>
                  </a:cubicBezTo>
                  <a:cubicBezTo>
                    <a:pt x="410" y="1840"/>
                    <a:pt x="404" y="1814"/>
                    <a:pt x="388" y="1796"/>
                  </a:cubicBezTo>
                  <a:cubicBezTo>
                    <a:pt x="219" y="1613"/>
                    <a:pt x="129" y="1391"/>
                    <a:pt x="129" y="1155"/>
                  </a:cubicBezTo>
                  <a:cubicBezTo>
                    <a:pt x="129" y="589"/>
                    <a:pt x="658" y="130"/>
                    <a:pt x="1308" y="130"/>
                  </a:cubicBezTo>
                  <a:cubicBezTo>
                    <a:pt x="1958" y="130"/>
                    <a:pt x="2487" y="590"/>
                    <a:pt x="2487" y="1155"/>
                  </a:cubicBezTo>
                  <a:cubicBezTo>
                    <a:pt x="2487" y="1721"/>
                    <a:pt x="1958" y="2180"/>
                    <a:pt x="1308" y="2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56">
              <a:extLst>
                <a:ext uri="{FF2B5EF4-FFF2-40B4-BE49-F238E27FC236}">
                  <a16:creationId xmlns:a16="http://schemas.microsoft.com/office/drawing/2014/main" id="{B30E1DE6-5DD0-4EC9-82EB-B84D7BC6AE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6451" y="1230313"/>
              <a:ext cx="254000" cy="228600"/>
            </a:xfrm>
            <a:custGeom>
              <a:avLst/>
              <a:gdLst>
                <a:gd name="T0" fmla="*/ 856 w 1234"/>
                <a:gd name="T1" fmla="*/ 1 h 1105"/>
                <a:gd name="T2" fmla="*/ 617 w 1234"/>
                <a:gd name="T3" fmla="*/ 86 h 1105"/>
                <a:gd name="T4" fmla="*/ 377 w 1234"/>
                <a:gd name="T5" fmla="*/ 0 h 1105"/>
                <a:gd name="T6" fmla="*/ 110 w 1234"/>
                <a:gd name="T7" fmla="*/ 111 h 1105"/>
                <a:gd name="T8" fmla="*/ 0 w 1234"/>
                <a:gd name="T9" fmla="*/ 379 h 1105"/>
                <a:gd name="T10" fmla="*/ 110 w 1234"/>
                <a:gd name="T11" fmla="*/ 646 h 1105"/>
                <a:gd name="T12" fmla="*/ 537 w 1234"/>
                <a:gd name="T13" fmla="*/ 1073 h 1105"/>
                <a:gd name="T14" fmla="*/ 617 w 1234"/>
                <a:gd name="T15" fmla="*/ 1105 h 1105"/>
                <a:gd name="T16" fmla="*/ 697 w 1234"/>
                <a:gd name="T17" fmla="*/ 1073 h 1105"/>
                <a:gd name="T18" fmla="*/ 1123 w 1234"/>
                <a:gd name="T19" fmla="*/ 646 h 1105"/>
                <a:gd name="T20" fmla="*/ 1234 w 1234"/>
                <a:gd name="T21" fmla="*/ 379 h 1105"/>
                <a:gd name="T22" fmla="*/ 1123 w 1234"/>
                <a:gd name="T23" fmla="*/ 111 h 1105"/>
                <a:gd name="T24" fmla="*/ 856 w 1234"/>
                <a:gd name="T25" fmla="*/ 1 h 1105"/>
                <a:gd name="T26" fmla="*/ 1031 w 1234"/>
                <a:gd name="T27" fmla="*/ 555 h 1105"/>
                <a:gd name="T28" fmla="*/ 617 w 1234"/>
                <a:gd name="T29" fmla="*/ 970 h 1105"/>
                <a:gd name="T30" fmla="*/ 202 w 1234"/>
                <a:gd name="T31" fmla="*/ 554 h 1105"/>
                <a:gd name="T32" fmla="*/ 129 w 1234"/>
                <a:gd name="T33" fmla="*/ 378 h 1105"/>
                <a:gd name="T34" fmla="*/ 202 w 1234"/>
                <a:gd name="T35" fmla="*/ 202 h 1105"/>
                <a:gd name="T36" fmla="*/ 377 w 1234"/>
                <a:gd name="T37" fmla="*/ 130 h 1105"/>
                <a:gd name="T38" fmla="*/ 553 w 1234"/>
                <a:gd name="T39" fmla="*/ 203 h 1105"/>
                <a:gd name="T40" fmla="*/ 571 w 1234"/>
                <a:gd name="T41" fmla="*/ 221 h 1105"/>
                <a:gd name="T42" fmla="*/ 617 w 1234"/>
                <a:gd name="T43" fmla="*/ 239 h 1105"/>
                <a:gd name="T44" fmla="*/ 663 w 1234"/>
                <a:gd name="T45" fmla="*/ 221 h 1105"/>
                <a:gd name="T46" fmla="*/ 680 w 1234"/>
                <a:gd name="T47" fmla="*/ 203 h 1105"/>
                <a:gd name="T48" fmla="*/ 856 w 1234"/>
                <a:gd name="T49" fmla="*/ 130 h 1105"/>
                <a:gd name="T50" fmla="*/ 1032 w 1234"/>
                <a:gd name="T51" fmla="*/ 203 h 1105"/>
                <a:gd name="T52" fmla="*/ 1105 w 1234"/>
                <a:gd name="T53" fmla="*/ 379 h 1105"/>
                <a:gd name="T54" fmla="*/ 1031 w 1234"/>
                <a:gd name="T55" fmla="*/ 55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34" h="1105">
                  <a:moveTo>
                    <a:pt x="856" y="1"/>
                  </a:moveTo>
                  <a:cubicBezTo>
                    <a:pt x="768" y="1"/>
                    <a:pt x="684" y="31"/>
                    <a:pt x="617" y="86"/>
                  </a:cubicBezTo>
                  <a:cubicBezTo>
                    <a:pt x="550" y="30"/>
                    <a:pt x="466" y="0"/>
                    <a:pt x="377" y="0"/>
                  </a:cubicBezTo>
                  <a:cubicBezTo>
                    <a:pt x="277" y="0"/>
                    <a:pt x="182" y="40"/>
                    <a:pt x="110" y="111"/>
                  </a:cubicBezTo>
                  <a:cubicBezTo>
                    <a:pt x="39" y="183"/>
                    <a:pt x="0" y="278"/>
                    <a:pt x="0" y="379"/>
                  </a:cubicBezTo>
                  <a:cubicBezTo>
                    <a:pt x="0" y="479"/>
                    <a:pt x="39" y="575"/>
                    <a:pt x="110" y="646"/>
                  </a:cubicBezTo>
                  <a:lnTo>
                    <a:pt x="537" y="1073"/>
                  </a:lnTo>
                  <a:cubicBezTo>
                    <a:pt x="558" y="1094"/>
                    <a:pt x="587" y="1105"/>
                    <a:pt x="617" y="1105"/>
                  </a:cubicBezTo>
                  <a:cubicBezTo>
                    <a:pt x="647" y="1105"/>
                    <a:pt x="675" y="1094"/>
                    <a:pt x="697" y="1073"/>
                  </a:cubicBezTo>
                  <a:lnTo>
                    <a:pt x="1123" y="646"/>
                  </a:lnTo>
                  <a:cubicBezTo>
                    <a:pt x="1195" y="575"/>
                    <a:pt x="1234" y="480"/>
                    <a:pt x="1234" y="379"/>
                  </a:cubicBezTo>
                  <a:cubicBezTo>
                    <a:pt x="1234" y="278"/>
                    <a:pt x="1195" y="183"/>
                    <a:pt x="1123" y="111"/>
                  </a:cubicBezTo>
                  <a:cubicBezTo>
                    <a:pt x="1052" y="40"/>
                    <a:pt x="957" y="1"/>
                    <a:pt x="856" y="1"/>
                  </a:cubicBezTo>
                  <a:close/>
                  <a:moveTo>
                    <a:pt x="1031" y="555"/>
                  </a:moveTo>
                  <a:lnTo>
                    <a:pt x="617" y="970"/>
                  </a:lnTo>
                  <a:lnTo>
                    <a:pt x="202" y="554"/>
                  </a:lnTo>
                  <a:cubicBezTo>
                    <a:pt x="156" y="507"/>
                    <a:pt x="129" y="444"/>
                    <a:pt x="129" y="378"/>
                  </a:cubicBezTo>
                  <a:cubicBezTo>
                    <a:pt x="129" y="312"/>
                    <a:pt x="155" y="249"/>
                    <a:pt x="202" y="202"/>
                  </a:cubicBezTo>
                  <a:cubicBezTo>
                    <a:pt x="249" y="155"/>
                    <a:pt x="311" y="130"/>
                    <a:pt x="377" y="130"/>
                  </a:cubicBezTo>
                  <a:cubicBezTo>
                    <a:pt x="444" y="130"/>
                    <a:pt x="507" y="155"/>
                    <a:pt x="553" y="203"/>
                  </a:cubicBezTo>
                  <a:lnTo>
                    <a:pt x="571" y="221"/>
                  </a:lnTo>
                  <a:cubicBezTo>
                    <a:pt x="584" y="233"/>
                    <a:pt x="600" y="239"/>
                    <a:pt x="617" y="239"/>
                  </a:cubicBezTo>
                  <a:cubicBezTo>
                    <a:pt x="634" y="239"/>
                    <a:pt x="650" y="232"/>
                    <a:pt x="663" y="221"/>
                  </a:cubicBezTo>
                  <a:lnTo>
                    <a:pt x="680" y="203"/>
                  </a:lnTo>
                  <a:cubicBezTo>
                    <a:pt x="727" y="156"/>
                    <a:pt x="790" y="130"/>
                    <a:pt x="856" y="130"/>
                  </a:cubicBezTo>
                  <a:cubicBezTo>
                    <a:pt x="922" y="130"/>
                    <a:pt x="985" y="156"/>
                    <a:pt x="1032" y="203"/>
                  </a:cubicBezTo>
                  <a:cubicBezTo>
                    <a:pt x="1079" y="250"/>
                    <a:pt x="1105" y="313"/>
                    <a:pt x="1105" y="379"/>
                  </a:cubicBezTo>
                  <a:cubicBezTo>
                    <a:pt x="1105" y="446"/>
                    <a:pt x="1079" y="508"/>
                    <a:pt x="1031" y="5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7" name="Group 316">
            <a:extLst>
              <a:ext uri="{FF2B5EF4-FFF2-40B4-BE49-F238E27FC236}">
                <a16:creationId xmlns:a16="http://schemas.microsoft.com/office/drawing/2014/main" id="{8A77A389-2715-4DB6-B130-24E7F6823B9A}"/>
              </a:ext>
            </a:extLst>
          </p:cNvPr>
          <p:cNvGrpSpPr/>
          <p:nvPr/>
        </p:nvGrpSpPr>
        <p:grpSpPr>
          <a:xfrm>
            <a:off x="7640778" y="4750413"/>
            <a:ext cx="387432" cy="372619"/>
            <a:chOff x="8245476" y="5245101"/>
            <a:chExt cx="539750" cy="519113"/>
          </a:xfrm>
          <a:solidFill>
            <a:srgbClr val="1C1C1C"/>
          </a:solidFill>
        </p:grpSpPr>
        <p:sp>
          <p:nvSpPr>
            <p:cNvPr id="183" name="Freeform 127">
              <a:extLst>
                <a:ext uri="{FF2B5EF4-FFF2-40B4-BE49-F238E27FC236}">
                  <a16:creationId xmlns:a16="http://schemas.microsoft.com/office/drawing/2014/main" id="{EF9DB19B-DD57-4785-87F2-514CD364B2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45476" y="5521326"/>
              <a:ext cx="539750" cy="242888"/>
            </a:xfrm>
            <a:custGeom>
              <a:avLst/>
              <a:gdLst>
                <a:gd name="T0" fmla="*/ 2512 w 2628"/>
                <a:gd name="T1" fmla="*/ 643 h 1180"/>
                <a:gd name="T2" fmla="*/ 2058 w 2628"/>
                <a:gd name="T3" fmla="*/ 1049 h 1180"/>
                <a:gd name="T4" fmla="*/ 1520 w 2628"/>
                <a:gd name="T5" fmla="*/ 1049 h 1180"/>
                <a:gd name="T6" fmla="*/ 1520 w 2628"/>
                <a:gd name="T7" fmla="*/ 917 h 1180"/>
                <a:gd name="T8" fmla="*/ 2043 w 2628"/>
                <a:gd name="T9" fmla="*/ 917 h 1180"/>
                <a:gd name="T10" fmla="*/ 2086 w 2628"/>
                <a:gd name="T11" fmla="*/ 900 h 1180"/>
                <a:gd name="T12" fmla="*/ 2599 w 2628"/>
                <a:gd name="T13" fmla="*/ 438 h 1180"/>
                <a:gd name="T14" fmla="*/ 2603 w 2628"/>
                <a:gd name="T15" fmla="*/ 346 h 1180"/>
                <a:gd name="T16" fmla="*/ 2512 w 2628"/>
                <a:gd name="T17" fmla="*/ 342 h 1180"/>
                <a:gd name="T18" fmla="*/ 2018 w 2628"/>
                <a:gd name="T19" fmla="*/ 787 h 1180"/>
                <a:gd name="T20" fmla="*/ 1520 w 2628"/>
                <a:gd name="T21" fmla="*/ 787 h 1180"/>
                <a:gd name="T22" fmla="*/ 1520 w 2628"/>
                <a:gd name="T23" fmla="*/ 655 h 1180"/>
                <a:gd name="T24" fmla="*/ 1981 w 2628"/>
                <a:gd name="T25" fmla="*/ 655 h 1180"/>
                <a:gd name="T26" fmla="*/ 2025 w 2628"/>
                <a:gd name="T27" fmla="*/ 638 h 1180"/>
                <a:gd name="T28" fmla="*/ 2600 w 2628"/>
                <a:gd name="T29" fmla="*/ 113 h 1180"/>
                <a:gd name="T30" fmla="*/ 2616 w 2628"/>
                <a:gd name="T31" fmla="*/ 41 h 1180"/>
                <a:gd name="T32" fmla="*/ 2556 w 2628"/>
                <a:gd name="T33" fmla="*/ 0 h 1180"/>
                <a:gd name="T34" fmla="*/ 645 w 2628"/>
                <a:gd name="T35" fmla="*/ 0 h 1180"/>
                <a:gd name="T36" fmla="*/ 601 w 2628"/>
                <a:gd name="T37" fmla="*/ 17 h 1180"/>
                <a:gd name="T38" fmla="*/ 26 w 2628"/>
                <a:gd name="T39" fmla="*/ 541 h 1180"/>
                <a:gd name="T40" fmla="*/ 9 w 2628"/>
                <a:gd name="T41" fmla="*/ 613 h 1180"/>
                <a:gd name="T42" fmla="*/ 70 w 2628"/>
                <a:gd name="T43" fmla="*/ 655 h 1180"/>
                <a:gd name="T44" fmla="*/ 614 w 2628"/>
                <a:gd name="T45" fmla="*/ 655 h 1180"/>
                <a:gd name="T46" fmla="*/ 614 w 2628"/>
                <a:gd name="T47" fmla="*/ 787 h 1180"/>
                <a:gd name="T48" fmla="*/ 70 w 2628"/>
                <a:gd name="T49" fmla="*/ 787 h 1180"/>
                <a:gd name="T50" fmla="*/ 5 w 2628"/>
                <a:gd name="T51" fmla="*/ 852 h 1180"/>
                <a:gd name="T52" fmla="*/ 70 w 2628"/>
                <a:gd name="T53" fmla="*/ 917 h 1180"/>
                <a:gd name="T54" fmla="*/ 614 w 2628"/>
                <a:gd name="T55" fmla="*/ 917 h 1180"/>
                <a:gd name="T56" fmla="*/ 614 w 2628"/>
                <a:gd name="T57" fmla="*/ 1050 h 1180"/>
                <a:gd name="T58" fmla="*/ 70 w 2628"/>
                <a:gd name="T59" fmla="*/ 1050 h 1180"/>
                <a:gd name="T60" fmla="*/ 5 w 2628"/>
                <a:gd name="T61" fmla="*/ 1115 h 1180"/>
                <a:gd name="T62" fmla="*/ 70 w 2628"/>
                <a:gd name="T63" fmla="*/ 1180 h 1180"/>
                <a:gd name="T64" fmla="*/ 679 w 2628"/>
                <a:gd name="T65" fmla="*/ 1180 h 1180"/>
                <a:gd name="T66" fmla="*/ 1455 w 2628"/>
                <a:gd name="T67" fmla="*/ 1180 h 1180"/>
                <a:gd name="T68" fmla="*/ 2083 w 2628"/>
                <a:gd name="T69" fmla="*/ 1180 h 1180"/>
                <a:gd name="T70" fmla="*/ 2127 w 2628"/>
                <a:gd name="T71" fmla="*/ 1163 h 1180"/>
                <a:gd name="T72" fmla="*/ 2599 w 2628"/>
                <a:gd name="T73" fmla="*/ 740 h 1180"/>
                <a:gd name="T74" fmla="*/ 2604 w 2628"/>
                <a:gd name="T75" fmla="*/ 649 h 1180"/>
                <a:gd name="T76" fmla="*/ 2512 w 2628"/>
                <a:gd name="T77" fmla="*/ 643 h 1180"/>
                <a:gd name="T78" fmla="*/ 1801 w 2628"/>
                <a:gd name="T79" fmla="*/ 129 h 1180"/>
                <a:gd name="T80" fmla="*/ 1369 w 2628"/>
                <a:gd name="T81" fmla="*/ 524 h 1180"/>
                <a:gd name="T82" fmla="*/ 833 w 2628"/>
                <a:gd name="T83" fmla="*/ 524 h 1180"/>
                <a:gd name="T84" fmla="*/ 1265 w 2628"/>
                <a:gd name="T85" fmla="*/ 129 h 1180"/>
                <a:gd name="T86" fmla="*/ 1801 w 2628"/>
                <a:gd name="T87" fmla="*/ 129 h 1180"/>
                <a:gd name="T88" fmla="*/ 1955 w 2628"/>
                <a:gd name="T89" fmla="*/ 524 h 1180"/>
                <a:gd name="T90" fmla="*/ 1562 w 2628"/>
                <a:gd name="T91" fmla="*/ 524 h 1180"/>
                <a:gd name="T92" fmla="*/ 1994 w 2628"/>
                <a:gd name="T93" fmla="*/ 130 h 1180"/>
                <a:gd name="T94" fmla="*/ 2388 w 2628"/>
                <a:gd name="T95" fmla="*/ 130 h 1180"/>
                <a:gd name="T96" fmla="*/ 1955 w 2628"/>
                <a:gd name="T97" fmla="*/ 524 h 1180"/>
                <a:gd name="T98" fmla="*/ 670 w 2628"/>
                <a:gd name="T99" fmla="*/ 129 h 1180"/>
                <a:gd name="T100" fmla="*/ 1072 w 2628"/>
                <a:gd name="T101" fmla="*/ 129 h 1180"/>
                <a:gd name="T102" fmla="*/ 639 w 2628"/>
                <a:gd name="T103" fmla="*/ 524 h 1180"/>
                <a:gd name="T104" fmla="*/ 238 w 2628"/>
                <a:gd name="T105" fmla="*/ 524 h 1180"/>
                <a:gd name="T106" fmla="*/ 670 w 2628"/>
                <a:gd name="T107" fmla="*/ 129 h 1180"/>
                <a:gd name="T108" fmla="*/ 744 w 2628"/>
                <a:gd name="T109" fmla="*/ 1049 h 1180"/>
                <a:gd name="T110" fmla="*/ 744 w 2628"/>
                <a:gd name="T111" fmla="*/ 655 h 1180"/>
                <a:gd name="T112" fmla="*/ 1390 w 2628"/>
                <a:gd name="T113" fmla="*/ 655 h 1180"/>
                <a:gd name="T114" fmla="*/ 1390 w 2628"/>
                <a:gd name="T115" fmla="*/ 1049 h 1180"/>
                <a:gd name="T116" fmla="*/ 744 w 2628"/>
                <a:gd name="T117" fmla="*/ 1049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628" h="1180">
                  <a:moveTo>
                    <a:pt x="2512" y="643"/>
                  </a:moveTo>
                  <a:lnTo>
                    <a:pt x="2058" y="1049"/>
                  </a:lnTo>
                  <a:lnTo>
                    <a:pt x="1520" y="1049"/>
                  </a:lnTo>
                  <a:lnTo>
                    <a:pt x="1520" y="917"/>
                  </a:lnTo>
                  <a:lnTo>
                    <a:pt x="2043" y="917"/>
                  </a:lnTo>
                  <a:cubicBezTo>
                    <a:pt x="2059" y="917"/>
                    <a:pt x="2074" y="911"/>
                    <a:pt x="2086" y="900"/>
                  </a:cubicBezTo>
                  <a:lnTo>
                    <a:pt x="2599" y="438"/>
                  </a:lnTo>
                  <a:cubicBezTo>
                    <a:pt x="2625" y="414"/>
                    <a:pt x="2627" y="373"/>
                    <a:pt x="2603" y="346"/>
                  </a:cubicBezTo>
                  <a:cubicBezTo>
                    <a:pt x="2580" y="320"/>
                    <a:pt x="2538" y="318"/>
                    <a:pt x="2512" y="342"/>
                  </a:cubicBezTo>
                  <a:lnTo>
                    <a:pt x="2018" y="787"/>
                  </a:lnTo>
                  <a:lnTo>
                    <a:pt x="1520" y="787"/>
                  </a:lnTo>
                  <a:lnTo>
                    <a:pt x="1520" y="655"/>
                  </a:lnTo>
                  <a:lnTo>
                    <a:pt x="1981" y="655"/>
                  </a:lnTo>
                  <a:cubicBezTo>
                    <a:pt x="1997" y="655"/>
                    <a:pt x="2013" y="649"/>
                    <a:pt x="2025" y="638"/>
                  </a:cubicBezTo>
                  <a:lnTo>
                    <a:pt x="2600" y="113"/>
                  </a:lnTo>
                  <a:cubicBezTo>
                    <a:pt x="2620" y="95"/>
                    <a:pt x="2626" y="66"/>
                    <a:pt x="2616" y="41"/>
                  </a:cubicBezTo>
                  <a:cubicBezTo>
                    <a:pt x="2607" y="17"/>
                    <a:pt x="2583" y="0"/>
                    <a:pt x="2556" y="0"/>
                  </a:cubicBezTo>
                  <a:lnTo>
                    <a:pt x="645" y="0"/>
                  </a:lnTo>
                  <a:cubicBezTo>
                    <a:pt x="628" y="0"/>
                    <a:pt x="613" y="6"/>
                    <a:pt x="601" y="17"/>
                  </a:cubicBezTo>
                  <a:lnTo>
                    <a:pt x="26" y="541"/>
                  </a:lnTo>
                  <a:cubicBezTo>
                    <a:pt x="6" y="559"/>
                    <a:pt x="0" y="588"/>
                    <a:pt x="9" y="613"/>
                  </a:cubicBezTo>
                  <a:cubicBezTo>
                    <a:pt x="19" y="638"/>
                    <a:pt x="43" y="655"/>
                    <a:pt x="70" y="655"/>
                  </a:cubicBezTo>
                  <a:lnTo>
                    <a:pt x="614" y="655"/>
                  </a:lnTo>
                  <a:lnTo>
                    <a:pt x="614" y="787"/>
                  </a:lnTo>
                  <a:lnTo>
                    <a:pt x="70" y="787"/>
                  </a:lnTo>
                  <a:cubicBezTo>
                    <a:pt x="34" y="787"/>
                    <a:pt x="5" y="816"/>
                    <a:pt x="5" y="852"/>
                  </a:cubicBezTo>
                  <a:cubicBezTo>
                    <a:pt x="5" y="888"/>
                    <a:pt x="34" y="917"/>
                    <a:pt x="70" y="917"/>
                  </a:cubicBezTo>
                  <a:lnTo>
                    <a:pt x="614" y="917"/>
                  </a:lnTo>
                  <a:lnTo>
                    <a:pt x="614" y="1050"/>
                  </a:lnTo>
                  <a:lnTo>
                    <a:pt x="70" y="1050"/>
                  </a:lnTo>
                  <a:cubicBezTo>
                    <a:pt x="34" y="1050"/>
                    <a:pt x="5" y="1079"/>
                    <a:pt x="5" y="1115"/>
                  </a:cubicBezTo>
                  <a:cubicBezTo>
                    <a:pt x="5" y="1151"/>
                    <a:pt x="34" y="1180"/>
                    <a:pt x="70" y="1180"/>
                  </a:cubicBezTo>
                  <a:lnTo>
                    <a:pt x="679" y="1180"/>
                  </a:lnTo>
                  <a:lnTo>
                    <a:pt x="1455" y="1180"/>
                  </a:lnTo>
                  <a:lnTo>
                    <a:pt x="2083" y="1180"/>
                  </a:lnTo>
                  <a:cubicBezTo>
                    <a:pt x="2099" y="1180"/>
                    <a:pt x="2115" y="1174"/>
                    <a:pt x="2127" y="1163"/>
                  </a:cubicBezTo>
                  <a:lnTo>
                    <a:pt x="2599" y="740"/>
                  </a:lnTo>
                  <a:cubicBezTo>
                    <a:pt x="2626" y="716"/>
                    <a:pt x="2628" y="675"/>
                    <a:pt x="2604" y="649"/>
                  </a:cubicBezTo>
                  <a:cubicBezTo>
                    <a:pt x="2580" y="622"/>
                    <a:pt x="2538" y="619"/>
                    <a:pt x="2512" y="643"/>
                  </a:cubicBezTo>
                  <a:close/>
                  <a:moveTo>
                    <a:pt x="1801" y="129"/>
                  </a:moveTo>
                  <a:lnTo>
                    <a:pt x="1369" y="524"/>
                  </a:lnTo>
                  <a:lnTo>
                    <a:pt x="833" y="524"/>
                  </a:lnTo>
                  <a:lnTo>
                    <a:pt x="1265" y="129"/>
                  </a:lnTo>
                  <a:lnTo>
                    <a:pt x="1801" y="129"/>
                  </a:lnTo>
                  <a:close/>
                  <a:moveTo>
                    <a:pt x="1955" y="524"/>
                  </a:moveTo>
                  <a:lnTo>
                    <a:pt x="1562" y="524"/>
                  </a:lnTo>
                  <a:lnTo>
                    <a:pt x="1994" y="130"/>
                  </a:lnTo>
                  <a:lnTo>
                    <a:pt x="2388" y="130"/>
                  </a:lnTo>
                  <a:lnTo>
                    <a:pt x="1955" y="524"/>
                  </a:lnTo>
                  <a:close/>
                  <a:moveTo>
                    <a:pt x="670" y="129"/>
                  </a:moveTo>
                  <a:lnTo>
                    <a:pt x="1072" y="129"/>
                  </a:lnTo>
                  <a:lnTo>
                    <a:pt x="639" y="524"/>
                  </a:lnTo>
                  <a:lnTo>
                    <a:pt x="238" y="524"/>
                  </a:lnTo>
                  <a:lnTo>
                    <a:pt x="670" y="129"/>
                  </a:lnTo>
                  <a:close/>
                  <a:moveTo>
                    <a:pt x="744" y="1049"/>
                  </a:moveTo>
                  <a:lnTo>
                    <a:pt x="744" y="655"/>
                  </a:lnTo>
                  <a:lnTo>
                    <a:pt x="1390" y="655"/>
                  </a:lnTo>
                  <a:lnTo>
                    <a:pt x="1390" y="1049"/>
                  </a:lnTo>
                  <a:lnTo>
                    <a:pt x="744" y="10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28">
              <a:extLst>
                <a:ext uri="{FF2B5EF4-FFF2-40B4-BE49-F238E27FC236}">
                  <a16:creationId xmlns:a16="http://schemas.microsoft.com/office/drawing/2014/main" id="{0665B12B-3783-44F3-89BD-BC45A4D4F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4" y="5245101"/>
              <a:ext cx="131763" cy="242888"/>
            </a:xfrm>
            <a:custGeom>
              <a:avLst/>
              <a:gdLst>
                <a:gd name="T0" fmla="*/ 242 w 647"/>
                <a:gd name="T1" fmla="*/ 655 h 1181"/>
                <a:gd name="T2" fmla="*/ 405 w 647"/>
                <a:gd name="T3" fmla="*/ 655 h 1181"/>
                <a:gd name="T4" fmla="*/ 517 w 647"/>
                <a:gd name="T5" fmla="*/ 767 h 1181"/>
                <a:gd name="T6" fmla="*/ 405 w 647"/>
                <a:gd name="T7" fmla="*/ 880 h 1181"/>
                <a:gd name="T8" fmla="*/ 114 w 647"/>
                <a:gd name="T9" fmla="*/ 880 h 1181"/>
                <a:gd name="T10" fmla="*/ 49 w 647"/>
                <a:gd name="T11" fmla="*/ 945 h 1181"/>
                <a:gd name="T12" fmla="*/ 114 w 647"/>
                <a:gd name="T13" fmla="*/ 1010 h 1181"/>
                <a:gd name="T14" fmla="*/ 259 w 647"/>
                <a:gd name="T15" fmla="*/ 1010 h 1181"/>
                <a:gd name="T16" fmla="*/ 259 w 647"/>
                <a:gd name="T17" fmla="*/ 1116 h 1181"/>
                <a:gd name="T18" fmla="*/ 324 w 647"/>
                <a:gd name="T19" fmla="*/ 1181 h 1181"/>
                <a:gd name="T20" fmla="*/ 389 w 647"/>
                <a:gd name="T21" fmla="*/ 1116 h 1181"/>
                <a:gd name="T22" fmla="*/ 389 w 647"/>
                <a:gd name="T23" fmla="*/ 1010 h 1181"/>
                <a:gd name="T24" fmla="*/ 406 w 647"/>
                <a:gd name="T25" fmla="*/ 1010 h 1181"/>
                <a:gd name="T26" fmla="*/ 408 w 647"/>
                <a:gd name="T27" fmla="*/ 1010 h 1181"/>
                <a:gd name="T28" fmla="*/ 647 w 647"/>
                <a:gd name="T29" fmla="*/ 767 h 1181"/>
                <a:gd name="T30" fmla="*/ 405 w 647"/>
                <a:gd name="T31" fmla="*/ 525 h 1181"/>
                <a:gd name="T32" fmla="*/ 242 w 647"/>
                <a:gd name="T33" fmla="*/ 525 h 1181"/>
                <a:gd name="T34" fmla="*/ 130 w 647"/>
                <a:gd name="T35" fmla="*/ 413 h 1181"/>
                <a:gd name="T36" fmla="*/ 242 w 647"/>
                <a:gd name="T37" fmla="*/ 300 h 1181"/>
                <a:gd name="T38" fmla="*/ 528 w 647"/>
                <a:gd name="T39" fmla="*/ 300 h 1181"/>
                <a:gd name="T40" fmla="*/ 593 w 647"/>
                <a:gd name="T41" fmla="*/ 235 h 1181"/>
                <a:gd name="T42" fmla="*/ 528 w 647"/>
                <a:gd name="T43" fmla="*/ 170 h 1181"/>
                <a:gd name="T44" fmla="*/ 389 w 647"/>
                <a:gd name="T45" fmla="*/ 170 h 1181"/>
                <a:gd name="T46" fmla="*/ 389 w 647"/>
                <a:gd name="T47" fmla="*/ 65 h 1181"/>
                <a:gd name="T48" fmla="*/ 324 w 647"/>
                <a:gd name="T49" fmla="*/ 0 h 1181"/>
                <a:gd name="T50" fmla="*/ 259 w 647"/>
                <a:gd name="T51" fmla="*/ 65 h 1181"/>
                <a:gd name="T52" fmla="*/ 259 w 647"/>
                <a:gd name="T53" fmla="*/ 169 h 1181"/>
                <a:gd name="T54" fmla="*/ 243 w 647"/>
                <a:gd name="T55" fmla="*/ 169 h 1181"/>
                <a:gd name="T56" fmla="*/ 0 w 647"/>
                <a:gd name="T57" fmla="*/ 412 h 1181"/>
                <a:gd name="T58" fmla="*/ 242 w 647"/>
                <a:gd name="T59" fmla="*/ 655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7" h="1181">
                  <a:moveTo>
                    <a:pt x="242" y="655"/>
                  </a:moveTo>
                  <a:lnTo>
                    <a:pt x="405" y="655"/>
                  </a:lnTo>
                  <a:cubicBezTo>
                    <a:pt x="466" y="655"/>
                    <a:pt x="517" y="706"/>
                    <a:pt x="517" y="767"/>
                  </a:cubicBezTo>
                  <a:cubicBezTo>
                    <a:pt x="517" y="829"/>
                    <a:pt x="466" y="880"/>
                    <a:pt x="405" y="880"/>
                  </a:cubicBezTo>
                  <a:lnTo>
                    <a:pt x="114" y="880"/>
                  </a:lnTo>
                  <a:cubicBezTo>
                    <a:pt x="78" y="880"/>
                    <a:pt x="49" y="909"/>
                    <a:pt x="49" y="945"/>
                  </a:cubicBezTo>
                  <a:cubicBezTo>
                    <a:pt x="49" y="981"/>
                    <a:pt x="78" y="1010"/>
                    <a:pt x="114" y="1010"/>
                  </a:cubicBezTo>
                  <a:lnTo>
                    <a:pt x="259" y="1010"/>
                  </a:lnTo>
                  <a:lnTo>
                    <a:pt x="259" y="1116"/>
                  </a:lnTo>
                  <a:cubicBezTo>
                    <a:pt x="259" y="1152"/>
                    <a:pt x="288" y="1181"/>
                    <a:pt x="324" y="1181"/>
                  </a:cubicBezTo>
                  <a:cubicBezTo>
                    <a:pt x="359" y="1181"/>
                    <a:pt x="389" y="1152"/>
                    <a:pt x="389" y="1116"/>
                  </a:cubicBezTo>
                  <a:lnTo>
                    <a:pt x="389" y="1010"/>
                  </a:lnTo>
                  <a:lnTo>
                    <a:pt x="406" y="1010"/>
                  </a:lnTo>
                  <a:cubicBezTo>
                    <a:pt x="407" y="1010"/>
                    <a:pt x="407" y="1010"/>
                    <a:pt x="408" y="1010"/>
                  </a:cubicBezTo>
                  <a:cubicBezTo>
                    <a:pt x="540" y="1008"/>
                    <a:pt x="647" y="900"/>
                    <a:pt x="647" y="767"/>
                  </a:cubicBezTo>
                  <a:cubicBezTo>
                    <a:pt x="647" y="633"/>
                    <a:pt x="538" y="525"/>
                    <a:pt x="405" y="525"/>
                  </a:cubicBezTo>
                  <a:lnTo>
                    <a:pt x="242" y="525"/>
                  </a:lnTo>
                  <a:cubicBezTo>
                    <a:pt x="180" y="525"/>
                    <a:pt x="130" y="474"/>
                    <a:pt x="130" y="413"/>
                  </a:cubicBezTo>
                  <a:cubicBezTo>
                    <a:pt x="130" y="351"/>
                    <a:pt x="180" y="300"/>
                    <a:pt x="242" y="300"/>
                  </a:cubicBezTo>
                  <a:lnTo>
                    <a:pt x="528" y="300"/>
                  </a:lnTo>
                  <a:cubicBezTo>
                    <a:pt x="564" y="300"/>
                    <a:pt x="593" y="271"/>
                    <a:pt x="593" y="235"/>
                  </a:cubicBezTo>
                  <a:cubicBezTo>
                    <a:pt x="593" y="199"/>
                    <a:pt x="564" y="170"/>
                    <a:pt x="528" y="170"/>
                  </a:cubicBezTo>
                  <a:lnTo>
                    <a:pt x="389" y="170"/>
                  </a:lnTo>
                  <a:lnTo>
                    <a:pt x="389" y="65"/>
                  </a:lnTo>
                  <a:cubicBezTo>
                    <a:pt x="389" y="29"/>
                    <a:pt x="359" y="0"/>
                    <a:pt x="324" y="0"/>
                  </a:cubicBezTo>
                  <a:cubicBezTo>
                    <a:pt x="288" y="0"/>
                    <a:pt x="259" y="29"/>
                    <a:pt x="259" y="65"/>
                  </a:cubicBezTo>
                  <a:lnTo>
                    <a:pt x="259" y="169"/>
                  </a:lnTo>
                  <a:lnTo>
                    <a:pt x="243" y="169"/>
                  </a:lnTo>
                  <a:cubicBezTo>
                    <a:pt x="109" y="169"/>
                    <a:pt x="0" y="278"/>
                    <a:pt x="0" y="412"/>
                  </a:cubicBezTo>
                  <a:cubicBezTo>
                    <a:pt x="0" y="545"/>
                    <a:pt x="108" y="655"/>
                    <a:pt x="242" y="6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1" name="Group 310">
            <a:extLst>
              <a:ext uri="{FF2B5EF4-FFF2-40B4-BE49-F238E27FC236}">
                <a16:creationId xmlns:a16="http://schemas.microsoft.com/office/drawing/2014/main" id="{08D6B718-F653-4356-8483-4C6C97F0A149}"/>
              </a:ext>
            </a:extLst>
          </p:cNvPr>
          <p:cNvGrpSpPr/>
          <p:nvPr/>
        </p:nvGrpSpPr>
        <p:grpSpPr>
          <a:xfrm>
            <a:off x="8333700" y="4007265"/>
            <a:ext cx="386293" cy="354387"/>
            <a:chOff x="9247189" y="4164013"/>
            <a:chExt cx="538163" cy="493713"/>
          </a:xfrm>
          <a:solidFill>
            <a:srgbClr val="1C1C1C"/>
          </a:solidFill>
        </p:grpSpPr>
        <p:sp>
          <p:nvSpPr>
            <p:cNvPr id="217" name="Freeform 161">
              <a:extLst>
                <a:ext uri="{FF2B5EF4-FFF2-40B4-BE49-F238E27FC236}">
                  <a16:creationId xmlns:a16="http://schemas.microsoft.com/office/drawing/2014/main" id="{33B74A7F-9F08-475D-83E1-5D75DC7E79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7189" y="4164013"/>
              <a:ext cx="538163" cy="493713"/>
            </a:xfrm>
            <a:custGeom>
              <a:avLst/>
              <a:gdLst>
                <a:gd name="T0" fmla="*/ 2271 w 2623"/>
                <a:gd name="T1" fmla="*/ 352 h 2400"/>
                <a:gd name="T2" fmla="*/ 1423 w 2623"/>
                <a:gd name="T3" fmla="*/ 0 h 2400"/>
                <a:gd name="T4" fmla="*/ 564 w 2623"/>
                <a:gd name="T5" fmla="*/ 362 h 2400"/>
                <a:gd name="T6" fmla="*/ 565 w 2623"/>
                <a:gd name="T7" fmla="*/ 454 h 2400"/>
                <a:gd name="T8" fmla="*/ 657 w 2623"/>
                <a:gd name="T9" fmla="*/ 453 h 2400"/>
                <a:gd name="T10" fmla="*/ 1423 w 2623"/>
                <a:gd name="T11" fmla="*/ 130 h 2400"/>
                <a:gd name="T12" fmla="*/ 2494 w 2623"/>
                <a:gd name="T13" fmla="*/ 1200 h 2400"/>
                <a:gd name="T14" fmla="*/ 1423 w 2623"/>
                <a:gd name="T15" fmla="*/ 2271 h 2400"/>
                <a:gd name="T16" fmla="*/ 352 w 2623"/>
                <a:gd name="T17" fmla="*/ 1200 h 2400"/>
                <a:gd name="T18" fmla="*/ 352 w 2623"/>
                <a:gd name="T19" fmla="*/ 1186 h 2400"/>
                <a:gd name="T20" fmla="*/ 459 w 2623"/>
                <a:gd name="T21" fmla="*/ 1293 h 2400"/>
                <a:gd name="T22" fmla="*/ 505 w 2623"/>
                <a:gd name="T23" fmla="*/ 1312 h 2400"/>
                <a:gd name="T24" fmla="*/ 551 w 2623"/>
                <a:gd name="T25" fmla="*/ 1293 h 2400"/>
                <a:gd name="T26" fmla="*/ 551 w 2623"/>
                <a:gd name="T27" fmla="*/ 1202 h 2400"/>
                <a:gd name="T28" fmla="*/ 334 w 2623"/>
                <a:gd name="T29" fmla="*/ 985 h 2400"/>
                <a:gd name="T30" fmla="*/ 243 w 2623"/>
                <a:gd name="T31" fmla="*/ 985 h 2400"/>
                <a:gd name="T32" fmla="*/ 26 w 2623"/>
                <a:gd name="T33" fmla="*/ 1202 h 2400"/>
                <a:gd name="T34" fmla="*/ 26 w 2623"/>
                <a:gd name="T35" fmla="*/ 1293 h 2400"/>
                <a:gd name="T36" fmla="*/ 72 w 2623"/>
                <a:gd name="T37" fmla="*/ 1312 h 2400"/>
                <a:gd name="T38" fmla="*/ 117 w 2623"/>
                <a:gd name="T39" fmla="*/ 1293 h 2400"/>
                <a:gd name="T40" fmla="*/ 224 w 2623"/>
                <a:gd name="T41" fmla="*/ 1186 h 2400"/>
                <a:gd name="T42" fmla="*/ 224 w 2623"/>
                <a:gd name="T43" fmla="*/ 1200 h 2400"/>
                <a:gd name="T44" fmla="*/ 575 w 2623"/>
                <a:gd name="T45" fmla="*/ 2048 h 2400"/>
                <a:gd name="T46" fmla="*/ 1424 w 2623"/>
                <a:gd name="T47" fmla="*/ 2400 h 2400"/>
                <a:gd name="T48" fmla="*/ 2272 w 2623"/>
                <a:gd name="T49" fmla="*/ 2048 h 2400"/>
                <a:gd name="T50" fmla="*/ 2623 w 2623"/>
                <a:gd name="T51" fmla="*/ 1200 h 2400"/>
                <a:gd name="T52" fmla="*/ 2271 w 2623"/>
                <a:gd name="T53" fmla="*/ 352 h 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3" h="2400">
                  <a:moveTo>
                    <a:pt x="2271" y="352"/>
                  </a:moveTo>
                  <a:cubicBezTo>
                    <a:pt x="2045" y="125"/>
                    <a:pt x="1743" y="0"/>
                    <a:pt x="1423" y="0"/>
                  </a:cubicBezTo>
                  <a:cubicBezTo>
                    <a:pt x="1097" y="0"/>
                    <a:pt x="792" y="129"/>
                    <a:pt x="564" y="362"/>
                  </a:cubicBezTo>
                  <a:cubicBezTo>
                    <a:pt x="539" y="388"/>
                    <a:pt x="540" y="429"/>
                    <a:pt x="565" y="454"/>
                  </a:cubicBezTo>
                  <a:cubicBezTo>
                    <a:pt x="590" y="479"/>
                    <a:pt x="631" y="478"/>
                    <a:pt x="657" y="453"/>
                  </a:cubicBezTo>
                  <a:cubicBezTo>
                    <a:pt x="860" y="245"/>
                    <a:pt x="1132" y="130"/>
                    <a:pt x="1423" y="130"/>
                  </a:cubicBezTo>
                  <a:cubicBezTo>
                    <a:pt x="2014" y="129"/>
                    <a:pt x="2494" y="609"/>
                    <a:pt x="2494" y="1200"/>
                  </a:cubicBezTo>
                  <a:cubicBezTo>
                    <a:pt x="2494" y="1790"/>
                    <a:pt x="2014" y="2271"/>
                    <a:pt x="1423" y="2271"/>
                  </a:cubicBezTo>
                  <a:cubicBezTo>
                    <a:pt x="833" y="2271"/>
                    <a:pt x="352" y="1790"/>
                    <a:pt x="352" y="1200"/>
                  </a:cubicBezTo>
                  <a:lnTo>
                    <a:pt x="352" y="1186"/>
                  </a:lnTo>
                  <a:lnTo>
                    <a:pt x="459" y="1293"/>
                  </a:lnTo>
                  <a:cubicBezTo>
                    <a:pt x="471" y="1305"/>
                    <a:pt x="488" y="1312"/>
                    <a:pt x="505" y="1312"/>
                  </a:cubicBezTo>
                  <a:cubicBezTo>
                    <a:pt x="521" y="1312"/>
                    <a:pt x="538" y="1305"/>
                    <a:pt x="551" y="1293"/>
                  </a:cubicBezTo>
                  <a:cubicBezTo>
                    <a:pt x="576" y="1268"/>
                    <a:pt x="576" y="1227"/>
                    <a:pt x="551" y="1202"/>
                  </a:cubicBezTo>
                  <a:lnTo>
                    <a:pt x="334" y="985"/>
                  </a:lnTo>
                  <a:cubicBezTo>
                    <a:pt x="309" y="959"/>
                    <a:pt x="268" y="959"/>
                    <a:pt x="243" y="985"/>
                  </a:cubicBezTo>
                  <a:lnTo>
                    <a:pt x="26" y="1202"/>
                  </a:lnTo>
                  <a:cubicBezTo>
                    <a:pt x="0" y="1227"/>
                    <a:pt x="0" y="1268"/>
                    <a:pt x="26" y="1293"/>
                  </a:cubicBezTo>
                  <a:cubicBezTo>
                    <a:pt x="38" y="1305"/>
                    <a:pt x="55" y="1312"/>
                    <a:pt x="72" y="1312"/>
                  </a:cubicBezTo>
                  <a:cubicBezTo>
                    <a:pt x="88" y="1312"/>
                    <a:pt x="104" y="1305"/>
                    <a:pt x="117" y="1293"/>
                  </a:cubicBezTo>
                  <a:lnTo>
                    <a:pt x="224" y="1186"/>
                  </a:lnTo>
                  <a:lnTo>
                    <a:pt x="224" y="1200"/>
                  </a:lnTo>
                  <a:cubicBezTo>
                    <a:pt x="224" y="1520"/>
                    <a:pt x="349" y="1822"/>
                    <a:pt x="575" y="2048"/>
                  </a:cubicBezTo>
                  <a:cubicBezTo>
                    <a:pt x="802" y="2275"/>
                    <a:pt x="1103" y="2400"/>
                    <a:pt x="1424" y="2400"/>
                  </a:cubicBezTo>
                  <a:cubicBezTo>
                    <a:pt x="1744" y="2400"/>
                    <a:pt x="2045" y="2275"/>
                    <a:pt x="2272" y="2048"/>
                  </a:cubicBezTo>
                  <a:cubicBezTo>
                    <a:pt x="2499" y="1822"/>
                    <a:pt x="2623" y="1520"/>
                    <a:pt x="2623" y="1200"/>
                  </a:cubicBezTo>
                  <a:cubicBezTo>
                    <a:pt x="2623" y="880"/>
                    <a:pt x="2498" y="578"/>
                    <a:pt x="2271" y="3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62">
              <a:extLst>
                <a:ext uri="{FF2B5EF4-FFF2-40B4-BE49-F238E27FC236}">
                  <a16:creationId xmlns:a16="http://schemas.microsoft.com/office/drawing/2014/main" id="{C7620FF0-34E7-4DB9-9677-6FAA943E04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23401" y="4267201"/>
              <a:ext cx="231775" cy="276225"/>
            </a:xfrm>
            <a:custGeom>
              <a:avLst/>
              <a:gdLst>
                <a:gd name="T0" fmla="*/ 563 w 1127"/>
                <a:gd name="T1" fmla="*/ 0 h 1338"/>
                <a:gd name="T2" fmla="*/ 183 w 1127"/>
                <a:gd name="T3" fmla="*/ 381 h 1338"/>
                <a:gd name="T4" fmla="*/ 183 w 1127"/>
                <a:gd name="T5" fmla="*/ 564 h 1338"/>
                <a:gd name="T6" fmla="*/ 64 w 1127"/>
                <a:gd name="T7" fmla="*/ 564 h 1338"/>
                <a:gd name="T8" fmla="*/ 0 w 1127"/>
                <a:gd name="T9" fmla="*/ 629 h 1338"/>
                <a:gd name="T10" fmla="*/ 0 w 1127"/>
                <a:gd name="T11" fmla="*/ 1273 h 1338"/>
                <a:gd name="T12" fmla="*/ 64 w 1127"/>
                <a:gd name="T13" fmla="*/ 1338 h 1338"/>
                <a:gd name="T14" fmla="*/ 1063 w 1127"/>
                <a:gd name="T15" fmla="*/ 1338 h 1338"/>
                <a:gd name="T16" fmla="*/ 1127 w 1127"/>
                <a:gd name="T17" fmla="*/ 1273 h 1338"/>
                <a:gd name="T18" fmla="*/ 1127 w 1127"/>
                <a:gd name="T19" fmla="*/ 630 h 1338"/>
                <a:gd name="T20" fmla="*/ 1063 w 1127"/>
                <a:gd name="T21" fmla="*/ 565 h 1338"/>
                <a:gd name="T22" fmla="*/ 944 w 1127"/>
                <a:gd name="T23" fmla="*/ 565 h 1338"/>
                <a:gd name="T24" fmla="*/ 944 w 1127"/>
                <a:gd name="T25" fmla="*/ 381 h 1338"/>
                <a:gd name="T26" fmla="*/ 563 w 1127"/>
                <a:gd name="T27" fmla="*/ 0 h 1338"/>
                <a:gd name="T28" fmla="*/ 312 w 1127"/>
                <a:gd name="T29" fmla="*/ 381 h 1338"/>
                <a:gd name="T30" fmla="*/ 563 w 1127"/>
                <a:gd name="T31" fmla="*/ 130 h 1338"/>
                <a:gd name="T32" fmla="*/ 814 w 1127"/>
                <a:gd name="T33" fmla="*/ 381 h 1338"/>
                <a:gd name="T34" fmla="*/ 814 w 1127"/>
                <a:gd name="T35" fmla="*/ 565 h 1338"/>
                <a:gd name="T36" fmla="*/ 312 w 1127"/>
                <a:gd name="T37" fmla="*/ 565 h 1338"/>
                <a:gd name="T38" fmla="*/ 312 w 1127"/>
                <a:gd name="T39" fmla="*/ 381 h 1338"/>
                <a:gd name="T40" fmla="*/ 998 w 1127"/>
                <a:gd name="T41" fmla="*/ 1209 h 1338"/>
                <a:gd name="T42" fmla="*/ 129 w 1127"/>
                <a:gd name="T43" fmla="*/ 1209 h 1338"/>
                <a:gd name="T44" fmla="*/ 129 w 1127"/>
                <a:gd name="T45" fmla="*/ 694 h 1338"/>
                <a:gd name="T46" fmla="*/ 998 w 1127"/>
                <a:gd name="T47" fmla="*/ 694 h 1338"/>
                <a:gd name="T48" fmla="*/ 998 w 1127"/>
                <a:gd name="T49" fmla="*/ 1209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7" h="1338">
                  <a:moveTo>
                    <a:pt x="563" y="0"/>
                  </a:moveTo>
                  <a:cubicBezTo>
                    <a:pt x="353" y="0"/>
                    <a:pt x="183" y="171"/>
                    <a:pt x="183" y="381"/>
                  </a:cubicBezTo>
                  <a:lnTo>
                    <a:pt x="183" y="564"/>
                  </a:lnTo>
                  <a:lnTo>
                    <a:pt x="64" y="564"/>
                  </a:lnTo>
                  <a:cubicBezTo>
                    <a:pt x="29" y="564"/>
                    <a:pt x="0" y="594"/>
                    <a:pt x="0" y="629"/>
                  </a:cubicBezTo>
                  <a:lnTo>
                    <a:pt x="0" y="1273"/>
                  </a:lnTo>
                  <a:cubicBezTo>
                    <a:pt x="0" y="1309"/>
                    <a:pt x="29" y="1338"/>
                    <a:pt x="64" y="1338"/>
                  </a:cubicBezTo>
                  <a:lnTo>
                    <a:pt x="1063" y="1338"/>
                  </a:lnTo>
                  <a:cubicBezTo>
                    <a:pt x="1098" y="1338"/>
                    <a:pt x="1127" y="1309"/>
                    <a:pt x="1127" y="1273"/>
                  </a:cubicBezTo>
                  <a:lnTo>
                    <a:pt x="1127" y="630"/>
                  </a:lnTo>
                  <a:cubicBezTo>
                    <a:pt x="1127" y="594"/>
                    <a:pt x="1098" y="565"/>
                    <a:pt x="1063" y="565"/>
                  </a:cubicBezTo>
                  <a:lnTo>
                    <a:pt x="944" y="565"/>
                  </a:lnTo>
                  <a:lnTo>
                    <a:pt x="944" y="381"/>
                  </a:lnTo>
                  <a:cubicBezTo>
                    <a:pt x="944" y="172"/>
                    <a:pt x="773" y="0"/>
                    <a:pt x="563" y="0"/>
                  </a:cubicBezTo>
                  <a:close/>
                  <a:moveTo>
                    <a:pt x="312" y="381"/>
                  </a:moveTo>
                  <a:cubicBezTo>
                    <a:pt x="312" y="243"/>
                    <a:pt x="425" y="130"/>
                    <a:pt x="563" y="130"/>
                  </a:cubicBezTo>
                  <a:cubicBezTo>
                    <a:pt x="701" y="130"/>
                    <a:pt x="814" y="243"/>
                    <a:pt x="814" y="381"/>
                  </a:cubicBezTo>
                  <a:lnTo>
                    <a:pt x="814" y="565"/>
                  </a:lnTo>
                  <a:lnTo>
                    <a:pt x="312" y="565"/>
                  </a:lnTo>
                  <a:lnTo>
                    <a:pt x="312" y="381"/>
                  </a:lnTo>
                  <a:close/>
                  <a:moveTo>
                    <a:pt x="998" y="1209"/>
                  </a:moveTo>
                  <a:lnTo>
                    <a:pt x="129" y="1209"/>
                  </a:lnTo>
                  <a:lnTo>
                    <a:pt x="129" y="694"/>
                  </a:lnTo>
                  <a:lnTo>
                    <a:pt x="998" y="694"/>
                  </a:lnTo>
                  <a:lnTo>
                    <a:pt x="998" y="1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15688B20-1CFF-4C27-9480-6D0477AF0EFB}"/>
              </a:ext>
            </a:extLst>
          </p:cNvPr>
          <p:cNvGrpSpPr/>
          <p:nvPr/>
        </p:nvGrpSpPr>
        <p:grpSpPr>
          <a:xfrm>
            <a:off x="8372444" y="3239048"/>
            <a:ext cx="308806" cy="386293"/>
            <a:chOff x="9267826" y="3157538"/>
            <a:chExt cx="430213" cy="538163"/>
          </a:xfrm>
          <a:solidFill>
            <a:srgbClr val="1C1C1C"/>
          </a:solidFill>
        </p:grpSpPr>
        <p:sp>
          <p:nvSpPr>
            <p:cNvPr id="256" name="Freeform 200">
              <a:extLst>
                <a:ext uri="{FF2B5EF4-FFF2-40B4-BE49-F238E27FC236}">
                  <a16:creationId xmlns:a16="http://schemas.microsoft.com/office/drawing/2014/main" id="{3BDFCC84-A5AD-4E86-9FE9-FB38D6158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64" y="3395663"/>
              <a:ext cx="185738" cy="184150"/>
            </a:xfrm>
            <a:custGeom>
              <a:avLst/>
              <a:gdLst>
                <a:gd name="T0" fmla="*/ 874 w 900"/>
                <a:gd name="T1" fmla="*/ 25 h 894"/>
                <a:gd name="T2" fmla="*/ 782 w 900"/>
                <a:gd name="T3" fmla="*/ 25 h 894"/>
                <a:gd name="T4" fmla="*/ 25 w 900"/>
                <a:gd name="T5" fmla="*/ 783 h 894"/>
                <a:gd name="T6" fmla="*/ 25 w 900"/>
                <a:gd name="T7" fmla="*/ 875 h 894"/>
                <a:gd name="T8" fmla="*/ 71 w 900"/>
                <a:gd name="T9" fmla="*/ 894 h 894"/>
                <a:gd name="T10" fmla="*/ 117 w 900"/>
                <a:gd name="T11" fmla="*/ 875 h 894"/>
                <a:gd name="T12" fmla="*/ 874 w 900"/>
                <a:gd name="T13" fmla="*/ 118 h 894"/>
                <a:gd name="T14" fmla="*/ 874 w 900"/>
                <a:gd name="T15" fmla="*/ 25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0" h="894">
                  <a:moveTo>
                    <a:pt x="874" y="25"/>
                  </a:moveTo>
                  <a:cubicBezTo>
                    <a:pt x="849" y="0"/>
                    <a:pt x="808" y="0"/>
                    <a:pt x="782" y="25"/>
                  </a:cubicBezTo>
                  <a:lnTo>
                    <a:pt x="25" y="783"/>
                  </a:lnTo>
                  <a:cubicBezTo>
                    <a:pt x="0" y="808"/>
                    <a:pt x="0" y="850"/>
                    <a:pt x="25" y="875"/>
                  </a:cubicBezTo>
                  <a:cubicBezTo>
                    <a:pt x="38" y="887"/>
                    <a:pt x="54" y="894"/>
                    <a:pt x="71" y="894"/>
                  </a:cubicBezTo>
                  <a:cubicBezTo>
                    <a:pt x="88" y="894"/>
                    <a:pt x="104" y="887"/>
                    <a:pt x="117" y="875"/>
                  </a:cubicBezTo>
                  <a:lnTo>
                    <a:pt x="874" y="118"/>
                  </a:lnTo>
                  <a:cubicBezTo>
                    <a:pt x="900" y="92"/>
                    <a:pt x="900" y="51"/>
                    <a:pt x="874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01">
              <a:extLst>
                <a:ext uri="{FF2B5EF4-FFF2-40B4-BE49-F238E27FC236}">
                  <a16:creationId xmlns:a16="http://schemas.microsoft.com/office/drawing/2014/main" id="{61CEE6ED-FE37-4402-A84D-58A0489E51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91664" y="3494088"/>
              <a:ext cx="96838" cy="92075"/>
            </a:xfrm>
            <a:custGeom>
              <a:avLst/>
              <a:gdLst>
                <a:gd name="T0" fmla="*/ 246 w 470"/>
                <a:gd name="T1" fmla="*/ 0 h 448"/>
                <a:gd name="T2" fmla="*/ 87 w 470"/>
                <a:gd name="T3" fmla="*/ 66 h 448"/>
                <a:gd name="T4" fmla="*/ 87 w 470"/>
                <a:gd name="T5" fmla="*/ 382 h 448"/>
                <a:gd name="T6" fmla="*/ 246 w 470"/>
                <a:gd name="T7" fmla="*/ 448 h 448"/>
                <a:gd name="T8" fmla="*/ 405 w 470"/>
                <a:gd name="T9" fmla="*/ 382 h 448"/>
                <a:gd name="T10" fmla="*/ 470 w 470"/>
                <a:gd name="T11" fmla="*/ 224 h 448"/>
                <a:gd name="T12" fmla="*/ 405 w 470"/>
                <a:gd name="T13" fmla="*/ 65 h 448"/>
                <a:gd name="T14" fmla="*/ 246 w 470"/>
                <a:gd name="T15" fmla="*/ 0 h 448"/>
                <a:gd name="T16" fmla="*/ 313 w 470"/>
                <a:gd name="T17" fmla="*/ 291 h 448"/>
                <a:gd name="T18" fmla="*/ 246 w 470"/>
                <a:gd name="T19" fmla="*/ 318 h 448"/>
                <a:gd name="T20" fmla="*/ 179 w 470"/>
                <a:gd name="T21" fmla="*/ 291 h 448"/>
                <a:gd name="T22" fmla="*/ 179 w 470"/>
                <a:gd name="T23" fmla="*/ 158 h 448"/>
                <a:gd name="T24" fmla="*/ 246 w 470"/>
                <a:gd name="T25" fmla="*/ 130 h 448"/>
                <a:gd name="T26" fmla="*/ 313 w 470"/>
                <a:gd name="T27" fmla="*/ 158 h 448"/>
                <a:gd name="T28" fmla="*/ 340 w 470"/>
                <a:gd name="T29" fmla="*/ 224 h 448"/>
                <a:gd name="T30" fmla="*/ 313 w 470"/>
                <a:gd name="T31" fmla="*/ 291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0" h="448">
                  <a:moveTo>
                    <a:pt x="246" y="0"/>
                  </a:moveTo>
                  <a:cubicBezTo>
                    <a:pt x="186" y="0"/>
                    <a:pt x="130" y="23"/>
                    <a:pt x="87" y="66"/>
                  </a:cubicBezTo>
                  <a:cubicBezTo>
                    <a:pt x="0" y="153"/>
                    <a:pt x="0" y="295"/>
                    <a:pt x="87" y="382"/>
                  </a:cubicBezTo>
                  <a:cubicBezTo>
                    <a:pt x="130" y="425"/>
                    <a:pt x="186" y="448"/>
                    <a:pt x="246" y="448"/>
                  </a:cubicBezTo>
                  <a:cubicBezTo>
                    <a:pt x="306" y="448"/>
                    <a:pt x="362" y="425"/>
                    <a:pt x="405" y="382"/>
                  </a:cubicBezTo>
                  <a:cubicBezTo>
                    <a:pt x="448" y="340"/>
                    <a:pt x="470" y="284"/>
                    <a:pt x="470" y="224"/>
                  </a:cubicBezTo>
                  <a:cubicBezTo>
                    <a:pt x="470" y="164"/>
                    <a:pt x="447" y="108"/>
                    <a:pt x="405" y="65"/>
                  </a:cubicBezTo>
                  <a:cubicBezTo>
                    <a:pt x="362" y="22"/>
                    <a:pt x="306" y="0"/>
                    <a:pt x="246" y="0"/>
                  </a:cubicBezTo>
                  <a:close/>
                  <a:moveTo>
                    <a:pt x="313" y="291"/>
                  </a:moveTo>
                  <a:cubicBezTo>
                    <a:pt x="295" y="309"/>
                    <a:pt x="272" y="318"/>
                    <a:pt x="246" y="318"/>
                  </a:cubicBezTo>
                  <a:cubicBezTo>
                    <a:pt x="221" y="318"/>
                    <a:pt x="197" y="309"/>
                    <a:pt x="179" y="291"/>
                  </a:cubicBezTo>
                  <a:cubicBezTo>
                    <a:pt x="143" y="254"/>
                    <a:pt x="143" y="194"/>
                    <a:pt x="179" y="158"/>
                  </a:cubicBezTo>
                  <a:cubicBezTo>
                    <a:pt x="197" y="140"/>
                    <a:pt x="221" y="130"/>
                    <a:pt x="246" y="130"/>
                  </a:cubicBezTo>
                  <a:cubicBezTo>
                    <a:pt x="271" y="130"/>
                    <a:pt x="295" y="140"/>
                    <a:pt x="313" y="158"/>
                  </a:cubicBezTo>
                  <a:cubicBezTo>
                    <a:pt x="331" y="175"/>
                    <a:pt x="340" y="199"/>
                    <a:pt x="340" y="224"/>
                  </a:cubicBezTo>
                  <a:cubicBezTo>
                    <a:pt x="340" y="250"/>
                    <a:pt x="330" y="273"/>
                    <a:pt x="313" y="2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02">
              <a:extLst>
                <a:ext uri="{FF2B5EF4-FFF2-40B4-BE49-F238E27FC236}">
                  <a16:creationId xmlns:a16="http://schemas.microsoft.com/office/drawing/2014/main" id="{AEFEC373-A8F2-468A-97CC-382C2866DE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74189" y="3390901"/>
              <a:ext cx="101600" cy="92075"/>
            </a:xfrm>
            <a:custGeom>
              <a:avLst/>
              <a:gdLst>
                <a:gd name="T0" fmla="*/ 404 w 491"/>
                <a:gd name="T1" fmla="*/ 382 h 448"/>
                <a:gd name="T2" fmla="*/ 404 w 491"/>
                <a:gd name="T3" fmla="*/ 66 h 448"/>
                <a:gd name="T4" fmla="*/ 245 w 491"/>
                <a:gd name="T5" fmla="*/ 0 h 448"/>
                <a:gd name="T6" fmla="*/ 87 w 491"/>
                <a:gd name="T7" fmla="*/ 66 h 448"/>
                <a:gd name="T8" fmla="*/ 87 w 491"/>
                <a:gd name="T9" fmla="*/ 382 h 448"/>
                <a:gd name="T10" fmla="*/ 245 w 491"/>
                <a:gd name="T11" fmla="*/ 448 h 448"/>
                <a:gd name="T12" fmla="*/ 404 w 491"/>
                <a:gd name="T13" fmla="*/ 382 h 448"/>
                <a:gd name="T14" fmla="*/ 179 w 491"/>
                <a:gd name="T15" fmla="*/ 158 h 448"/>
                <a:gd name="T16" fmla="*/ 245 w 491"/>
                <a:gd name="T17" fmla="*/ 130 h 448"/>
                <a:gd name="T18" fmla="*/ 312 w 491"/>
                <a:gd name="T19" fmla="*/ 158 h 448"/>
                <a:gd name="T20" fmla="*/ 312 w 491"/>
                <a:gd name="T21" fmla="*/ 291 h 448"/>
                <a:gd name="T22" fmla="*/ 245 w 491"/>
                <a:gd name="T23" fmla="*/ 319 h 448"/>
                <a:gd name="T24" fmla="*/ 179 w 491"/>
                <a:gd name="T25" fmla="*/ 291 h 448"/>
                <a:gd name="T26" fmla="*/ 179 w 491"/>
                <a:gd name="T27" fmla="*/ 158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1" h="448">
                  <a:moveTo>
                    <a:pt x="404" y="382"/>
                  </a:moveTo>
                  <a:cubicBezTo>
                    <a:pt x="491" y="295"/>
                    <a:pt x="491" y="153"/>
                    <a:pt x="404" y="66"/>
                  </a:cubicBezTo>
                  <a:cubicBezTo>
                    <a:pt x="362" y="23"/>
                    <a:pt x="305" y="0"/>
                    <a:pt x="245" y="0"/>
                  </a:cubicBezTo>
                  <a:cubicBezTo>
                    <a:pt x="186" y="0"/>
                    <a:pt x="129" y="23"/>
                    <a:pt x="87" y="66"/>
                  </a:cubicBezTo>
                  <a:cubicBezTo>
                    <a:pt x="0" y="153"/>
                    <a:pt x="0" y="295"/>
                    <a:pt x="87" y="382"/>
                  </a:cubicBezTo>
                  <a:cubicBezTo>
                    <a:pt x="129" y="425"/>
                    <a:pt x="185" y="448"/>
                    <a:pt x="245" y="448"/>
                  </a:cubicBezTo>
                  <a:cubicBezTo>
                    <a:pt x="305" y="448"/>
                    <a:pt x="362" y="425"/>
                    <a:pt x="404" y="382"/>
                  </a:cubicBezTo>
                  <a:close/>
                  <a:moveTo>
                    <a:pt x="179" y="158"/>
                  </a:moveTo>
                  <a:cubicBezTo>
                    <a:pt x="197" y="140"/>
                    <a:pt x="220" y="130"/>
                    <a:pt x="245" y="130"/>
                  </a:cubicBezTo>
                  <a:cubicBezTo>
                    <a:pt x="271" y="130"/>
                    <a:pt x="294" y="140"/>
                    <a:pt x="312" y="158"/>
                  </a:cubicBezTo>
                  <a:cubicBezTo>
                    <a:pt x="349" y="195"/>
                    <a:pt x="349" y="254"/>
                    <a:pt x="312" y="291"/>
                  </a:cubicBezTo>
                  <a:cubicBezTo>
                    <a:pt x="294" y="309"/>
                    <a:pt x="271" y="319"/>
                    <a:pt x="245" y="319"/>
                  </a:cubicBezTo>
                  <a:cubicBezTo>
                    <a:pt x="220" y="319"/>
                    <a:pt x="197" y="309"/>
                    <a:pt x="179" y="291"/>
                  </a:cubicBezTo>
                  <a:cubicBezTo>
                    <a:pt x="142" y="254"/>
                    <a:pt x="142" y="195"/>
                    <a:pt x="179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03">
              <a:extLst>
                <a:ext uri="{FF2B5EF4-FFF2-40B4-BE49-F238E27FC236}">
                  <a16:creationId xmlns:a16="http://schemas.microsoft.com/office/drawing/2014/main" id="{08524022-322E-4EE7-9AD5-7C672004D0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67826" y="3157538"/>
              <a:ext cx="430213" cy="538163"/>
            </a:xfrm>
            <a:custGeom>
              <a:avLst/>
              <a:gdLst>
                <a:gd name="T0" fmla="*/ 2090 w 2090"/>
                <a:gd name="T1" fmla="*/ 2267 h 2616"/>
                <a:gd name="T2" fmla="*/ 1940 w 2090"/>
                <a:gd name="T3" fmla="*/ 571 h 2616"/>
                <a:gd name="T4" fmla="*/ 1875 w 2090"/>
                <a:gd name="T5" fmla="*/ 512 h 2616"/>
                <a:gd name="T6" fmla="*/ 1558 w 2090"/>
                <a:gd name="T7" fmla="*/ 512 h 2616"/>
                <a:gd name="T8" fmla="*/ 1045 w 2090"/>
                <a:gd name="T9" fmla="*/ 0 h 2616"/>
                <a:gd name="T10" fmla="*/ 533 w 2090"/>
                <a:gd name="T11" fmla="*/ 512 h 2616"/>
                <a:gd name="T12" fmla="*/ 216 w 2090"/>
                <a:gd name="T13" fmla="*/ 512 h 2616"/>
                <a:gd name="T14" fmla="*/ 151 w 2090"/>
                <a:gd name="T15" fmla="*/ 571 h 2616"/>
                <a:gd name="T16" fmla="*/ 0 w 2090"/>
                <a:gd name="T17" fmla="*/ 2267 h 2616"/>
                <a:gd name="T18" fmla="*/ 0 w 2090"/>
                <a:gd name="T19" fmla="*/ 2273 h 2616"/>
                <a:gd name="T20" fmla="*/ 387 w 2090"/>
                <a:gd name="T21" fmla="*/ 2616 h 2616"/>
                <a:gd name="T22" fmla="*/ 1703 w 2090"/>
                <a:gd name="T23" fmla="*/ 2616 h 2616"/>
                <a:gd name="T24" fmla="*/ 2090 w 2090"/>
                <a:gd name="T25" fmla="*/ 2273 h 2616"/>
                <a:gd name="T26" fmla="*/ 2090 w 2090"/>
                <a:gd name="T27" fmla="*/ 2267 h 2616"/>
                <a:gd name="T28" fmla="*/ 1045 w 2090"/>
                <a:gd name="T29" fmla="*/ 130 h 2616"/>
                <a:gd name="T30" fmla="*/ 1428 w 2090"/>
                <a:gd name="T31" fmla="*/ 512 h 2616"/>
                <a:gd name="T32" fmla="*/ 663 w 2090"/>
                <a:gd name="T33" fmla="*/ 512 h 2616"/>
                <a:gd name="T34" fmla="*/ 1045 w 2090"/>
                <a:gd name="T35" fmla="*/ 130 h 2616"/>
                <a:gd name="T36" fmla="*/ 1703 w 2090"/>
                <a:gd name="T37" fmla="*/ 2486 h 2616"/>
                <a:gd name="T38" fmla="*/ 387 w 2090"/>
                <a:gd name="T39" fmla="*/ 2486 h 2616"/>
                <a:gd name="T40" fmla="*/ 130 w 2090"/>
                <a:gd name="T41" fmla="*/ 2275 h 2616"/>
                <a:gd name="T42" fmla="*/ 275 w 2090"/>
                <a:gd name="T43" fmla="*/ 642 h 2616"/>
                <a:gd name="T44" fmla="*/ 533 w 2090"/>
                <a:gd name="T45" fmla="*/ 642 h 2616"/>
                <a:gd name="T46" fmla="*/ 533 w 2090"/>
                <a:gd name="T47" fmla="*/ 870 h 2616"/>
                <a:gd name="T48" fmla="*/ 598 w 2090"/>
                <a:gd name="T49" fmla="*/ 935 h 2616"/>
                <a:gd name="T50" fmla="*/ 663 w 2090"/>
                <a:gd name="T51" fmla="*/ 870 h 2616"/>
                <a:gd name="T52" fmla="*/ 663 w 2090"/>
                <a:gd name="T53" fmla="*/ 642 h 2616"/>
                <a:gd name="T54" fmla="*/ 1428 w 2090"/>
                <a:gd name="T55" fmla="*/ 642 h 2616"/>
                <a:gd name="T56" fmla="*/ 1428 w 2090"/>
                <a:gd name="T57" fmla="*/ 870 h 2616"/>
                <a:gd name="T58" fmla="*/ 1493 w 2090"/>
                <a:gd name="T59" fmla="*/ 935 h 2616"/>
                <a:gd name="T60" fmla="*/ 1558 w 2090"/>
                <a:gd name="T61" fmla="*/ 870 h 2616"/>
                <a:gd name="T62" fmla="*/ 1558 w 2090"/>
                <a:gd name="T63" fmla="*/ 642 h 2616"/>
                <a:gd name="T64" fmla="*/ 1815 w 2090"/>
                <a:gd name="T65" fmla="*/ 642 h 2616"/>
                <a:gd name="T66" fmla="*/ 1960 w 2090"/>
                <a:gd name="T67" fmla="*/ 2276 h 2616"/>
                <a:gd name="T68" fmla="*/ 1703 w 2090"/>
                <a:gd name="T69" fmla="*/ 2486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90" h="2616">
                  <a:moveTo>
                    <a:pt x="2090" y="2267"/>
                  </a:moveTo>
                  <a:lnTo>
                    <a:pt x="1940" y="571"/>
                  </a:lnTo>
                  <a:cubicBezTo>
                    <a:pt x="1937" y="537"/>
                    <a:pt x="1909" y="512"/>
                    <a:pt x="1875" y="512"/>
                  </a:cubicBezTo>
                  <a:lnTo>
                    <a:pt x="1558" y="512"/>
                  </a:lnTo>
                  <a:cubicBezTo>
                    <a:pt x="1557" y="230"/>
                    <a:pt x="1327" y="0"/>
                    <a:pt x="1045" y="0"/>
                  </a:cubicBezTo>
                  <a:cubicBezTo>
                    <a:pt x="763" y="0"/>
                    <a:pt x="533" y="230"/>
                    <a:pt x="533" y="512"/>
                  </a:cubicBezTo>
                  <a:lnTo>
                    <a:pt x="216" y="512"/>
                  </a:lnTo>
                  <a:cubicBezTo>
                    <a:pt x="182" y="512"/>
                    <a:pt x="154" y="537"/>
                    <a:pt x="151" y="571"/>
                  </a:cubicBezTo>
                  <a:lnTo>
                    <a:pt x="0" y="2267"/>
                  </a:lnTo>
                  <a:cubicBezTo>
                    <a:pt x="0" y="2269"/>
                    <a:pt x="0" y="2271"/>
                    <a:pt x="0" y="2273"/>
                  </a:cubicBezTo>
                  <a:cubicBezTo>
                    <a:pt x="0" y="2462"/>
                    <a:pt x="174" y="2616"/>
                    <a:pt x="387" y="2616"/>
                  </a:cubicBezTo>
                  <a:lnTo>
                    <a:pt x="1703" y="2616"/>
                  </a:lnTo>
                  <a:cubicBezTo>
                    <a:pt x="1917" y="2616"/>
                    <a:pt x="2090" y="2462"/>
                    <a:pt x="2090" y="2273"/>
                  </a:cubicBezTo>
                  <a:cubicBezTo>
                    <a:pt x="2090" y="2271"/>
                    <a:pt x="2090" y="2269"/>
                    <a:pt x="2090" y="2267"/>
                  </a:cubicBezTo>
                  <a:close/>
                  <a:moveTo>
                    <a:pt x="1045" y="130"/>
                  </a:moveTo>
                  <a:cubicBezTo>
                    <a:pt x="1256" y="130"/>
                    <a:pt x="1427" y="301"/>
                    <a:pt x="1428" y="512"/>
                  </a:cubicBezTo>
                  <a:lnTo>
                    <a:pt x="663" y="512"/>
                  </a:lnTo>
                  <a:cubicBezTo>
                    <a:pt x="663" y="301"/>
                    <a:pt x="835" y="130"/>
                    <a:pt x="1045" y="130"/>
                  </a:cubicBezTo>
                  <a:close/>
                  <a:moveTo>
                    <a:pt x="1703" y="2486"/>
                  </a:moveTo>
                  <a:lnTo>
                    <a:pt x="387" y="2486"/>
                  </a:lnTo>
                  <a:cubicBezTo>
                    <a:pt x="246" y="2486"/>
                    <a:pt x="132" y="2392"/>
                    <a:pt x="130" y="2275"/>
                  </a:cubicBezTo>
                  <a:lnTo>
                    <a:pt x="275" y="642"/>
                  </a:lnTo>
                  <a:lnTo>
                    <a:pt x="533" y="642"/>
                  </a:lnTo>
                  <a:lnTo>
                    <a:pt x="533" y="870"/>
                  </a:lnTo>
                  <a:cubicBezTo>
                    <a:pt x="533" y="905"/>
                    <a:pt x="562" y="935"/>
                    <a:pt x="598" y="935"/>
                  </a:cubicBezTo>
                  <a:cubicBezTo>
                    <a:pt x="634" y="935"/>
                    <a:pt x="663" y="905"/>
                    <a:pt x="663" y="870"/>
                  </a:cubicBezTo>
                  <a:lnTo>
                    <a:pt x="663" y="642"/>
                  </a:lnTo>
                  <a:lnTo>
                    <a:pt x="1428" y="642"/>
                  </a:lnTo>
                  <a:lnTo>
                    <a:pt x="1428" y="870"/>
                  </a:lnTo>
                  <a:cubicBezTo>
                    <a:pt x="1428" y="905"/>
                    <a:pt x="1457" y="935"/>
                    <a:pt x="1493" y="935"/>
                  </a:cubicBezTo>
                  <a:cubicBezTo>
                    <a:pt x="1528" y="935"/>
                    <a:pt x="1558" y="905"/>
                    <a:pt x="1558" y="870"/>
                  </a:cubicBezTo>
                  <a:lnTo>
                    <a:pt x="1558" y="642"/>
                  </a:lnTo>
                  <a:lnTo>
                    <a:pt x="1815" y="642"/>
                  </a:lnTo>
                  <a:lnTo>
                    <a:pt x="1960" y="2276"/>
                  </a:lnTo>
                  <a:cubicBezTo>
                    <a:pt x="1959" y="2392"/>
                    <a:pt x="1844" y="2486"/>
                    <a:pt x="1703" y="2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4E9DA698-0801-497A-9A2D-B43E45E280AE}"/>
              </a:ext>
            </a:extLst>
          </p:cNvPr>
          <p:cNvGrpSpPr/>
          <p:nvPr/>
        </p:nvGrpSpPr>
        <p:grpSpPr>
          <a:xfrm>
            <a:off x="8341677" y="2486785"/>
            <a:ext cx="370340" cy="386293"/>
            <a:chOff x="9240839" y="2209801"/>
            <a:chExt cx="515938" cy="538163"/>
          </a:xfrm>
          <a:solidFill>
            <a:srgbClr val="1C1C1C"/>
          </a:solidFill>
        </p:grpSpPr>
        <p:sp>
          <p:nvSpPr>
            <p:cNvPr id="91" name="Freeform 35">
              <a:extLst>
                <a:ext uri="{FF2B5EF4-FFF2-40B4-BE49-F238E27FC236}">
                  <a16:creationId xmlns:a16="http://schemas.microsoft.com/office/drawing/2014/main" id="{501DDDF6-A136-4D5C-85CE-A041807067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40839" y="2209801"/>
              <a:ext cx="515938" cy="538163"/>
            </a:xfrm>
            <a:custGeom>
              <a:avLst/>
              <a:gdLst>
                <a:gd name="T0" fmla="*/ 2495 w 2510"/>
                <a:gd name="T1" fmla="*/ 677 h 2616"/>
                <a:gd name="T2" fmla="*/ 1982 w 2510"/>
                <a:gd name="T3" fmla="*/ 26 h 2616"/>
                <a:gd name="T4" fmla="*/ 1929 w 2510"/>
                <a:gd name="T5" fmla="*/ 0 h 2616"/>
                <a:gd name="T6" fmla="*/ 581 w 2510"/>
                <a:gd name="T7" fmla="*/ 0 h 2616"/>
                <a:gd name="T8" fmla="*/ 528 w 2510"/>
                <a:gd name="T9" fmla="*/ 26 h 2616"/>
                <a:gd name="T10" fmla="*/ 15 w 2510"/>
                <a:gd name="T11" fmla="*/ 677 h 2616"/>
                <a:gd name="T12" fmla="*/ 0 w 2510"/>
                <a:gd name="T13" fmla="*/ 718 h 2616"/>
                <a:gd name="T14" fmla="*/ 0 w 2510"/>
                <a:gd name="T15" fmla="*/ 2549 h 2616"/>
                <a:gd name="T16" fmla="*/ 67 w 2510"/>
                <a:gd name="T17" fmla="*/ 2616 h 2616"/>
                <a:gd name="T18" fmla="*/ 2442 w 2510"/>
                <a:gd name="T19" fmla="*/ 2616 h 2616"/>
                <a:gd name="T20" fmla="*/ 2509 w 2510"/>
                <a:gd name="T21" fmla="*/ 2549 h 2616"/>
                <a:gd name="T22" fmla="*/ 2509 w 2510"/>
                <a:gd name="T23" fmla="*/ 718 h 2616"/>
                <a:gd name="T24" fmla="*/ 2495 w 2510"/>
                <a:gd name="T25" fmla="*/ 677 h 2616"/>
                <a:gd name="T26" fmla="*/ 2313 w 2510"/>
                <a:gd name="T27" fmla="*/ 662 h 2616"/>
                <a:gd name="T28" fmla="*/ 1322 w 2510"/>
                <a:gd name="T29" fmla="*/ 662 h 2616"/>
                <a:gd name="T30" fmla="*/ 1322 w 2510"/>
                <a:gd name="T31" fmla="*/ 134 h 2616"/>
                <a:gd name="T32" fmla="*/ 1897 w 2510"/>
                <a:gd name="T33" fmla="*/ 134 h 2616"/>
                <a:gd name="T34" fmla="*/ 2313 w 2510"/>
                <a:gd name="T35" fmla="*/ 662 h 2616"/>
                <a:gd name="T36" fmla="*/ 613 w 2510"/>
                <a:gd name="T37" fmla="*/ 134 h 2616"/>
                <a:gd name="T38" fmla="*/ 1188 w 2510"/>
                <a:gd name="T39" fmla="*/ 134 h 2616"/>
                <a:gd name="T40" fmla="*/ 1188 w 2510"/>
                <a:gd name="T41" fmla="*/ 662 h 2616"/>
                <a:gd name="T42" fmla="*/ 197 w 2510"/>
                <a:gd name="T43" fmla="*/ 662 h 2616"/>
                <a:gd name="T44" fmla="*/ 613 w 2510"/>
                <a:gd name="T45" fmla="*/ 134 h 2616"/>
                <a:gd name="T46" fmla="*/ 135 w 2510"/>
                <a:gd name="T47" fmla="*/ 2482 h 2616"/>
                <a:gd name="T48" fmla="*/ 135 w 2510"/>
                <a:gd name="T49" fmla="*/ 797 h 2616"/>
                <a:gd name="T50" fmla="*/ 2375 w 2510"/>
                <a:gd name="T51" fmla="*/ 797 h 2616"/>
                <a:gd name="T52" fmla="*/ 2375 w 2510"/>
                <a:gd name="T53" fmla="*/ 2482 h 2616"/>
                <a:gd name="T54" fmla="*/ 135 w 2510"/>
                <a:gd name="T55" fmla="*/ 2482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10" h="2616">
                  <a:moveTo>
                    <a:pt x="2495" y="677"/>
                  </a:moveTo>
                  <a:lnTo>
                    <a:pt x="1982" y="26"/>
                  </a:lnTo>
                  <a:cubicBezTo>
                    <a:pt x="1969" y="10"/>
                    <a:pt x="1950" y="0"/>
                    <a:pt x="1929" y="0"/>
                  </a:cubicBezTo>
                  <a:lnTo>
                    <a:pt x="581" y="0"/>
                  </a:lnTo>
                  <a:cubicBezTo>
                    <a:pt x="560" y="0"/>
                    <a:pt x="541" y="10"/>
                    <a:pt x="528" y="26"/>
                  </a:cubicBezTo>
                  <a:lnTo>
                    <a:pt x="15" y="677"/>
                  </a:lnTo>
                  <a:cubicBezTo>
                    <a:pt x="5" y="689"/>
                    <a:pt x="0" y="703"/>
                    <a:pt x="0" y="718"/>
                  </a:cubicBezTo>
                  <a:lnTo>
                    <a:pt x="0" y="2549"/>
                  </a:lnTo>
                  <a:cubicBezTo>
                    <a:pt x="0" y="2586"/>
                    <a:pt x="31" y="2616"/>
                    <a:pt x="67" y="2616"/>
                  </a:cubicBezTo>
                  <a:lnTo>
                    <a:pt x="2442" y="2616"/>
                  </a:lnTo>
                  <a:cubicBezTo>
                    <a:pt x="2479" y="2616"/>
                    <a:pt x="2509" y="2586"/>
                    <a:pt x="2509" y="2549"/>
                  </a:cubicBezTo>
                  <a:lnTo>
                    <a:pt x="2509" y="718"/>
                  </a:lnTo>
                  <a:cubicBezTo>
                    <a:pt x="2510" y="703"/>
                    <a:pt x="2505" y="689"/>
                    <a:pt x="2495" y="677"/>
                  </a:cubicBezTo>
                  <a:close/>
                  <a:moveTo>
                    <a:pt x="2313" y="662"/>
                  </a:moveTo>
                  <a:lnTo>
                    <a:pt x="1322" y="662"/>
                  </a:lnTo>
                  <a:lnTo>
                    <a:pt x="1322" y="134"/>
                  </a:lnTo>
                  <a:lnTo>
                    <a:pt x="1897" y="134"/>
                  </a:lnTo>
                  <a:lnTo>
                    <a:pt x="2313" y="662"/>
                  </a:lnTo>
                  <a:close/>
                  <a:moveTo>
                    <a:pt x="613" y="134"/>
                  </a:moveTo>
                  <a:lnTo>
                    <a:pt x="1188" y="134"/>
                  </a:lnTo>
                  <a:lnTo>
                    <a:pt x="1188" y="662"/>
                  </a:lnTo>
                  <a:lnTo>
                    <a:pt x="197" y="662"/>
                  </a:lnTo>
                  <a:lnTo>
                    <a:pt x="613" y="134"/>
                  </a:lnTo>
                  <a:close/>
                  <a:moveTo>
                    <a:pt x="135" y="2482"/>
                  </a:moveTo>
                  <a:lnTo>
                    <a:pt x="135" y="797"/>
                  </a:lnTo>
                  <a:lnTo>
                    <a:pt x="2375" y="797"/>
                  </a:lnTo>
                  <a:lnTo>
                    <a:pt x="2375" y="2482"/>
                  </a:lnTo>
                  <a:lnTo>
                    <a:pt x="135" y="24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6">
              <a:extLst>
                <a:ext uri="{FF2B5EF4-FFF2-40B4-BE49-F238E27FC236}">
                  <a16:creationId xmlns:a16="http://schemas.microsoft.com/office/drawing/2014/main" id="{AC60F42E-A59D-4281-94F6-263D4ED79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1176" y="2451101"/>
              <a:ext cx="195263" cy="192088"/>
            </a:xfrm>
            <a:custGeom>
              <a:avLst/>
              <a:gdLst>
                <a:gd name="T0" fmla="*/ 916 w 943"/>
                <a:gd name="T1" fmla="*/ 26 h 935"/>
                <a:gd name="T2" fmla="*/ 821 w 943"/>
                <a:gd name="T3" fmla="*/ 26 h 935"/>
                <a:gd name="T4" fmla="*/ 27 w 943"/>
                <a:gd name="T5" fmla="*/ 820 h 935"/>
                <a:gd name="T6" fmla="*/ 27 w 943"/>
                <a:gd name="T7" fmla="*/ 916 h 935"/>
                <a:gd name="T8" fmla="*/ 74 w 943"/>
                <a:gd name="T9" fmla="*/ 935 h 935"/>
                <a:gd name="T10" fmla="*/ 122 w 943"/>
                <a:gd name="T11" fmla="*/ 916 h 935"/>
                <a:gd name="T12" fmla="*/ 916 w 943"/>
                <a:gd name="T13" fmla="*/ 121 h 935"/>
                <a:gd name="T14" fmla="*/ 916 w 943"/>
                <a:gd name="T15" fmla="*/ 26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3" h="935">
                  <a:moveTo>
                    <a:pt x="916" y="26"/>
                  </a:moveTo>
                  <a:cubicBezTo>
                    <a:pt x="890" y="0"/>
                    <a:pt x="847" y="0"/>
                    <a:pt x="821" y="26"/>
                  </a:cubicBezTo>
                  <a:lnTo>
                    <a:pt x="27" y="820"/>
                  </a:lnTo>
                  <a:cubicBezTo>
                    <a:pt x="0" y="847"/>
                    <a:pt x="0" y="889"/>
                    <a:pt x="27" y="916"/>
                  </a:cubicBezTo>
                  <a:cubicBezTo>
                    <a:pt x="39" y="929"/>
                    <a:pt x="57" y="935"/>
                    <a:pt x="74" y="935"/>
                  </a:cubicBezTo>
                  <a:cubicBezTo>
                    <a:pt x="92" y="935"/>
                    <a:pt x="108" y="929"/>
                    <a:pt x="122" y="916"/>
                  </a:cubicBezTo>
                  <a:lnTo>
                    <a:pt x="916" y="121"/>
                  </a:lnTo>
                  <a:cubicBezTo>
                    <a:pt x="943" y="95"/>
                    <a:pt x="943" y="52"/>
                    <a:pt x="91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7">
              <a:extLst>
                <a:ext uri="{FF2B5EF4-FFF2-40B4-BE49-F238E27FC236}">
                  <a16:creationId xmlns:a16="http://schemas.microsoft.com/office/drawing/2014/main" id="{FF55EA56-A5FE-42B8-9251-F357C0EF31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7539" y="2554288"/>
              <a:ext cx="101600" cy="96838"/>
            </a:xfrm>
            <a:custGeom>
              <a:avLst/>
              <a:gdLst>
                <a:gd name="T0" fmla="*/ 257 w 491"/>
                <a:gd name="T1" fmla="*/ 0 h 468"/>
                <a:gd name="T2" fmla="*/ 91 w 491"/>
                <a:gd name="T3" fmla="*/ 69 h 468"/>
                <a:gd name="T4" fmla="*/ 91 w 491"/>
                <a:gd name="T5" fmla="*/ 399 h 468"/>
                <a:gd name="T6" fmla="*/ 257 w 491"/>
                <a:gd name="T7" fmla="*/ 468 h 468"/>
                <a:gd name="T8" fmla="*/ 423 w 491"/>
                <a:gd name="T9" fmla="*/ 399 h 468"/>
                <a:gd name="T10" fmla="*/ 491 w 491"/>
                <a:gd name="T11" fmla="*/ 234 h 468"/>
                <a:gd name="T12" fmla="*/ 423 w 491"/>
                <a:gd name="T13" fmla="*/ 68 h 468"/>
                <a:gd name="T14" fmla="*/ 257 w 491"/>
                <a:gd name="T15" fmla="*/ 0 h 468"/>
                <a:gd name="T16" fmla="*/ 328 w 491"/>
                <a:gd name="T17" fmla="*/ 305 h 468"/>
                <a:gd name="T18" fmla="*/ 257 w 491"/>
                <a:gd name="T19" fmla="*/ 334 h 468"/>
                <a:gd name="T20" fmla="*/ 187 w 491"/>
                <a:gd name="T21" fmla="*/ 305 h 468"/>
                <a:gd name="T22" fmla="*/ 187 w 491"/>
                <a:gd name="T23" fmla="*/ 164 h 468"/>
                <a:gd name="T24" fmla="*/ 257 w 491"/>
                <a:gd name="T25" fmla="*/ 135 h 468"/>
                <a:gd name="T26" fmla="*/ 328 w 491"/>
                <a:gd name="T27" fmla="*/ 164 h 468"/>
                <a:gd name="T28" fmla="*/ 357 w 491"/>
                <a:gd name="T29" fmla="*/ 234 h 468"/>
                <a:gd name="T30" fmla="*/ 328 w 491"/>
                <a:gd name="T31" fmla="*/ 305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1" h="468">
                  <a:moveTo>
                    <a:pt x="257" y="0"/>
                  </a:moveTo>
                  <a:cubicBezTo>
                    <a:pt x="194" y="0"/>
                    <a:pt x="136" y="24"/>
                    <a:pt x="91" y="69"/>
                  </a:cubicBezTo>
                  <a:cubicBezTo>
                    <a:pt x="0" y="160"/>
                    <a:pt x="0" y="308"/>
                    <a:pt x="91" y="399"/>
                  </a:cubicBezTo>
                  <a:cubicBezTo>
                    <a:pt x="136" y="444"/>
                    <a:pt x="194" y="468"/>
                    <a:pt x="257" y="468"/>
                  </a:cubicBezTo>
                  <a:cubicBezTo>
                    <a:pt x="320" y="468"/>
                    <a:pt x="379" y="444"/>
                    <a:pt x="423" y="399"/>
                  </a:cubicBezTo>
                  <a:cubicBezTo>
                    <a:pt x="467" y="355"/>
                    <a:pt x="491" y="296"/>
                    <a:pt x="491" y="234"/>
                  </a:cubicBezTo>
                  <a:cubicBezTo>
                    <a:pt x="491" y="171"/>
                    <a:pt x="467" y="112"/>
                    <a:pt x="423" y="68"/>
                  </a:cubicBezTo>
                  <a:cubicBezTo>
                    <a:pt x="379" y="24"/>
                    <a:pt x="319" y="0"/>
                    <a:pt x="257" y="0"/>
                  </a:cubicBezTo>
                  <a:close/>
                  <a:moveTo>
                    <a:pt x="328" y="305"/>
                  </a:moveTo>
                  <a:cubicBezTo>
                    <a:pt x="309" y="324"/>
                    <a:pt x="284" y="334"/>
                    <a:pt x="257" y="334"/>
                  </a:cubicBezTo>
                  <a:cubicBezTo>
                    <a:pt x="230" y="334"/>
                    <a:pt x="206" y="323"/>
                    <a:pt x="187" y="305"/>
                  </a:cubicBezTo>
                  <a:cubicBezTo>
                    <a:pt x="148" y="266"/>
                    <a:pt x="148" y="203"/>
                    <a:pt x="187" y="164"/>
                  </a:cubicBezTo>
                  <a:cubicBezTo>
                    <a:pt x="206" y="145"/>
                    <a:pt x="230" y="135"/>
                    <a:pt x="257" y="135"/>
                  </a:cubicBezTo>
                  <a:cubicBezTo>
                    <a:pt x="284" y="135"/>
                    <a:pt x="309" y="145"/>
                    <a:pt x="328" y="164"/>
                  </a:cubicBezTo>
                  <a:cubicBezTo>
                    <a:pt x="347" y="182"/>
                    <a:pt x="357" y="207"/>
                    <a:pt x="357" y="234"/>
                  </a:cubicBezTo>
                  <a:cubicBezTo>
                    <a:pt x="357" y="261"/>
                    <a:pt x="346" y="286"/>
                    <a:pt x="328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38">
              <a:extLst>
                <a:ext uri="{FF2B5EF4-FFF2-40B4-BE49-F238E27FC236}">
                  <a16:creationId xmlns:a16="http://schemas.microsoft.com/office/drawing/2014/main" id="{26C335B9-6D1C-4D0C-917D-1860ACF319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83714" y="2446338"/>
              <a:ext cx="106363" cy="96838"/>
            </a:xfrm>
            <a:custGeom>
              <a:avLst/>
              <a:gdLst>
                <a:gd name="T0" fmla="*/ 423 w 514"/>
                <a:gd name="T1" fmla="*/ 399 h 468"/>
                <a:gd name="T2" fmla="*/ 423 w 514"/>
                <a:gd name="T3" fmla="*/ 68 h 468"/>
                <a:gd name="T4" fmla="*/ 257 w 514"/>
                <a:gd name="T5" fmla="*/ 0 h 468"/>
                <a:gd name="T6" fmla="*/ 91 w 514"/>
                <a:gd name="T7" fmla="*/ 68 h 468"/>
                <a:gd name="T8" fmla="*/ 91 w 514"/>
                <a:gd name="T9" fmla="*/ 399 h 468"/>
                <a:gd name="T10" fmla="*/ 257 w 514"/>
                <a:gd name="T11" fmla="*/ 468 h 468"/>
                <a:gd name="T12" fmla="*/ 423 w 514"/>
                <a:gd name="T13" fmla="*/ 399 h 468"/>
                <a:gd name="T14" fmla="*/ 187 w 514"/>
                <a:gd name="T15" fmla="*/ 163 h 468"/>
                <a:gd name="T16" fmla="*/ 257 w 514"/>
                <a:gd name="T17" fmla="*/ 134 h 468"/>
                <a:gd name="T18" fmla="*/ 328 w 514"/>
                <a:gd name="T19" fmla="*/ 163 h 468"/>
                <a:gd name="T20" fmla="*/ 328 w 514"/>
                <a:gd name="T21" fmla="*/ 304 h 468"/>
                <a:gd name="T22" fmla="*/ 257 w 514"/>
                <a:gd name="T23" fmla="*/ 333 h 468"/>
                <a:gd name="T24" fmla="*/ 187 w 514"/>
                <a:gd name="T25" fmla="*/ 304 h 468"/>
                <a:gd name="T26" fmla="*/ 187 w 514"/>
                <a:gd name="T27" fmla="*/ 163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4" h="468">
                  <a:moveTo>
                    <a:pt x="423" y="399"/>
                  </a:moveTo>
                  <a:cubicBezTo>
                    <a:pt x="514" y="308"/>
                    <a:pt x="514" y="160"/>
                    <a:pt x="423" y="68"/>
                  </a:cubicBezTo>
                  <a:cubicBezTo>
                    <a:pt x="379" y="24"/>
                    <a:pt x="320" y="0"/>
                    <a:pt x="257" y="0"/>
                  </a:cubicBezTo>
                  <a:cubicBezTo>
                    <a:pt x="194" y="0"/>
                    <a:pt x="136" y="24"/>
                    <a:pt x="91" y="68"/>
                  </a:cubicBezTo>
                  <a:cubicBezTo>
                    <a:pt x="0" y="160"/>
                    <a:pt x="0" y="308"/>
                    <a:pt x="91" y="399"/>
                  </a:cubicBezTo>
                  <a:cubicBezTo>
                    <a:pt x="136" y="444"/>
                    <a:pt x="194" y="468"/>
                    <a:pt x="257" y="468"/>
                  </a:cubicBezTo>
                  <a:cubicBezTo>
                    <a:pt x="320" y="468"/>
                    <a:pt x="379" y="444"/>
                    <a:pt x="423" y="399"/>
                  </a:cubicBezTo>
                  <a:close/>
                  <a:moveTo>
                    <a:pt x="187" y="163"/>
                  </a:moveTo>
                  <a:cubicBezTo>
                    <a:pt x="206" y="144"/>
                    <a:pt x="230" y="134"/>
                    <a:pt x="257" y="134"/>
                  </a:cubicBezTo>
                  <a:cubicBezTo>
                    <a:pt x="284" y="134"/>
                    <a:pt x="309" y="145"/>
                    <a:pt x="328" y="163"/>
                  </a:cubicBezTo>
                  <a:cubicBezTo>
                    <a:pt x="366" y="202"/>
                    <a:pt x="366" y="265"/>
                    <a:pt x="328" y="304"/>
                  </a:cubicBezTo>
                  <a:cubicBezTo>
                    <a:pt x="309" y="323"/>
                    <a:pt x="284" y="333"/>
                    <a:pt x="257" y="333"/>
                  </a:cubicBezTo>
                  <a:cubicBezTo>
                    <a:pt x="230" y="333"/>
                    <a:pt x="206" y="323"/>
                    <a:pt x="187" y="304"/>
                  </a:cubicBezTo>
                  <a:cubicBezTo>
                    <a:pt x="148" y="265"/>
                    <a:pt x="148" y="202"/>
                    <a:pt x="187" y="1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005B8B0B-C092-4302-B7C6-7F67C9810726}"/>
              </a:ext>
            </a:extLst>
          </p:cNvPr>
          <p:cNvGrpSpPr/>
          <p:nvPr/>
        </p:nvGrpSpPr>
        <p:grpSpPr>
          <a:xfrm>
            <a:off x="8346805" y="972002"/>
            <a:ext cx="360084" cy="387432"/>
            <a:chOff x="9269413" y="6350"/>
            <a:chExt cx="501650" cy="539750"/>
          </a:xfrm>
          <a:solidFill>
            <a:srgbClr val="1C1C1C"/>
          </a:solidFill>
        </p:grpSpPr>
        <p:sp>
          <p:nvSpPr>
            <p:cNvPr id="35" name="Freeform 233">
              <a:extLst>
                <a:ext uri="{FF2B5EF4-FFF2-40B4-BE49-F238E27FC236}">
                  <a16:creationId xmlns:a16="http://schemas.microsoft.com/office/drawing/2014/main" id="{7F7BC40E-5821-4FDD-B8EC-00AAAED04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144463"/>
              <a:ext cx="150813" cy="109538"/>
            </a:xfrm>
            <a:custGeom>
              <a:avLst/>
              <a:gdLst>
                <a:gd name="T0" fmla="*/ 213 w 729"/>
                <a:gd name="T1" fmla="*/ 516 h 535"/>
                <a:gd name="T2" fmla="*/ 259 w 729"/>
                <a:gd name="T3" fmla="*/ 535 h 535"/>
                <a:gd name="T4" fmla="*/ 305 w 729"/>
                <a:gd name="T5" fmla="*/ 516 h 535"/>
                <a:gd name="T6" fmla="*/ 704 w 729"/>
                <a:gd name="T7" fmla="*/ 117 h 535"/>
                <a:gd name="T8" fmla="*/ 704 w 729"/>
                <a:gd name="T9" fmla="*/ 26 h 535"/>
                <a:gd name="T10" fmla="*/ 612 w 729"/>
                <a:gd name="T11" fmla="*/ 26 h 535"/>
                <a:gd name="T12" fmla="*/ 259 w 729"/>
                <a:gd name="T13" fmla="*/ 379 h 535"/>
                <a:gd name="T14" fmla="*/ 117 w 729"/>
                <a:gd name="T15" fmla="*/ 237 h 535"/>
                <a:gd name="T16" fmla="*/ 25 w 729"/>
                <a:gd name="T17" fmla="*/ 237 h 535"/>
                <a:gd name="T18" fmla="*/ 25 w 729"/>
                <a:gd name="T19" fmla="*/ 328 h 535"/>
                <a:gd name="T20" fmla="*/ 213 w 729"/>
                <a:gd name="T21" fmla="*/ 516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9" h="535">
                  <a:moveTo>
                    <a:pt x="213" y="516"/>
                  </a:moveTo>
                  <a:cubicBezTo>
                    <a:pt x="226" y="528"/>
                    <a:pt x="242" y="535"/>
                    <a:pt x="259" y="535"/>
                  </a:cubicBezTo>
                  <a:cubicBezTo>
                    <a:pt x="276" y="535"/>
                    <a:pt x="292" y="528"/>
                    <a:pt x="305" y="516"/>
                  </a:cubicBezTo>
                  <a:lnTo>
                    <a:pt x="704" y="117"/>
                  </a:lnTo>
                  <a:cubicBezTo>
                    <a:pt x="729" y="92"/>
                    <a:pt x="729" y="51"/>
                    <a:pt x="704" y="26"/>
                  </a:cubicBezTo>
                  <a:cubicBezTo>
                    <a:pt x="678" y="0"/>
                    <a:pt x="637" y="0"/>
                    <a:pt x="612" y="26"/>
                  </a:cubicBezTo>
                  <a:lnTo>
                    <a:pt x="259" y="379"/>
                  </a:lnTo>
                  <a:lnTo>
                    <a:pt x="117" y="237"/>
                  </a:lnTo>
                  <a:cubicBezTo>
                    <a:pt x="91" y="211"/>
                    <a:pt x="50" y="211"/>
                    <a:pt x="25" y="237"/>
                  </a:cubicBezTo>
                  <a:cubicBezTo>
                    <a:pt x="0" y="262"/>
                    <a:pt x="0" y="303"/>
                    <a:pt x="25" y="328"/>
                  </a:cubicBezTo>
                  <a:lnTo>
                    <a:pt x="213" y="5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34">
              <a:extLst>
                <a:ext uri="{FF2B5EF4-FFF2-40B4-BE49-F238E27FC236}">
                  <a16:creationId xmlns:a16="http://schemas.microsoft.com/office/drawing/2014/main" id="{0B608D08-BA2E-4232-8C9E-226B9C9CB9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69413" y="6350"/>
              <a:ext cx="501650" cy="539750"/>
            </a:xfrm>
            <a:custGeom>
              <a:avLst/>
              <a:gdLst>
                <a:gd name="T0" fmla="*/ 2148 w 2438"/>
                <a:gd name="T1" fmla="*/ 1726 h 2625"/>
                <a:gd name="T2" fmla="*/ 2438 w 2438"/>
                <a:gd name="T3" fmla="*/ 825 h 2625"/>
                <a:gd name="T4" fmla="*/ 2309 w 2438"/>
                <a:gd name="T5" fmla="*/ 825 h 2625"/>
                <a:gd name="T6" fmla="*/ 2148 w 2438"/>
                <a:gd name="T7" fmla="*/ 1596 h 2625"/>
                <a:gd name="T8" fmla="*/ 537 w 2438"/>
                <a:gd name="T9" fmla="*/ 1436 h 2625"/>
                <a:gd name="T10" fmla="*/ 537 w 2438"/>
                <a:gd name="T11" fmla="*/ 673 h 2625"/>
                <a:gd name="T12" fmla="*/ 537 w 2438"/>
                <a:gd name="T13" fmla="*/ 242 h 2625"/>
                <a:gd name="T14" fmla="*/ 536 w 2438"/>
                <a:gd name="T15" fmla="*/ 234 h 2625"/>
                <a:gd name="T16" fmla="*/ 535 w 2438"/>
                <a:gd name="T17" fmla="*/ 226 h 2625"/>
                <a:gd name="T18" fmla="*/ 532 w 2438"/>
                <a:gd name="T19" fmla="*/ 219 h 2625"/>
                <a:gd name="T20" fmla="*/ 530 w 2438"/>
                <a:gd name="T21" fmla="*/ 214 h 2625"/>
                <a:gd name="T22" fmla="*/ 528 w 2438"/>
                <a:gd name="T23" fmla="*/ 208 h 2625"/>
                <a:gd name="T24" fmla="*/ 524 w 2438"/>
                <a:gd name="T25" fmla="*/ 204 h 2625"/>
                <a:gd name="T26" fmla="*/ 521 w 2438"/>
                <a:gd name="T27" fmla="*/ 199 h 2625"/>
                <a:gd name="T28" fmla="*/ 516 w 2438"/>
                <a:gd name="T29" fmla="*/ 195 h 2625"/>
                <a:gd name="T30" fmla="*/ 511 w 2438"/>
                <a:gd name="T31" fmla="*/ 191 h 2625"/>
                <a:gd name="T32" fmla="*/ 504 w 2438"/>
                <a:gd name="T33" fmla="*/ 186 h 2625"/>
                <a:gd name="T34" fmla="*/ 497 w 2438"/>
                <a:gd name="T35" fmla="*/ 181 h 2625"/>
                <a:gd name="T36" fmla="*/ 14 w 2438"/>
                <a:gd name="T37" fmla="*/ 49 h 2625"/>
                <a:gd name="T38" fmla="*/ 407 w 2438"/>
                <a:gd name="T39" fmla="*/ 285 h 2625"/>
                <a:gd name="T40" fmla="*/ 407 w 2438"/>
                <a:gd name="T41" fmla="*/ 673 h 2625"/>
                <a:gd name="T42" fmla="*/ 407 w 2438"/>
                <a:gd name="T43" fmla="*/ 1436 h 2625"/>
                <a:gd name="T44" fmla="*/ 673 w 2438"/>
                <a:gd name="T45" fmla="*/ 2180 h 2625"/>
                <a:gd name="T46" fmla="*/ 912 w 2438"/>
                <a:gd name="T47" fmla="*/ 2625 h 2625"/>
                <a:gd name="T48" fmla="*/ 1152 w 2438"/>
                <a:gd name="T49" fmla="*/ 2181 h 2625"/>
                <a:gd name="T50" fmla="*/ 1792 w 2438"/>
                <a:gd name="T51" fmla="*/ 2338 h 2625"/>
                <a:gd name="T52" fmla="*/ 2366 w 2438"/>
                <a:gd name="T53" fmla="*/ 2338 h 2625"/>
                <a:gd name="T54" fmla="*/ 698 w 2438"/>
                <a:gd name="T55" fmla="*/ 2051 h 2625"/>
                <a:gd name="T56" fmla="*/ 537 w 2438"/>
                <a:gd name="T57" fmla="*/ 1677 h 2625"/>
                <a:gd name="T58" fmla="*/ 1069 w 2438"/>
                <a:gd name="T59" fmla="*/ 2338 h 2625"/>
                <a:gd name="T60" fmla="*/ 754 w 2438"/>
                <a:gd name="T61" fmla="*/ 2338 h 2625"/>
                <a:gd name="T62" fmla="*/ 1069 w 2438"/>
                <a:gd name="T63" fmla="*/ 2338 h 2625"/>
                <a:gd name="T64" fmla="*/ 2078 w 2438"/>
                <a:gd name="T65" fmla="*/ 2496 h 2625"/>
                <a:gd name="T66" fmla="*/ 2078 w 2438"/>
                <a:gd name="T67" fmla="*/ 2181 h 2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8" h="2625">
                  <a:moveTo>
                    <a:pt x="698" y="1726"/>
                  </a:moveTo>
                  <a:lnTo>
                    <a:pt x="2148" y="1726"/>
                  </a:lnTo>
                  <a:cubicBezTo>
                    <a:pt x="2308" y="1726"/>
                    <a:pt x="2438" y="1596"/>
                    <a:pt x="2438" y="1436"/>
                  </a:cubicBezTo>
                  <a:lnTo>
                    <a:pt x="2438" y="825"/>
                  </a:lnTo>
                  <a:cubicBezTo>
                    <a:pt x="2438" y="789"/>
                    <a:pt x="2409" y="760"/>
                    <a:pt x="2374" y="760"/>
                  </a:cubicBezTo>
                  <a:cubicBezTo>
                    <a:pt x="2338" y="760"/>
                    <a:pt x="2309" y="789"/>
                    <a:pt x="2309" y="825"/>
                  </a:cubicBezTo>
                  <a:lnTo>
                    <a:pt x="2309" y="1436"/>
                  </a:lnTo>
                  <a:cubicBezTo>
                    <a:pt x="2309" y="1525"/>
                    <a:pt x="2237" y="1596"/>
                    <a:pt x="2148" y="1596"/>
                  </a:cubicBezTo>
                  <a:lnTo>
                    <a:pt x="698" y="1596"/>
                  </a:lnTo>
                  <a:cubicBezTo>
                    <a:pt x="609" y="1596"/>
                    <a:pt x="537" y="1524"/>
                    <a:pt x="537" y="1436"/>
                  </a:cubicBezTo>
                  <a:lnTo>
                    <a:pt x="537" y="1076"/>
                  </a:lnTo>
                  <a:lnTo>
                    <a:pt x="537" y="673"/>
                  </a:lnTo>
                  <a:lnTo>
                    <a:pt x="537" y="621"/>
                  </a:lnTo>
                  <a:lnTo>
                    <a:pt x="537" y="242"/>
                  </a:lnTo>
                  <a:cubicBezTo>
                    <a:pt x="537" y="240"/>
                    <a:pt x="537" y="238"/>
                    <a:pt x="536" y="235"/>
                  </a:cubicBezTo>
                  <a:cubicBezTo>
                    <a:pt x="536" y="235"/>
                    <a:pt x="536" y="234"/>
                    <a:pt x="536" y="234"/>
                  </a:cubicBezTo>
                  <a:cubicBezTo>
                    <a:pt x="536" y="232"/>
                    <a:pt x="536" y="231"/>
                    <a:pt x="536" y="229"/>
                  </a:cubicBezTo>
                  <a:cubicBezTo>
                    <a:pt x="536" y="228"/>
                    <a:pt x="535" y="227"/>
                    <a:pt x="535" y="226"/>
                  </a:cubicBezTo>
                  <a:cubicBezTo>
                    <a:pt x="535" y="225"/>
                    <a:pt x="534" y="224"/>
                    <a:pt x="534" y="224"/>
                  </a:cubicBezTo>
                  <a:cubicBezTo>
                    <a:pt x="534" y="222"/>
                    <a:pt x="533" y="221"/>
                    <a:pt x="532" y="219"/>
                  </a:cubicBezTo>
                  <a:cubicBezTo>
                    <a:pt x="532" y="219"/>
                    <a:pt x="532" y="218"/>
                    <a:pt x="532" y="218"/>
                  </a:cubicBezTo>
                  <a:cubicBezTo>
                    <a:pt x="531" y="217"/>
                    <a:pt x="531" y="215"/>
                    <a:pt x="530" y="214"/>
                  </a:cubicBezTo>
                  <a:cubicBezTo>
                    <a:pt x="530" y="213"/>
                    <a:pt x="530" y="212"/>
                    <a:pt x="529" y="212"/>
                  </a:cubicBezTo>
                  <a:cubicBezTo>
                    <a:pt x="529" y="211"/>
                    <a:pt x="528" y="210"/>
                    <a:pt x="528" y="208"/>
                  </a:cubicBezTo>
                  <a:cubicBezTo>
                    <a:pt x="527" y="207"/>
                    <a:pt x="527" y="207"/>
                    <a:pt x="526" y="206"/>
                  </a:cubicBezTo>
                  <a:cubicBezTo>
                    <a:pt x="525" y="205"/>
                    <a:pt x="525" y="204"/>
                    <a:pt x="524" y="204"/>
                  </a:cubicBezTo>
                  <a:cubicBezTo>
                    <a:pt x="524" y="203"/>
                    <a:pt x="523" y="201"/>
                    <a:pt x="522" y="201"/>
                  </a:cubicBezTo>
                  <a:cubicBezTo>
                    <a:pt x="522" y="200"/>
                    <a:pt x="521" y="200"/>
                    <a:pt x="521" y="199"/>
                  </a:cubicBezTo>
                  <a:cubicBezTo>
                    <a:pt x="520" y="198"/>
                    <a:pt x="519" y="197"/>
                    <a:pt x="518" y="196"/>
                  </a:cubicBezTo>
                  <a:cubicBezTo>
                    <a:pt x="517" y="196"/>
                    <a:pt x="517" y="195"/>
                    <a:pt x="516" y="195"/>
                  </a:cubicBezTo>
                  <a:cubicBezTo>
                    <a:pt x="515" y="194"/>
                    <a:pt x="514" y="193"/>
                    <a:pt x="513" y="192"/>
                  </a:cubicBezTo>
                  <a:cubicBezTo>
                    <a:pt x="513" y="192"/>
                    <a:pt x="512" y="191"/>
                    <a:pt x="511" y="191"/>
                  </a:cubicBezTo>
                  <a:cubicBezTo>
                    <a:pt x="510" y="190"/>
                    <a:pt x="509" y="189"/>
                    <a:pt x="508" y="189"/>
                  </a:cubicBezTo>
                  <a:cubicBezTo>
                    <a:pt x="507" y="187"/>
                    <a:pt x="506" y="187"/>
                    <a:pt x="504" y="186"/>
                  </a:cubicBezTo>
                  <a:cubicBezTo>
                    <a:pt x="504" y="186"/>
                    <a:pt x="503" y="185"/>
                    <a:pt x="503" y="185"/>
                  </a:cubicBezTo>
                  <a:cubicBezTo>
                    <a:pt x="501" y="184"/>
                    <a:pt x="499" y="183"/>
                    <a:pt x="497" y="181"/>
                  </a:cubicBezTo>
                  <a:lnTo>
                    <a:pt x="98" y="14"/>
                  </a:lnTo>
                  <a:cubicBezTo>
                    <a:pt x="65" y="0"/>
                    <a:pt x="28" y="16"/>
                    <a:pt x="14" y="49"/>
                  </a:cubicBezTo>
                  <a:cubicBezTo>
                    <a:pt x="0" y="81"/>
                    <a:pt x="15" y="119"/>
                    <a:pt x="48" y="133"/>
                  </a:cubicBezTo>
                  <a:lnTo>
                    <a:pt x="407" y="285"/>
                  </a:lnTo>
                  <a:lnTo>
                    <a:pt x="407" y="621"/>
                  </a:lnTo>
                  <a:lnTo>
                    <a:pt x="407" y="673"/>
                  </a:lnTo>
                  <a:lnTo>
                    <a:pt x="407" y="1076"/>
                  </a:lnTo>
                  <a:lnTo>
                    <a:pt x="407" y="1436"/>
                  </a:lnTo>
                  <a:lnTo>
                    <a:pt x="407" y="1890"/>
                  </a:lnTo>
                  <a:cubicBezTo>
                    <a:pt x="407" y="2043"/>
                    <a:pt x="524" y="2167"/>
                    <a:pt x="673" y="2180"/>
                  </a:cubicBezTo>
                  <a:cubicBezTo>
                    <a:pt x="643" y="2225"/>
                    <a:pt x="625" y="2279"/>
                    <a:pt x="625" y="2338"/>
                  </a:cubicBezTo>
                  <a:cubicBezTo>
                    <a:pt x="625" y="2496"/>
                    <a:pt x="754" y="2625"/>
                    <a:pt x="912" y="2625"/>
                  </a:cubicBezTo>
                  <a:cubicBezTo>
                    <a:pt x="1070" y="2625"/>
                    <a:pt x="1199" y="2496"/>
                    <a:pt x="1199" y="2338"/>
                  </a:cubicBezTo>
                  <a:cubicBezTo>
                    <a:pt x="1199" y="2280"/>
                    <a:pt x="1181" y="2226"/>
                    <a:pt x="1152" y="2181"/>
                  </a:cubicBezTo>
                  <a:lnTo>
                    <a:pt x="1839" y="2181"/>
                  </a:lnTo>
                  <a:cubicBezTo>
                    <a:pt x="1809" y="2226"/>
                    <a:pt x="1792" y="2280"/>
                    <a:pt x="1792" y="2338"/>
                  </a:cubicBezTo>
                  <a:cubicBezTo>
                    <a:pt x="1792" y="2496"/>
                    <a:pt x="1921" y="2625"/>
                    <a:pt x="2079" y="2625"/>
                  </a:cubicBezTo>
                  <a:cubicBezTo>
                    <a:pt x="2237" y="2625"/>
                    <a:pt x="2366" y="2496"/>
                    <a:pt x="2366" y="2338"/>
                  </a:cubicBezTo>
                  <a:cubicBezTo>
                    <a:pt x="2366" y="2180"/>
                    <a:pt x="2237" y="2051"/>
                    <a:pt x="2079" y="2051"/>
                  </a:cubicBezTo>
                  <a:lnTo>
                    <a:pt x="698" y="2051"/>
                  </a:lnTo>
                  <a:cubicBezTo>
                    <a:pt x="609" y="2051"/>
                    <a:pt x="537" y="1979"/>
                    <a:pt x="537" y="1890"/>
                  </a:cubicBezTo>
                  <a:lnTo>
                    <a:pt x="537" y="1677"/>
                  </a:lnTo>
                  <a:cubicBezTo>
                    <a:pt x="583" y="1708"/>
                    <a:pt x="638" y="1726"/>
                    <a:pt x="698" y="1726"/>
                  </a:cubicBezTo>
                  <a:close/>
                  <a:moveTo>
                    <a:pt x="1069" y="2338"/>
                  </a:moveTo>
                  <a:cubicBezTo>
                    <a:pt x="1069" y="2425"/>
                    <a:pt x="999" y="2496"/>
                    <a:pt x="912" y="2496"/>
                  </a:cubicBezTo>
                  <a:cubicBezTo>
                    <a:pt x="825" y="2496"/>
                    <a:pt x="754" y="2425"/>
                    <a:pt x="754" y="2338"/>
                  </a:cubicBezTo>
                  <a:cubicBezTo>
                    <a:pt x="754" y="2251"/>
                    <a:pt x="825" y="2181"/>
                    <a:pt x="912" y="2181"/>
                  </a:cubicBezTo>
                  <a:cubicBezTo>
                    <a:pt x="999" y="2181"/>
                    <a:pt x="1069" y="2251"/>
                    <a:pt x="1069" y="2338"/>
                  </a:cubicBezTo>
                  <a:close/>
                  <a:moveTo>
                    <a:pt x="2236" y="2338"/>
                  </a:moveTo>
                  <a:cubicBezTo>
                    <a:pt x="2236" y="2425"/>
                    <a:pt x="2165" y="2496"/>
                    <a:pt x="2078" y="2496"/>
                  </a:cubicBezTo>
                  <a:cubicBezTo>
                    <a:pt x="1991" y="2496"/>
                    <a:pt x="1921" y="2425"/>
                    <a:pt x="1921" y="2338"/>
                  </a:cubicBezTo>
                  <a:cubicBezTo>
                    <a:pt x="1921" y="2251"/>
                    <a:pt x="1991" y="2181"/>
                    <a:pt x="2078" y="2181"/>
                  </a:cubicBezTo>
                  <a:cubicBezTo>
                    <a:pt x="2165" y="2181"/>
                    <a:pt x="2236" y="2251"/>
                    <a:pt x="2236" y="23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7" name="Freeform 71">
            <a:extLst>
              <a:ext uri="{FF2B5EF4-FFF2-40B4-BE49-F238E27FC236}">
                <a16:creationId xmlns:a16="http://schemas.microsoft.com/office/drawing/2014/main" id="{13C015F0-16C4-4E65-9D80-DE077474BB3F}"/>
              </a:ext>
            </a:extLst>
          </p:cNvPr>
          <p:cNvSpPr>
            <a:spLocks/>
          </p:cNvSpPr>
          <p:nvPr/>
        </p:nvSpPr>
        <p:spPr bwMode="auto">
          <a:xfrm>
            <a:off x="8426570" y="5498119"/>
            <a:ext cx="200553" cy="386293"/>
          </a:xfrm>
          <a:custGeom>
            <a:avLst/>
            <a:gdLst>
              <a:gd name="T0" fmla="*/ 869 w 1355"/>
              <a:gd name="T1" fmla="*/ 1239 h 2616"/>
              <a:gd name="T2" fmla="*/ 486 w 1355"/>
              <a:gd name="T3" fmla="*/ 1239 h 2616"/>
              <a:gd name="T4" fmla="*/ 133 w 1355"/>
              <a:gd name="T5" fmla="*/ 886 h 2616"/>
              <a:gd name="T6" fmla="*/ 486 w 1355"/>
              <a:gd name="T7" fmla="*/ 533 h 2616"/>
              <a:gd name="T8" fmla="*/ 1161 w 1355"/>
              <a:gd name="T9" fmla="*/ 533 h 2616"/>
              <a:gd name="T10" fmla="*/ 1228 w 1355"/>
              <a:gd name="T11" fmla="*/ 467 h 2616"/>
              <a:gd name="T12" fmla="*/ 1161 w 1355"/>
              <a:gd name="T13" fmla="*/ 401 h 2616"/>
              <a:gd name="T14" fmla="*/ 744 w 1355"/>
              <a:gd name="T15" fmla="*/ 401 h 2616"/>
              <a:gd name="T16" fmla="*/ 744 w 1355"/>
              <a:gd name="T17" fmla="*/ 66 h 2616"/>
              <a:gd name="T18" fmla="*/ 677 w 1355"/>
              <a:gd name="T19" fmla="*/ 0 h 2616"/>
              <a:gd name="T20" fmla="*/ 611 w 1355"/>
              <a:gd name="T21" fmla="*/ 66 h 2616"/>
              <a:gd name="T22" fmla="*/ 611 w 1355"/>
              <a:gd name="T23" fmla="*/ 401 h 2616"/>
              <a:gd name="T24" fmla="*/ 486 w 1355"/>
              <a:gd name="T25" fmla="*/ 401 h 2616"/>
              <a:gd name="T26" fmla="*/ 0 w 1355"/>
              <a:gd name="T27" fmla="*/ 886 h 2616"/>
              <a:gd name="T28" fmla="*/ 486 w 1355"/>
              <a:gd name="T29" fmla="*/ 1372 h 2616"/>
              <a:gd name="T30" fmla="*/ 868 w 1355"/>
              <a:gd name="T31" fmla="*/ 1372 h 2616"/>
              <a:gd name="T32" fmla="*/ 1222 w 1355"/>
              <a:gd name="T33" fmla="*/ 1725 h 2616"/>
              <a:gd name="T34" fmla="*/ 868 w 1355"/>
              <a:gd name="T35" fmla="*/ 2078 h 2616"/>
              <a:gd name="T36" fmla="*/ 181 w 1355"/>
              <a:gd name="T37" fmla="*/ 2078 h 2616"/>
              <a:gd name="T38" fmla="*/ 115 w 1355"/>
              <a:gd name="T39" fmla="*/ 2145 h 2616"/>
              <a:gd name="T40" fmla="*/ 181 w 1355"/>
              <a:gd name="T41" fmla="*/ 2211 h 2616"/>
              <a:gd name="T42" fmla="*/ 611 w 1355"/>
              <a:gd name="T43" fmla="*/ 2211 h 2616"/>
              <a:gd name="T44" fmla="*/ 611 w 1355"/>
              <a:gd name="T45" fmla="*/ 2550 h 2616"/>
              <a:gd name="T46" fmla="*/ 677 w 1355"/>
              <a:gd name="T47" fmla="*/ 2616 h 2616"/>
              <a:gd name="T48" fmla="*/ 744 w 1355"/>
              <a:gd name="T49" fmla="*/ 2550 h 2616"/>
              <a:gd name="T50" fmla="*/ 744 w 1355"/>
              <a:gd name="T51" fmla="*/ 2211 h 2616"/>
              <a:gd name="T52" fmla="*/ 872 w 1355"/>
              <a:gd name="T53" fmla="*/ 2211 h 2616"/>
              <a:gd name="T54" fmla="*/ 874 w 1355"/>
              <a:gd name="T55" fmla="*/ 2211 h 2616"/>
              <a:gd name="T56" fmla="*/ 1354 w 1355"/>
              <a:gd name="T57" fmla="*/ 1725 h 2616"/>
              <a:gd name="T58" fmla="*/ 869 w 1355"/>
              <a:gd name="T59" fmla="*/ 1239 h 2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55" h="2616">
                <a:moveTo>
                  <a:pt x="869" y="1239"/>
                </a:moveTo>
                <a:lnTo>
                  <a:pt x="486" y="1239"/>
                </a:lnTo>
                <a:cubicBezTo>
                  <a:pt x="292" y="1239"/>
                  <a:pt x="133" y="1081"/>
                  <a:pt x="133" y="886"/>
                </a:cubicBezTo>
                <a:cubicBezTo>
                  <a:pt x="133" y="691"/>
                  <a:pt x="292" y="533"/>
                  <a:pt x="486" y="533"/>
                </a:cubicBezTo>
                <a:lnTo>
                  <a:pt x="1161" y="533"/>
                </a:lnTo>
                <a:cubicBezTo>
                  <a:pt x="1198" y="533"/>
                  <a:pt x="1228" y="503"/>
                  <a:pt x="1228" y="467"/>
                </a:cubicBezTo>
                <a:cubicBezTo>
                  <a:pt x="1228" y="430"/>
                  <a:pt x="1198" y="401"/>
                  <a:pt x="1161" y="401"/>
                </a:cubicBezTo>
                <a:lnTo>
                  <a:pt x="744" y="401"/>
                </a:lnTo>
                <a:lnTo>
                  <a:pt x="744" y="66"/>
                </a:lnTo>
                <a:cubicBezTo>
                  <a:pt x="744" y="30"/>
                  <a:pt x="714" y="0"/>
                  <a:pt x="677" y="0"/>
                </a:cubicBezTo>
                <a:cubicBezTo>
                  <a:pt x="641" y="0"/>
                  <a:pt x="611" y="30"/>
                  <a:pt x="611" y="66"/>
                </a:cubicBezTo>
                <a:lnTo>
                  <a:pt x="611" y="401"/>
                </a:lnTo>
                <a:lnTo>
                  <a:pt x="486" y="401"/>
                </a:lnTo>
                <a:cubicBezTo>
                  <a:pt x="218" y="401"/>
                  <a:pt x="0" y="619"/>
                  <a:pt x="0" y="886"/>
                </a:cubicBezTo>
                <a:cubicBezTo>
                  <a:pt x="0" y="1154"/>
                  <a:pt x="218" y="1372"/>
                  <a:pt x="486" y="1372"/>
                </a:cubicBezTo>
                <a:lnTo>
                  <a:pt x="868" y="1372"/>
                </a:lnTo>
                <a:cubicBezTo>
                  <a:pt x="1063" y="1372"/>
                  <a:pt x="1222" y="1530"/>
                  <a:pt x="1222" y="1725"/>
                </a:cubicBezTo>
                <a:cubicBezTo>
                  <a:pt x="1222" y="1920"/>
                  <a:pt x="1063" y="2078"/>
                  <a:pt x="868" y="2078"/>
                </a:cubicBezTo>
                <a:lnTo>
                  <a:pt x="181" y="2078"/>
                </a:lnTo>
                <a:cubicBezTo>
                  <a:pt x="145" y="2078"/>
                  <a:pt x="115" y="2108"/>
                  <a:pt x="115" y="2145"/>
                </a:cubicBezTo>
                <a:cubicBezTo>
                  <a:pt x="115" y="2181"/>
                  <a:pt x="145" y="2211"/>
                  <a:pt x="181" y="2211"/>
                </a:cubicBezTo>
                <a:lnTo>
                  <a:pt x="611" y="2211"/>
                </a:lnTo>
                <a:lnTo>
                  <a:pt x="611" y="2550"/>
                </a:lnTo>
                <a:cubicBezTo>
                  <a:pt x="611" y="2586"/>
                  <a:pt x="641" y="2616"/>
                  <a:pt x="677" y="2616"/>
                </a:cubicBezTo>
                <a:cubicBezTo>
                  <a:pt x="714" y="2616"/>
                  <a:pt x="744" y="2586"/>
                  <a:pt x="744" y="2550"/>
                </a:cubicBezTo>
                <a:lnTo>
                  <a:pt x="744" y="2211"/>
                </a:lnTo>
                <a:lnTo>
                  <a:pt x="872" y="2211"/>
                </a:lnTo>
                <a:cubicBezTo>
                  <a:pt x="873" y="2211"/>
                  <a:pt x="874" y="2211"/>
                  <a:pt x="874" y="2211"/>
                </a:cubicBezTo>
                <a:cubicBezTo>
                  <a:pt x="1139" y="2208"/>
                  <a:pt x="1354" y="1991"/>
                  <a:pt x="1354" y="1725"/>
                </a:cubicBezTo>
                <a:cubicBezTo>
                  <a:pt x="1355" y="1458"/>
                  <a:pt x="1137" y="1239"/>
                  <a:pt x="869" y="1239"/>
                </a:cubicBezTo>
                <a:close/>
              </a:path>
            </a:pathLst>
          </a:custGeom>
          <a:solidFill>
            <a:srgbClr val="1C1C1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5C0E5C35-0570-4C8D-B0D4-43D3C912ED07}"/>
              </a:ext>
            </a:extLst>
          </p:cNvPr>
          <p:cNvGrpSpPr/>
          <p:nvPr/>
        </p:nvGrpSpPr>
        <p:grpSpPr>
          <a:xfrm>
            <a:off x="8333700" y="1734521"/>
            <a:ext cx="386293" cy="386293"/>
            <a:chOff x="9253539" y="1062038"/>
            <a:chExt cx="538163" cy="538163"/>
          </a:xfrm>
          <a:solidFill>
            <a:srgbClr val="1C1C1C"/>
          </a:solidFill>
        </p:grpSpPr>
        <p:sp>
          <p:nvSpPr>
            <p:cNvPr id="177" name="Freeform 121">
              <a:extLst>
                <a:ext uri="{FF2B5EF4-FFF2-40B4-BE49-F238E27FC236}">
                  <a16:creationId xmlns:a16="http://schemas.microsoft.com/office/drawing/2014/main" id="{36D4465F-85C7-4FDC-960A-ABB80565CD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53539" y="1062038"/>
              <a:ext cx="538163" cy="538163"/>
            </a:xfrm>
            <a:custGeom>
              <a:avLst/>
              <a:gdLst>
                <a:gd name="T0" fmla="*/ 2398 w 2617"/>
                <a:gd name="T1" fmla="*/ 0 h 2616"/>
                <a:gd name="T2" fmla="*/ 219 w 2617"/>
                <a:gd name="T3" fmla="*/ 0 h 2616"/>
                <a:gd name="T4" fmla="*/ 0 w 2617"/>
                <a:gd name="T5" fmla="*/ 219 h 2616"/>
                <a:gd name="T6" fmla="*/ 0 w 2617"/>
                <a:gd name="T7" fmla="*/ 2397 h 2616"/>
                <a:gd name="T8" fmla="*/ 219 w 2617"/>
                <a:gd name="T9" fmla="*/ 2616 h 2616"/>
                <a:gd name="T10" fmla="*/ 2397 w 2617"/>
                <a:gd name="T11" fmla="*/ 2616 h 2616"/>
                <a:gd name="T12" fmla="*/ 2616 w 2617"/>
                <a:gd name="T13" fmla="*/ 2397 h 2616"/>
                <a:gd name="T14" fmla="*/ 2616 w 2617"/>
                <a:gd name="T15" fmla="*/ 219 h 2616"/>
                <a:gd name="T16" fmla="*/ 2398 w 2617"/>
                <a:gd name="T17" fmla="*/ 0 h 2616"/>
                <a:gd name="T18" fmla="*/ 2488 w 2617"/>
                <a:gd name="T19" fmla="*/ 2398 h 2616"/>
                <a:gd name="T20" fmla="*/ 2398 w 2617"/>
                <a:gd name="T21" fmla="*/ 2487 h 2616"/>
                <a:gd name="T22" fmla="*/ 219 w 2617"/>
                <a:gd name="T23" fmla="*/ 2487 h 2616"/>
                <a:gd name="T24" fmla="*/ 129 w 2617"/>
                <a:gd name="T25" fmla="*/ 2398 h 2616"/>
                <a:gd name="T26" fmla="*/ 129 w 2617"/>
                <a:gd name="T27" fmla="*/ 219 h 2616"/>
                <a:gd name="T28" fmla="*/ 219 w 2617"/>
                <a:gd name="T29" fmla="*/ 129 h 2616"/>
                <a:gd name="T30" fmla="*/ 2397 w 2617"/>
                <a:gd name="T31" fmla="*/ 129 h 2616"/>
                <a:gd name="T32" fmla="*/ 2487 w 2617"/>
                <a:gd name="T33" fmla="*/ 219 h 2616"/>
                <a:gd name="T34" fmla="*/ 2487 w 2617"/>
                <a:gd name="T35" fmla="*/ 2398 h 2616"/>
                <a:gd name="T36" fmla="*/ 2488 w 2617"/>
                <a:gd name="T37" fmla="*/ 2398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17" h="2616">
                  <a:moveTo>
                    <a:pt x="2398" y="0"/>
                  </a:moveTo>
                  <a:lnTo>
                    <a:pt x="219" y="0"/>
                  </a:lnTo>
                  <a:cubicBezTo>
                    <a:pt x="99" y="0"/>
                    <a:pt x="0" y="98"/>
                    <a:pt x="0" y="219"/>
                  </a:cubicBezTo>
                  <a:lnTo>
                    <a:pt x="0" y="2397"/>
                  </a:lnTo>
                  <a:cubicBezTo>
                    <a:pt x="0" y="2518"/>
                    <a:pt x="99" y="2616"/>
                    <a:pt x="219" y="2616"/>
                  </a:cubicBezTo>
                  <a:lnTo>
                    <a:pt x="2397" y="2616"/>
                  </a:lnTo>
                  <a:cubicBezTo>
                    <a:pt x="2518" y="2616"/>
                    <a:pt x="2616" y="2518"/>
                    <a:pt x="2616" y="2397"/>
                  </a:cubicBezTo>
                  <a:lnTo>
                    <a:pt x="2616" y="219"/>
                  </a:lnTo>
                  <a:cubicBezTo>
                    <a:pt x="2617" y="98"/>
                    <a:pt x="2518" y="0"/>
                    <a:pt x="2398" y="0"/>
                  </a:cubicBezTo>
                  <a:close/>
                  <a:moveTo>
                    <a:pt x="2488" y="2398"/>
                  </a:moveTo>
                  <a:cubicBezTo>
                    <a:pt x="2488" y="2447"/>
                    <a:pt x="2447" y="2487"/>
                    <a:pt x="2398" y="2487"/>
                  </a:cubicBezTo>
                  <a:lnTo>
                    <a:pt x="219" y="2487"/>
                  </a:lnTo>
                  <a:cubicBezTo>
                    <a:pt x="170" y="2487"/>
                    <a:pt x="129" y="2447"/>
                    <a:pt x="129" y="2398"/>
                  </a:cubicBezTo>
                  <a:lnTo>
                    <a:pt x="129" y="219"/>
                  </a:lnTo>
                  <a:cubicBezTo>
                    <a:pt x="129" y="169"/>
                    <a:pt x="170" y="129"/>
                    <a:pt x="219" y="129"/>
                  </a:cubicBezTo>
                  <a:lnTo>
                    <a:pt x="2397" y="129"/>
                  </a:lnTo>
                  <a:cubicBezTo>
                    <a:pt x="2447" y="129"/>
                    <a:pt x="2487" y="169"/>
                    <a:pt x="2487" y="219"/>
                  </a:cubicBezTo>
                  <a:lnTo>
                    <a:pt x="2487" y="2398"/>
                  </a:lnTo>
                  <a:lnTo>
                    <a:pt x="2488" y="23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22">
              <a:extLst>
                <a:ext uri="{FF2B5EF4-FFF2-40B4-BE49-F238E27FC236}">
                  <a16:creationId xmlns:a16="http://schemas.microsoft.com/office/drawing/2014/main" id="{2B8A7D60-51FF-45D6-9280-FA9B2C4C14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6" y="1389063"/>
              <a:ext cx="127000" cy="127000"/>
            </a:xfrm>
            <a:custGeom>
              <a:avLst/>
              <a:gdLst>
                <a:gd name="T0" fmla="*/ 597 w 622"/>
                <a:gd name="T1" fmla="*/ 26 h 616"/>
                <a:gd name="T2" fmla="*/ 506 w 622"/>
                <a:gd name="T3" fmla="*/ 26 h 616"/>
                <a:gd name="T4" fmla="*/ 311 w 622"/>
                <a:gd name="T5" fmla="*/ 220 h 616"/>
                <a:gd name="T6" fmla="*/ 117 w 622"/>
                <a:gd name="T7" fmla="*/ 26 h 616"/>
                <a:gd name="T8" fmla="*/ 25 w 622"/>
                <a:gd name="T9" fmla="*/ 26 h 616"/>
                <a:gd name="T10" fmla="*/ 25 w 622"/>
                <a:gd name="T11" fmla="*/ 117 h 616"/>
                <a:gd name="T12" fmla="*/ 220 w 622"/>
                <a:gd name="T13" fmla="*/ 311 h 616"/>
                <a:gd name="T14" fmla="*/ 25 w 622"/>
                <a:gd name="T15" fmla="*/ 506 h 616"/>
                <a:gd name="T16" fmla="*/ 25 w 622"/>
                <a:gd name="T17" fmla="*/ 597 h 616"/>
                <a:gd name="T18" fmla="*/ 71 w 622"/>
                <a:gd name="T19" fmla="*/ 616 h 616"/>
                <a:gd name="T20" fmla="*/ 117 w 622"/>
                <a:gd name="T21" fmla="*/ 597 h 616"/>
                <a:gd name="T22" fmla="*/ 311 w 622"/>
                <a:gd name="T23" fmla="*/ 403 h 616"/>
                <a:gd name="T24" fmla="*/ 506 w 622"/>
                <a:gd name="T25" fmla="*/ 597 h 616"/>
                <a:gd name="T26" fmla="*/ 551 w 622"/>
                <a:gd name="T27" fmla="*/ 616 h 616"/>
                <a:gd name="T28" fmla="*/ 597 w 622"/>
                <a:gd name="T29" fmla="*/ 597 h 616"/>
                <a:gd name="T30" fmla="*/ 597 w 622"/>
                <a:gd name="T31" fmla="*/ 506 h 616"/>
                <a:gd name="T32" fmla="*/ 403 w 622"/>
                <a:gd name="T33" fmla="*/ 311 h 616"/>
                <a:gd name="T34" fmla="*/ 597 w 622"/>
                <a:gd name="T35" fmla="*/ 117 h 616"/>
                <a:gd name="T36" fmla="*/ 597 w 622"/>
                <a:gd name="T37" fmla="*/ 26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2" h="616">
                  <a:moveTo>
                    <a:pt x="597" y="26"/>
                  </a:moveTo>
                  <a:cubicBezTo>
                    <a:pt x="572" y="0"/>
                    <a:pt x="531" y="0"/>
                    <a:pt x="506" y="26"/>
                  </a:cubicBezTo>
                  <a:lnTo>
                    <a:pt x="311" y="220"/>
                  </a:lnTo>
                  <a:lnTo>
                    <a:pt x="117" y="26"/>
                  </a:lnTo>
                  <a:cubicBezTo>
                    <a:pt x="92" y="0"/>
                    <a:pt x="51" y="0"/>
                    <a:pt x="25" y="26"/>
                  </a:cubicBezTo>
                  <a:cubicBezTo>
                    <a:pt x="0" y="51"/>
                    <a:pt x="0" y="92"/>
                    <a:pt x="25" y="117"/>
                  </a:cubicBezTo>
                  <a:lnTo>
                    <a:pt x="220" y="311"/>
                  </a:lnTo>
                  <a:lnTo>
                    <a:pt x="25" y="506"/>
                  </a:lnTo>
                  <a:cubicBezTo>
                    <a:pt x="0" y="531"/>
                    <a:pt x="0" y="572"/>
                    <a:pt x="25" y="597"/>
                  </a:cubicBezTo>
                  <a:cubicBezTo>
                    <a:pt x="38" y="610"/>
                    <a:pt x="55" y="616"/>
                    <a:pt x="71" y="616"/>
                  </a:cubicBezTo>
                  <a:cubicBezTo>
                    <a:pt x="88" y="616"/>
                    <a:pt x="104" y="610"/>
                    <a:pt x="117" y="597"/>
                  </a:cubicBezTo>
                  <a:lnTo>
                    <a:pt x="311" y="403"/>
                  </a:lnTo>
                  <a:lnTo>
                    <a:pt x="506" y="597"/>
                  </a:lnTo>
                  <a:cubicBezTo>
                    <a:pt x="518" y="610"/>
                    <a:pt x="535" y="616"/>
                    <a:pt x="551" y="616"/>
                  </a:cubicBezTo>
                  <a:cubicBezTo>
                    <a:pt x="568" y="616"/>
                    <a:pt x="584" y="610"/>
                    <a:pt x="597" y="597"/>
                  </a:cubicBezTo>
                  <a:cubicBezTo>
                    <a:pt x="622" y="572"/>
                    <a:pt x="622" y="531"/>
                    <a:pt x="597" y="506"/>
                  </a:cubicBezTo>
                  <a:lnTo>
                    <a:pt x="403" y="311"/>
                  </a:lnTo>
                  <a:lnTo>
                    <a:pt x="597" y="117"/>
                  </a:lnTo>
                  <a:cubicBezTo>
                    <a:pt x="622" y="92"/>
                    <a:pt x="622" y="51"/>
                    <a:pt x="59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23">
              <a:extLst>
                <a:ext uri="{FF2B5EF4-FFF2-40B4-BE49-F238E27FC236}">
                  <a16:creationId xmlns:a16="http://schemas.microsoft.com/office/drawing/2014/main" id="{ACFB387F-B2B3-4983-99B3-32DAE7BE5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4976" y="1138238"/>
              <a:ext cx="165100" cy="165100"/>
            </a:xfrm>
            <a:custGeom>
              <a:avLst/>
              <a:gdLst>
                <a:gd name="T0" fmla="*/ 743 w 807"/>
                <a:gd name="T1" fmla="*/ 339 h 807"/>
                <a:gd name="T2" fmla="*/ 468 w 807"/>
                <a:gd name="T3" fmla="*/ 339 h 807"/>
                <a:gd name="T4" fmla="*/ 468 w 807"/>
                <a:gd name="T5" fmla="*/ 64 h 807"/>
                <a:gd name="T6" fmla="*/ 404 w 807"/>
                <a:gd name="T7" fmla="*/ 0 h 807"/>
                <a:gd name="T8" fmla="*/ 339 w 807"/>
                <a:gd name="T9" fmla="*/ 64 h 807"/>
                <a:gd name="T10" fmla="*/ 339 w 807"/>
                <a:gd name="T11" fmla="*/ 339 h 807"/>
                <a:gd name="T12" fmla="*/ 65 w 807"/>
                <a:gd name="T13" fmla="*/ 339 h 807"/>
                <a:gd name="T14" fmla="*/ 0 w 807"/>
                <a:gd name="T15" fmla="*/ 403 h 807"/>
                <a:gd name="T16" fmla="*/ 65 w 807"/>
                <a:gd name="T17" fmla="*/ 468 h 807"/>
                <a:gd name="T18" fmla="*/ 339 w 807"/>
                <a:gd name="T19" fmla="*/ 468 h 807"/>
                <a:gd name="T20" fmla="*/ 339 w 807"/>
                <a:gd name="T21" fmla="*/ 742 h 807"/>
                <a:gd name="T22" fmla="*/ 404 w 807"/>
                <a:gd name="T23" fmla="*/ 807 h 807"/>
                <a:gd name="T24" fmla="*/ 468 w 807"/>
                <a:gd name="T25" fmla="*/ 742 h 807"/>
                <a:gd name="T26" fmla="*/ 468 w 807"/>
                <a:gd name="T27" fmla="*/ 468 h 807"/>
                <a:gd name="T28" fmla="*/ 743 w 807"/>
                <a:gd name="T29" fmla="*/ 468 h 807"/>
                <a:gd name="T30" fmla="*/ 807 w 807"/>
                <a:gd name="T31" fmla="*/ 403 h 807"/>
                <a:gd name="T32" fmla="*/ 743 w 807"/>
                <a:gd name="T33" fmla="*/ 339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7" h="807">
                  <a:moveTo>
                    <a:pt x="743" y="339"/>
                  </a:moveTo>
                  <a:lnTo>
                    <a:pt x="468" y="339"/>
                  </a:lnTo>
                  <a:lnTo>
                    <a:pt x="468" y="64"/>
                  </a:lnTo>
                  <a:cubicBezTo>
                    <a:pt x="468" y="29"/>
                    <a:pt x="439" y="0"/>
                    <a:pt x="404" y="0"/>
                  </a:cubicBezTo>
                  <a:cubicBezTo>
                    <a:pt x="368" y="0"/>
                    <a:pt x="339" y="29"/>
                    <a:pt x="339" y="64"/>
                  </a:cubicBezTo>
                  <a:lnTo>
                    <a:pt x="339" y="339"/>
                  </a:lnTo>
                  <a:lnTo>
                    <a:pt x="65" y="339"/>
                  </a:lnTo>
                  <a:cubicBezTo>
                    <a:pt x="29" y="339"/>
                    <a:pt x="0" y="368"/>
                    <a:pt x="0" y="403"/>
                  </a:cubicBezTo>
                  <a:cubicBezTo>
                    <a:pt x="0" y="439"/>
                    <a:pt x="29" y="468"/>
                    <a:pt x="65" y="468"/>
                  </a:cubicBezTo>
                  <a:lnTo>
                    <a:pt x="339" y="468"/>
                  </a:lnTo>
                  <a:lnTo>
                    <a:pt x="339" y="742"/>
                  </a:lnTo>
                  <a:cubicBezTo>
                    <a:pt x="339" y="778"/>
                    <a:pt x="368" y="807"/>
                    <a:pt x="404" y="807"/>
                  </a:cubicBezTo>
                  <a:cubicBezTo>
                    <a:pt x="439" y="807"/>
                    <a:pt x="468" y="778"/>
                    <a:pt x="468" y="742"/>
                  </a:cubicBezTo>
                  <a:lnTo>
                    <a:pt x="468" y="468"/>
                  </a:lnTo>
                  <a:lnTo>
                    <a:pt x="743" y="468"/>
                  </a:lnTo>
                  <a:cubicBezTo>
                    <a:pt x="778" y="468"/>
                    <a:pt x="807" y="439"/>
                    <a:pt x="807" y="403"/>
                  </a:cubicBezTo>
                  <a:cubicBezTo>
                    <a:pt x="807" y="368"/>
                    <a:pt x="778" y="339"/>
                    <a:pt x="743" y="3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24">
              <a:extLst>
                <a:ext uri="{FF2B5EF4-FFF2-40B4-BE49-F238E27FC236}">
                  <a16:creationId xmlns:a16="http://schemas.microsoft.com/office/drawing/2014/main" id="{186A91DF-140D-4CCF-A6D7-F6464A9AB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7864" y="1473201"/>
              <a:ext cx="144463" cy="25400"/>
            </a:xfrm>
            <a:custGeom>
              <a:avLst/>
              <a:gdLst>
                <a:gd name="T0" fmla="*/ 643 w 707"/>
                <a:gd name="T1" fmla="*/ 0 h 129"/>
                <a:gd name="T2" fmla="*/ 65 w 707"/>
                <a:gd name="T3" fmla="*/ 0 h 129"/>
                <a:gd name="T4" fmla="*/ 0 w 707"/>
                <a:gd name="T5" fmla="*/ 65 h 129"/>
                <a:gd name="T6" fmla="*/ 65 w 707"/>
                <a:gd name="T7" fmla="*/ 129 h 129"/>
                <a:gd name="T8" fmla="*/ 643 w 707"/>
                <a:gd name="T9" fmla="*/ 129 h 129"/>
                <a:gd name="T10" fmla="*/ 707 w 707"/>
                <a:gd name="T11" fmla="*/ 65 h 129"/>
                <a:gd name="T12" fmla="*/ 643 w 707"/>
                <a:gd name="T1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7" h="129">
                  <a:moveTo>
                    <a:pt x="643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29"/>
                    <a:pt x="65" y="129"/>
                  </a:cubicBezTo>
                  <a:lnTo>
                    <a:pt x="643" y="129"/>
                  </a:lnTo>
                  <a:cubicBezTo>
                    <a:pt x="678" y="129"/>
                    <a:pt x="707" y="100"/>
                    <a:pt x="707" y="65"/>
                  </a:cubicBezTo>
                  <a:cubicBezTo>
                    <a:pt x="707" y="29"/>
                    <a:pt x="679" y="0"/>
                    <a:pt x="6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25">
              <a:extLst>
                <a:ext uri="{FF2B5EF4-FFF2-40B4-BE49-F238E27FC236}">
                  <a16:creationId xmlns:a16="http://schemas.microsoft.com/office/drawing/2014/main" id="{4CD26091-4A04-4A85-B912-5C94AF255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7864" y="1408113"/>
              <a:ext cx="144463" cy="25400"/>
            </a:xfrm>
            <a:custGeom>
              <a:avLst/>
              <a:gdLst>
                <a:gd name="T0" fmla="*/ 643 w 707"/>
                <a:gd name="T1" fmla="*/ 0 h 129"/>
                <a:gd name="T2" fmla="*/ 65 w 707"/>
                <a:gd name="T3" fmla="*/ 0 h 129"/>
                <a:gd name="T4" fmla="*/ 0 w 707"/>
                <a:gd name="T5" fmla="*/ 65 h 129"/>
                <a:gd name="T6" fmla="*/ 65 w 707"/>
                <a:gd name="T7" fmla="*/ 129 h 129"/>
                <a:gd name="T8" fmla="*/ 643 w 707"/>
                <a:gd name="T9" fmla="*/ 129 h 129"/>
                <a:gd name="T10" fmla="*/ 707 w 707"/>
                <a:gd name="T11" fmla="*/ 65 h 129"/>
                <a:gd name="T12" fmla="*/ 643 w 707"/>
                <a:gd name="T1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7" h="129">
                  <a:moveTo>
                    <a:pt x="643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29"/>
                    <a:pt x="65" y="129"/>
                  </a:cubicBezTo>
                  <a:lnTo>
                    <a:pt x="643" y="129"/>
                  </a:lnTo>
                  <a:cubicBezTo>
                    <a:pt x="678" y="129"/>
                    <a:pt x="707" y="100"/>
                    <a:pt x="707" y="65"/>
                  </a:cubicBezTo>
                  <a:cubicBezTo>
                    <a:pt x="707" y="29"/>
                    <a:pt x="679" y="0"/>
                    <a:pt x="6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26">
              <a:extLst>
                <a:ext uri="{FF2B5EF4-FFF2-40B4-BE49-F238E27FC236}">
                  <a16:creationId xmlns:a16="http://schemas.microsoft.com/office/drawing/2014/main" id="{4961BE7F-3568-4613-A3D5-24EC578B8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6751" y="1208088"/>
              <a:ext cx="146050" cy="26988"/>
            </a:xfrm>
            <a:custGeom>
              <a:avLst/>
              <a:gdLst>
                <a:gd name="T0" fmla="*/ 643 w 708"/>
                <a:gd name="T1" fmla="*/ 129 h 129"/>
                <a:gd name="T2" fmla="*/ 708 w 708"/>
                <a:gd name="T3" fmla="*/ 64 h 129"/>
                <a:gd name="T4" fmla="*/ 643 w 708"/>
                <a:gd name="T5" fmla="*/ 0 h 129"/>
                <a:gd name="T6" fmla="*/ 64 w 708"/>
                <a:gd name="T7" fmla="*/ 0 h 129"/>
                <a:gd name="T8" fmla="*/ 0 w 708"/>
                <a:gd name="T9" fmla="*/ 64 h 129"/>
                <a:gd name="T10" fmla="*/ 64 w 708"/>
                <a:gd name="T11" fmla="*/ 129 h 129"/>
                <a:gd name="T12" fmla="*/ 643 w 708"/>
                <a:gd name="T1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8" h="129">
                  <a:moveTo>
                    <a:pt x="643" y="129"/>
                  </a:moveTo>
                  <a:cubicBezTo>
                    <a:pt x="679" y="129"/>
                    <a:pt x="708" y="100"/>
                    <a:pt x="708" y="64"/>
                  </a:cubicBezTo>
                  <a:cubicBezTo>
                    <a:pt x="708" y="29"/>
                    <a:pt x="679" y="0"/>
                    <a:pt x="643" y="0"/>
                  </a:cubicBezTo>
                  <a:lnTo>
                    <a:pt x="64" y="0"/>
                  </a:lnTo>
                  <a:cubicBezTo>
                    <a:pt x="29" y="0"/>
                    <a:pt x="0" y="29"/>
                    <a:pt x="0" y="64"/>
                  </a:cubicBezTo>
                  <a:cubicBezTo>
                    <a:pt x="0" y="100"/>
                    <a:pt x="29" y="129"/>
                    <a:pt x="64" y="129"/>
                  </a:cubicBezTo>
                  <a:lnTo>
                    <a:pt x="643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862913E9-3745-40AB-AA8B-2B6CB92DA56F}"/>
              </a:ext>
            </a:extLst>
          </p:cNvPr>
          <p:cNvGrpSpPr/>
          <p:nvPr/>
        </p:nvGrpSpPr>
        <p:grpSpPr>
          <a:xfrm>
            <a:off x="8361049" y="4743576"/>
            <a:ext cx="331597" cy="386293"/>
            <a:chOff x="9251951" y="5235576"/>
            <a:chExt cx="461963" cy="538163"/>
          </a:xfrm>
          <a:solidFill>
            <a:srgbClr val="1C1C1C"/>
          </a:solidFill>
        </p:grpSpPr>
        <p:sp>
          <p:nvSpPr>
            <p:cNvPr id="185" name="Freeform 129">
              <a:extLst>
                <a:ext uri="{FF2B5EF4-FFF2-40B4-BE49-F238E27FC236}">
                  <a16:creationId xmlns:a16="http://schemas.microsoft.com/office/drawing/2014/main" id="{0FD26BE9-916C-41B0-8ECE-6551EC07D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3401" y="5473701"/>
              <a:ext cx="125413" cy="227013"/>
            </a:xfrm>
            <a:custGeom>
              <a:avLst/>
              <a:gdLst>
                <a:gd name="T0" fmla="*/ 378 w 607"/>
                <a:gd name="T1" fmla="*/ 483 h 1100"/>
                <a:gd name="T2" fmla="*/ 229 w 607"/>
                <a:gd name="T3" fmla="*/ 483 h 1100"/>
                <a:gd name="T4" fmla="*/ 130 w 607"/>
                <a:gd name="T5" fmla="*/ 385 h 1100"/>
                <a:gd name="T6" fmla="*/ 229 w 607"/>
                <a:gd name="T7" fmla="*/ 287 h 1100"/>
                <a:gd name="T8" fmla="*/ 492 w 607"/>
                <a:gd name="T9" fmla="*/ 287 h 1100"/>
                <a:gd name="T10" fmla="*/ 557 w 607"/>
                <a:gd name="T11" fmla="*/ 221 h 1100"/>
                <a:gd name="T12" fmla="*/ 492 w 607"/>
                <a:gd name="T13" fmla="*/ 156 h 1100"/>
                <a:gd name="T14" fmla="*/ 369 w 607"/>
                <a:gd name="T15" fmla="*/ 156 h 1100"/>
                <a:gd name="T16" fmla="*/ 369 w 607"/>
                <a:gd name="T17" fmla="*/ 65 h 1100"/>
                <a:gd name="T18" fmla="*/ 303 w 607"/>
                <a:gd name="T19" fmla="*/ 0 h 1100"/>
                <a:gd name="T20" fmla="*/ 238 w 607"/>
                <a:gd name="T21" fmla="*/ 65 h 1100"/>
                <a:gd name="T22" fmla="*/ 238 w 607"/>
                <a:gd name="T23" fmla="*/ 156 h 1100"/>
                <a:gd name="T24" fmla="*/ 229 w 607"/>
                <a:gd name="T25" fmla="*/ 156 h 1100"/>
                <a:gd name="T26" fmla="*/ 0 w 607"/>
                <a:gd name="T27" fmla="*/ 385 h 1100"/>
                <a:gd name="T28" fmla="*/ 229 w 607"/>
                <a:gd name="T29" fmla="*/ 614 h 1100"/>
                <a:gd name="T30" fmla="*/ 378 w 607"/>
                <a:gd name="T31" fmla="*/ 614 h 1100"/>
                <a:gd name="T32" fmla="*/ 477 w 607"/>
                <a:gd name="T33" fmla="*/ 712 h 1100"/>
                <a:gd name="T34" fmla="*/ 378 w 607"/>
                <a:gd name="T35" fmla="*/ 811 h 1100"/>
                <a:gd name="T36" fmla="*/ 110 w 607"/>
                <a:gd name="T37" fmla="*/ 811 h 1100"/>
                <a:gd name="T38" fmla="*/ 45 w 607"/>
                <a:gd name="T39" fmla="*/ 876 h 1100"/>
                <a:gd name="T40" fmla="*/ 110 w 607"/>
                <a:gd name="T41" fmla="*/ 941 h 1100"/>
                <a:gd name="T42" fmla="*/ 239 w 607"/>
                <a:gd name="T43" fmla="*/ 941 h 1100"/>
                <a:gd name="T44" fmla="*/ 239 w 607"/>
                <a:gd name="T45" fmla="*/ 1034 h 1100"/>
                <a:gd name="T46" fmla="*/ 304 w 607"/>
                <a:gd name="T47" fmla="*/ 1100 h 1100"/>
                <a:gd name="T48" fmla="*/ 369 w 607"/>
                <a:gd name="T49" fmla="*/ 1034 h 1100"/>
                <a:gd name="T50" fmla="*/ 369 w 607"/>
                <a:gd name="T51" fmla="*/ 941 h 1100"/>
                <a:gd name="T52" fmla="*/ 380 w 607"/>
                <a:gd name="T53" fmla="*/ 941 h 1100"/>
                <a:gd name="T54" fmla="*/ 382 w 607"/>
                <a:gd name="T55" fmla="*/ 941 h 1100"/>
                <a:gd name="T56" fmla="*/ 607 w 607"/>
                <a:gd name="T57" fmla="*/ 712 h 1100"/>
                <a:gd name="T58" fmla="*/ 378 w 607"/>
                <a:gd name="T59" fmla="*/ 483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7" h="1100">
                  <a:moveTo>
                    <a:pt x="378" y="483"/>
                  </a:moveTo>
                  <a:lnTo>
                    <a:pt x="229" y="483"/>
                  </a:lnTo>
                  <a:cubicBezTo>
                    <a:pt x="174" y="483"/>
                    <a:pt x="130" y="439"/>
                    <a:pt x="130" y="385"/>
                  </a:cubicBezTo>
                  <a:cubicBezTo>
                    <a:pt x="130" y="331"/>
                    <a:pt x="174" y="287"/>
                    <a:pt x="229" y="287"/>
                  </a:cubicBezTo>
                  <a:lnTo>
                    <a:pt x="492" y="287"/>
                  </a:lnTo>
                  <a:cubicBezTo>
                    <a:pt x="528" y="287"/>
                    <a:pt x="557" y="257"/>
                    <a:pt x="557" y="221"/>
                  </a:cubicBezTo>
                  <a:cubicBezTo>
                    <a:pt x="557" y="185"/>
                    <a:pt x="528" y="156"/>
                    <a:pt x="492" y="156"/>
                  </a:cubicBezTo>
                  <a:lnTo>
                    <a:pt x="369" y="156"/>
                  </a:lnTo>
                  <a:lnTo>
                    <a:pt x="369" y="65"/>
                  </a:lnTo>
                  <a:cubicBezTo>
                    <a:pt x="369" y="29"/>
                    <a:pt x="339" y="0"/>
                    <a:pt x="303" y="0"/>
                  </a:cubicBezTo>
                  <a:cubicBezTo>
                    <a:pt x="267" y="0"/>
                    <a:pt x="238" y="29"/>
                    <a:pt x="238" y="65"/>
                  </a:cubicBezTo>
                  <a:lnTo>
                    <a:pt x="238" y="156"/>
                  </a:lnTo>
                  <a:lnTo>
                    <a:pt x="229" y="156"/>
                  </a:lnTo>
                  <a:cubicBezTo>
                    <a:pt x="103" y="156"/>
                    <a:pt x="0" y="259"/>
                    <a:pt x="0" y="385"/>
                  </a:cubicBezTo>
                  <a:cubicBezTo>
                    <a:pt x="0" y="511"/>
                    <a:pt x="103" y="614"/>
                    <a:pt x="229" y="614"/>
                  </a:cubicBezTo>
                  <a:lnTo>
                    <a:pt x="378" y="614"/>
                  </a:lnTo>
                  <a:cubicBezTo>
                    <a:pt x="433" y="614"/>
                    <a:pt x="477" y="658"/>
                    <a:pt x="477" y="712"/>
                  </a:cubicBezTo>
                  <a:cubicBezTo>
                    <a:pt x="477" y="767"/>
                    <a:pt x="433" y="811"/>
                    <a:pt x="378" y="811"/>
                  </a:cubicBezTo>
                  <a:lnTo>
                    <a:pt x="110" y="811"/>
                  </a:lnTo>
                  <a:cubicBezTo>
                    <a:pt x="74" y="811"/>
                    <a:pt x="45" y="840"/>
                    <a:pt x="45" y="876"/>
                  </a:cubicBezTo>
                  <a:cubicBezTo>
                    <a:pt x="45" y="912"/>
                    <a:pt x="74" y="941"/>
                    <a:pt x="110" y="941"/>
                  </a:cubicBezTo>
                  <a:lnTo>
                    <a:pt x="239" y="941"/>
                  </a:lnTo>
                  <a:lnTo>
                    <a:pt x="239" y="1034"/>
                  </a:lnTo>
                  <a:cubicBezTo>
                    <a:pt x="239" y="1070"/>
                    <a:pt x="268" y="1100"/>
                    <a:pt x="304" y="1100"/>
                  </a:cubicBezTo>
                  <a:cubicBezTo>
                    <a:pt x="340" y="1100"/>
                    <a:pt x="369" y="1070"/>
                    <a:pt x="369" y="1034"/>
                  </a:cubicBezTo>
                  <a:lnTo>
                    <a:pt x="369" y="941"/>
                  </a:lnTo>
                  <a:lnTo>
                    <a:pt x="380" y="941"/>
                  </a:lnTo>
                  <a:cubicBezTo>
                    <a:pt x="381" y="941"/>
                    <a:pt x="381" y="941"/>
                    <a:pt x="382" y="941"/>
                  </a:cubicBezTo>
                  <a:cubicBezTo>
                    <a:pt x="507" y="940"/>
                    <a:pt x="607" y="838"/>
                    <a:pt x="607" y="712"/>
                  </a:cubicBezTo>
                  <a:cubicBezTo>
                    <a:pt x="607" y="586"/>
                    <a:pt x="505" y="483"/>
                    <a:pt x="378" y="4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30">
              <a:extLst>
                <a:ext uri="{FF2B5EF4-FFF2-40B4-BE49-F238E27FC236}">
                  <a16:creationId xmlns:a16="http://schemas.microsoft.com/office/drawing/2014/main" id="{E729394F-B016-496C-BF43-71CC176D03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51951" y="5235576"/>
              <a:ext cx="461963" cy="538163"/>
            </a:xfrm>
            <a:custGeom>
              <a:avLst/>
              <a:gdLst>
                <a:gd name="T0" fmla="*/ 2118 w 2247"/>
                <a:gd name="T1" fmla="*/ 1494 h 2617"/>
                <a:gd name="T2" fmla="*/ 1835 w 2247"/>
                <a:gd name="T3" fmla="*/ 1041 h 2617"/>
                <a:gd name="T4" fmla="*/ 1472 w 2247"/>
                <a:gd name="T5" fmla="*/ 697 h 2617"/>
                <a:gd name="T6" fmla="*/ 1750 w 2247"/>
                <a:gd name="T7" fmla="*/ 182 h 2617"/>
                <a:gd name="T8" fmla="*/ 1738 w 2247"/>
                <a:gd name="T9" fmla="*/ 105 h 2617"/>
                <a:gd name="T10" fmla="*/ 1505 w 2247"/>
                <a:gd name="T11" fmla="*/ 0 h 2617"/>
                <a:gd name="T12" fmla="*/ 1294 w 2247"/>
                <a:gd name="T13" fmla="*/ 56 h 2617"/>
                <a:gd name="T14" fmla="*/ 1161 w 2247"/>
                <a:gd name="T15" fmla="*/ 96 h 2617"/>
                <a:gd name="T16" fmla="*/ 1130 w 2247"/>
                <a:gd name="T17" fmla="*/ 90 h 2617"/>
                <a:gd name="T18" fmla="*/ 805 w 2247"/>
                <a:gd name="T19" fmla="*/ 13 h 2617"/>
                <a:gd name="T20" fmla="*/ 478 w 2247"/>
                <a:gd name="T21" fmla="*/ 167 h 2617"/>
                <a:gd name="T22" fmla="*/ 470 w 2247"/>
                <a:gd name="T23" fmla="*/ 248 h 2617"/>
                <a:gd name="T24" fmla="*/ 769 w 2247"/>
                <a:gd name="T25" fmla="*/ 700 h 2617"/>
                <a:gd name="T26" fmla="*/ 412 w 2247"/>
                <a:gd name="T27" fmla="*/ 1041 h 2617"/>
                <a:gd name="T28" fmla="*/ 129 w 2247"/>
                <a:gd name="T29" fmla="*/ 1494 h 2617"/>
                <a:gd name="T30" fmla="*/ 0 w 2247"/>
                <a:gd name="T31" fmla="*/ 2110 h 2617"/>
                <a:gd name="T32" fmla="*/ 506 w 2247"/>
                <a:gd name="T33" fmla="*/ 2617 h 2617"/>
                <a:gd name="T34" fmla="*/ 1741 w 2247"/>
                <a:gd name="T35" fmla="*/ 2617 h 2617"/>
                <a:gd name="T36" fmla="*/ 2247 w 2247"/>
                <a:gd name="T37" fmla="*/ 2110 h 2617"/>
                <a:gd name="T38" fmla="*/ 2118 w 2247"/>
                <a:gd name="T39" fmla="*/ 1494 h 2617"/>
                <a:gd name="T40" fmla="*/ 609 w 2247"/>
                <a:gd name="T41" fmla="*/ 221 h 2617"/>
                <a:gd name="T42" fmla="*/ 805 w 2247"/>
                <a:gd name="T43" fmla="*/ 143 h 2617"/>
                <a:gd name="T44" fmla="*/ 1085 w 2247"/>
                <a:gd name="T45" fmla="*/ 212 h 2617"/>
                <a:gd name="T46" fmla="*/ 1161 w 2247"/>
                <a:gd name="T47" fmla="*/ 225 h 2617"/>
                <a:gd name="T48" fmla="*/ 1344 w 2247"/>
                <a:gd name="T49" fmla="*/ 176 h 2617"/>
                <a:gd name="T50" fmla="*/ 1505 w 2247"/>
                <a:gd name="T51" fmla="*/ 130 h 2617"/>
                <a:gd name="T52" fmla="*/ 1610 w 2247"/>
                <a:gd name="T53" fmla="*/ 166 h 2617"/>
                <a:gd name="T54" fmla="*/ 1348 w 2247"/>
                <a:gd name="T55" fmla="*/ 651 h 2617"/>
                <a:gd name="T56" fmla="*/ 894 w 2247"/>
                <a:gd name="T57" fmla="*/ 651 h 2617"/>
                <a:gd name="T58" fmla="*/ 609 w 2247"/>
                <a:gd name="T59" fmla="*/ 221 h 2617"/>
                <a:gd name="T60" fmla="*/ 1741 w 2247"/>
                <a:gd name="T61" fmla="*/ 2486 h 2617"/>
                <a:gd name="T62" fmla="*/ 506 w 2247"/>
                <a:gd name="T63" fmla="*/ 2486 h 2617"/>
                <a:gd name="T64" fmla="*/ 130 w 2247"/>
                <a:gd name="T65" fmla="*/ 2110 h 2617"/>
                <a:gd name="T66" fmla="*/ 509 w 2247"/>
                <a:gd name="T67" fmla="*/ 1127 h 2617"/>
                <a:gd name="T68" fmla="*/ 879 w 2247"/>
                <a:gd name="T69" fmla="*/ 781 h 2617"/>
                <a:gd name="T70" fmla="*/ 1367 w 2247"/>
                <a:gd name="T71" fmla="*/ 781 h 2617"/>
                <a:gd name="T72" fmla="*/ 1736 w 2247"/>
                <a:gd name="T73" fmla="*/ 1127 h 2617"/>
                <a:gd name="T74" fmla="*/ 2115 w 2247"/>
                <a:gd name="T75" fmla="*/ 2110 h 2617"/>
                <a:gd name="T76" fmla="*/ 1741 w 2247"/>
                <a:gd name="T77" fmla="*/ 2486 h 2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47" h="2617">
                  <a:moveTo>
                    <a:pt x="2118" y="1494"/>
                  </a:moveTo>
                  <a:cubicBezTo>
                    <a:pt x="2049" y="1337"/>
                    <a:pt x="1954" y="1184"/>
                    <a:pt x="1835" y="1041"/>
                  </a:cubicBezTo>
                  <a:cubicBezTo>
                    <a:pt x="1690" y="867"/>
                    <a:pt x="1546" y="750"/>
                    <a:pt x="1472" y="697"/>
                  </a:cubicBezTo>
                  <a:lnTo>
                    <a:pt x="1750" y="182"/>
                  </a:lnTo>
                  <a:cubicBezTo>
                    <a:pt x="1763" y="157"/>
                    <a:pt x="1759" y="125"/>
                    <a:pt x="1738" y="105"/>
                  </a:cubicBezTo>
                  <a:cubicBezTo>
                    <a:pt x="1666" y="35"/>
                    <a:pt x="1590" y="0"/>
                    <a:pt x="1505" y="0"/>
                  </a:cubicBezTo>
                  <a:cubicBezTo>
                    <a:pt x="1427" y="0"/>
                    <a:pt x="1356" y="30"/>
                    <a:pt x="1294" y="56"/>
                  </a:cubicBezTo>
                  <a:cubicBezTo>
                    <a:pt x="1245" y="76"/>
                    <a:pt x="1199" y="96"/>
                    <a:pt x="1161" y="96"/>
                  </a:cubicBezTo>
                  <a:cubicBezTo>
                    <a:pt x="1150" y="96"/>
                    <a:pt x="1140" y="94"/>
                    <a:pt x="1130" y="90"/>
                  </a:cubicBezTo>
                  <a:cubicBezTo>
                    <a:pt x="1001" y="43"/>
                    <a:pt x="901" y="13"/>
                    <a:pt x="805" y="13"/>
                  </a:cubicBezTo>
                  <a:cubicBezTo>
                    <a:pt x="683" y="13"/>
                    <a:pt x="579" y="62"/>
                    <a:pt x="478" y="167"/>
                  </a:cubicBezTo>
                  <a:cubicBezTo>
                    <a:pt x="457" y="189"/>
                    <a:pt x="453" y="223"/>
                    <a:pt x="470" y="248"/>
                  </a:cubicBezTo>
                  <a:lnTo>
                    <a:pt x="769" y="700"/>
                  </a:lnTo>
                  <a:cubicBezTo>
                    <a:pt x="695" y="755"/>
                    <a:pt x="554" y="871"/>
                    <a:pt x="412" y="1041"/>
                  </a:cubicBezTo>
                  <a:cubicBezTo>
                    <a:pt x="293" y="1184"/>
                    <a:pt x="198" y="1337"/>
                    <a:pt x="129" y="1494"/>
                  </a:cubicBezTo>
                  <a:cubicBezTo>
                    <a:pt x="43" y="1693"/>
                    <a:pt x="0" y="1900"/>
                    <a:pt x="0" y="2110"/>
                  </a:cubicBezTo>
                  <a:cubicBezTo>
                    <a:pt x="0" y="2389"/>
                    <a:pt x="227" y="2617"/>
                    <a:pt x="506" y="2617"/>
                  </a:cubicBezTo>
                  <a:lnTo>
                    <a:pt x="1741" y="2617"/>
                  </a:lnTo>
                  <a:cubicBezTo>
                    <a:pt x="2020" y="2617"/>
                    <a:pt x="2247" y="2389"/>
                    <a:pt x="2247" y="2110"/>
                  </a:cubicBezTo>
                  <a:cubicBezTo>
                    <a:pt x="2247" y="1900"/>
                    <a:pt x="2203" y="1693"/>
                    <a:pt x="2118" y="1494"/>
                  </a:cubicBezTo>
                  <a:close/>
                  <a:moveTo>
                    <a:pt x="609" y="221"/>
                  </a:moveTo>
                  <a:cubicBezTo>
                    <a:pt x="672" y="167"/>
                    <a:pt x="733" y="143"/>
                    <a:pt x="805" y="143"/>
                  </a:cubicBezTo>
                  <a:cubicBezTo>
                    <a:pt x="882" y="143"/>
                    <a:pt x="969" y="169"/>
                    <a:pt x="1085" y="212"/>
                  </a:cubicBezTo>
                  <a:cubicBezTo>
                    <a:pt x="1109" y="221"/>
                    <a:pt x="1135" y="225"/>
                    <a:pt x="1161" y="225"/>
                  </a:cubicBezTo>
                  <a:cubicBezTo>
                    <a:pt x="1224" y="225"/>
                    <a:pt x="1285" y="200"/>
                    <a:pt x="1344" y="176"/>
                  </a:cubicBezTo>
                  <a:cubicBezTo>
                    <a:pt x="1400" y="152"/>
                    <a:pt x="1453" y="130"/>
                    <a:pt x="1505" y="130"/>
                  </a:cubicBezTo>
                  <a:cubicBezTo>
                    <a:pt x="1530" y="130"/>
                    <a:pt x="1565" y="134"/>
                    <a:pt x="1610" y="166"/>
                  </a:cubicBezTo>
                  <a:lnTo>
                    <a:pt x="1348" y="651"/>
                  </a:lnTo>
                  <a:lnTo>
                    <a:pt x="894" y="651"/>
                  </a:lnTo>
                  <a:lnTo>
                    <a:pt x="609" y="221"/>
                  </a:lnTo>
                  <a:close/>
                  <a:moveTo>
                    <a:pt x="1741" y="2486"/>
                  </a:moveTo>
                  <a:lnTo>
                    <a:pt x="506" y="2486"/>
                  </a:lnTo>
                  <a:cubicBezTo>
                    <a:pt x="299" y="2486"/>
                    <a:pt x="130" y="2317"/>
                    <a:pt x="130" y="2110"/>
                  </a:cubicBezTo>
                  <a:cubicBezTo>
                    <a:pt x="130" y="1762"/>
                    <a:pt x="258" y="1431"/>
                    <a:pt x="509" y="1127"/>
                  </a:cubicBezTo>
                  <a:cubicBezTo>
                    <a:pt x="668" y="935"/>
                    <a:pt x="830" y="816"/>
                    <a:pt x="879" y="781"/>
                  </a:cubicBezTo>
                  <a:lnTo>
                    <a:pt x="1367" y="781"/>
                  </a:lnTo>
                  <a:cubicBezTo>
                    <a:pt x="1416" y="816"/>
                    <a:pt x="1577" y="935"/>
                    <a:pt x="1736" y="1127"/>
                  </a:cubicBezTo>
                  <a:cubicBezTo>
                    <a:pt x="1988" y="1431"/>
                    <a:pt x="2115" y="1761"/>
                    <a:pt x="2115" y="2110"/>
                  </a:cubicBezTo>
                  <a:cubicBezTo>
                    <a:pt x="2116" y="2317"/>
                    <a:pt x="1948" y="2486"/>
                    <a:pt x="1741" y="2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EBAF00F0-8D3D-418B-BCFC-8CF209AFE013}"/>
              </a:ext>
            </a:extLst>
          </p:cNvPr>
          <p:cNvGrpSpPr/>
          <p:nvPr/>
        </p:nvGrpSpPr>
        <p:grpSpPr>
          <a:xfrm>
            <a:off x="9025484" y="3999288"/>
            <a:ext cx="386293" cy="371479"/>
            <a:chOff x="10217151" y="4152901"/>
            <a:chExt cx="538163" cy="517525"/>
          </a:xfrm>
          <a:solidFill>
            <a:srgbClr val="1C1C1C"/>
          </a:solidFill>
        </p:grpSpPr>
        <p:sp>
          <p:nvSpPr>
            <p:cNvPr id="219" name="Freeform 163">
              <a:extLst>
                <a:ext uri="{FF2B5EF4-FFF2-40B4-BE49-F238E27FC236}">
                  <a16:creationId xmlns:a16="http://schemas.microsoft.com/office/drawing/2014/main" id="{1F2384AF-19C9-4A2D-B30F-9A4C349A1E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17151" y="4152901"/>
              <a:ext cx="538163" cy="517525"/>
            </a:xfrm>
            <a:custGeom>
              <a:avLst/>
              <a:gdLst>
                <a:gd name="T0" fmla="*/ 2421 w 2616"/>
                <a:gd name="T1" fmla="*/ 372 h 2518"/>
                <a:gd name="T2" fmla="*/ 1773 w 2616"/>
                <a:gd name="T3" fmla="*/ 372 h 2518"/>
                <a:gd name="T4" fmla="*/ 1773 w 2616"/>
                <a:gd name="T5" fmla="*/ 195 h 2518"/>
                <a:gd name="T6" fmla="*/ 1578 w 2616"/>
                <a:gd name="T7" fmla="*/ 0 h 2518"/>
                <a:gd name="T8" fmla="*/ 195 w 2616"/>
                <a:gd name="T9" fmla="*/ 0 h 2518"/>
                <a:gd name="T10" fmla="*/ 0 w 2616"/>
                <a:gd name="T11" fmla="*/ 195 h 2518"/>
                <a:gd name="T12" fmla="*/ 0 w 2616"/>
                <a:gd name="T13" fmla="*/ 2323 h 2518"/>
                <a:gd name="T14" fmla="*/ 195 w 2616"/>
                <a:gd name="T15" fmla="*/ 2518 h 2518"/>
                <a:gd name="T16" fmla="*/ 1578 w 2616"/>
                <a:gd name="T17" fmla="*/ 2518 h 2518"/>
                <a:gd name="T18" fmla="*/ 1773 w 2616"/>
                <a:gd name="T19" fmla="*/ 2323 h 2518"/>
                <a:gd name="T20" fmla="*/ 1773 w 2616"/>
                <a:gd name="T21" fmla="*/ 2058 h 2518"/>
                <a:gd name="T22" fmla="*/ 2421 w 2616"/>
                <a:gd name="T23" fmla="*/ 2058 h 2518"/>
                <a:gd name="T24" fmla="*/ 2616 w 2616"/>
                <a:gd name="T25" fmla="*/ 1863 h 2518"/>
                <a:gd name="T26" fmla="*/ 2616 w 2616"/>
                <a:gd name="T27" fmla="*/ 567 h 2518"/>
                <a:gd name="T28" fmla="*/ 2421 w 2616"/>
                <a:gd name="T29" fmla="*/ 372 h 2518"/>
                <a:gd name="T30" fmla="*/ 2229 w 2616"/>
                <a:gd name="T31" fmla="*/ 502 h 2518"/>
                <a:gd name="T32" fmla="*/ 2229 w 2616"/>
                <a:gd name="T33" fmla="*/ 1928 h 2518"/>
                <a:gd name="T34" fmla="*/ 2104 w 2616"/>
                <a:gd name="T35" fmla="*/ 1928 h 2518"/>
                <a:gd name="T36" fmla="*/ 2104 w 2616"/>
                <a:gd name="T37" fmla="*/ 502 h 2518"/>
                <a:gd name="T38" fmla="*/ 2229 w 2616"/>
                <a:gd name="T39" fmla="*/ 502 h 2518"/>
                <a:gd name="T40" fmla="*/ 1642 w 2616"/>
                <a:gd name="T41" fmla="*/ 2322 h 2518"/>
                <a:gd name="T42" fmla="*/ 1578 w 2616"/>
                <a:gd name="T43" fmla="*/ 2386 h 2518"/>
                <a:gd name="T44" fmla="*/ 195 w 2616"/>
                <a:gd name="T45" fmla="*/ 2386 h 2518"/>
                <a:gd name="T46" fmla="*/ 131 w 2616"/>
                <a:gd name="T47" fmla="*/ 2322 h 2518"/>
                <a:gd name="T48" fmla="*/ 131 w 2616"/>
                <a:gd name="T49" fmla="*/ 195 h 2518"/>
                <a:gd name="T50" fmla="*/ 195 w 2616"/>
                <a:gd name="T51" fmla="*/ 131 h 2518"/>
                <a:gd name="T52" fmla="*/ 1578 w 2616"/>
                <a:gd name="T53" fmla="*/ 131 h 2518"/>
                <a:gd name="T54" fmla="*/ 1642 w 2616"/>
                <a:gd name="T55" fmla="*/ 195 h 2518"/>
                <a:gd name="T56" fmla="*/ 1642 w 2616"/>
                <a:gd name="T57" fmla="*/ 2322 h 2518"/>
                <a:gd name="T58" fmla="*/ 1773 w 2616"/>
                <a:gd name="T59" fmla="*/ 502 h 2518"/>
                <a:gd name="T60" fmla="*/ 1974 w 2616"/>
                <a:gd name="T61" fmla="*/ 502 h 2518"/>
                <a:gd name="T62" fmla="*/ 1974 w 2616"/>
                <a:gd name="T63" fmla="*/ 1928 h 2518"/>
                <a:gd name="T64" fmla="*/ 1773 w 2616"/>
                <a:gd name="T65" fmla="*/ 1928 h 2518"/>
                <a:gd name="T66" fmla="*/ 1773 w 2616"/>
                <a:gd name="T67" fmla="*/ 502 h 2518"/>
                <a:gd name="T68" fmla="*/ 2485 w 2616"/>
                <a:gd name="T69" fmla="*/ 1863 h 2518"/>
                <a:gd name="T70" fmla="*/ 2421 w 2616"/>
                <a:gd name="T71" fmla="*/ 1927 h 2518"/>
                <a:gd name="T72" fmla="*/ 2360 w 2616"/>
                <a:gd name="T73" fmla="*/ 1927 h 2518"/>
                <a:gd name="T74" fmla="*/ 2360 w 2616"/>
                <a:gd name="T75" fmla="*/ 502 h 2518"/>
                <a:gd name="T76" fmla="*/ 2421 w 2616"/>
                <a:gd name="T77" fmla="*/ 502 h 2518"/>
                <a:gd name="T78" fmla="*/ 2485 w 2616"/>
                <a:gd name="T79" fmla="*/ 566 h 2518"/>
                <a:gd name="T80" fmla="*/ 2485 w 2616"/>
                <a:gd name="T81" fmla="*/ 1863 h 2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6" h="2518">
                  <a:moveTo>
                    <a:pt x="2421" y="372"/>
                  </a:moveTo>
                  <a:lnTo>
                    <a:pt x="1773" y="372"/>
                  </a:lnTo>
                  <a:lnTo>
                    <a:pt x="1773" y="195"/>
                  </a:lnTo>
                  <a:cubicBezTo>
                    <a:pt x="1773" y="87"/>
                    <a:pt x="1685" y="0"/>
                    <a:pt x="1578" y="0"/>
                  </a:cubicBezTo>
                  <a:lnTo>
                    <a:pt x="195" y="0"/>
                  </a:lnTo>
                  <a:cubicBezTo>
                    <a:pt x="87" y="0"/>
                    <a:pt x="0" y="88"/>
                    <a:pt x="0" y="195"/>
                  </a:cubicBezTo>
                  <a:lnTo>
                    <a:pt x="0" y="2323"/>
                  </a:lnTo>
                  <a:cubicBezTo>
                    <a:pt x="0" y="2431"/>
                    <a:pt x="88" y="2518"/>
                    <a:pt x="195" y="2518"/>
                  </a:cubicBezTo>
                  <a:lnTo>
                    <a:pt x="1578" y="2518"/>
                  </a:lnTo>
                  <a:cubicBezTo>
                    <a:pt x="1685" y="2518"/>
                    <a:pt x="1773" y="2430"/>
                    <a:pt x="1773" y="2323"/>
                  </a:cubicBezTo>
                  <a:lnTo>
                    <a:pt x="1773" y="2058"/>
                  </a:lnTo>
                  <a:lnTo>
                    <a:pt x="2421" y="2058"/>
                  </a:lnTo>
                  <a:cubicBezTo>
                    <a:pt x="2529" y="2058"/>
                    <a:pt x="2616" y="1970"/>
                    <a:pt x="2616" y="1863"/>
                  </a:cubicBezTo>
                  <a:lnTo>
                    <a:pt x="2616" y="567"/>
                  </a:lnTo>
                  <a:cubicBezTo>
                    <a:pt x="2616" y="459"/>
                    <a:pt x="2528" y="372"/>
                    <a:pt x="2421" y="372"/>
                  </a:cubicBezTo>
                  <a:close/>
                  <a:moveTo>
                    <a:pt x="2229" y="502"/>
                  </a:moveTo>
                  <a:lnTo>
                    <a:pt x="2229" y="1928"/>
                  </a:lnTo>
                  <a:lnTo>
                    <a:pt x="2104" y="1928"/>
                  </a:lnTo>
                  <a:lnTo>
                    <a:pt x="2104" y="502"/>
                  </a:lnTo>
                  <a:lnTo>
                    <a:pt x="2229" y="502"/>
                  </a:lnTo>
                  <a:close/>
                  <a:moveTo>
                    <a:pt x="1642" y="2322"/>
                  </a:moveTo>
                  <a:cubicBezTo>
                    <a:pt x="1642" y="2358"/>
                    <a:pt x="1614" y="2386"/>
                    <a:pt x="1578" y="2386"/>
                  </a:cubicBezTo>
                  <a:lnTo>
                    <a:pt x="195" y="2386"/>
                  </a:lnTo>
                  <a:cubicBezTo>
                    <a:pt x="160" y="2386"/>
                    <a:pt x="131" y="2358"/>
                    <a:pt x="131" y="2322"/>
                  </a:cubicBezTo>
                  <a:lnTo>
                    <a:pt x="131" y="195"/>
                  </a:lnTo>
                  <a:cubicBezTo>
                    <a:pt x="131" y="160"/>
                    <a:pt x="160" y="131"/>
                    <a:pt x="195" y="131"/>
                  </a:cubicBezTo>
                  <a:lnTo>
                    <a:pt x="1578" y="131"/>
                  </a:lnTo>
                  <a:cubicBezTo>
                    <a:pt x="1613" y="131"/>
                    <a:pt x="1642" y="160"/>
                    <a:pt x="1642" y="195"/>
                  </a:cubicBezTo>
                  <a:lnTo>
                    <a:pt x="1642" y="2322"/>
                  </a:lnTo>
                  <a:close/>
                  <a:moveTo>
                    <a:pt x="1773" y="502"/>
                  </a:moveTo>
                  <a:lnTo>
                    <a:pt x="1974" y="502"/>
                  </a:lnTo>
                  <a:lnTo>
                    <a:pt x="1974" y="1928"/>
                  </a:lnTo>
                  <a:lnTo>
                    <a:pt x="1773" y="1928"/>
                  </a:lnTo>
                  <a:lnTo>
                    <a:pt x="1773" y="502"/>
                  </a:lnTo>
                  <a:close/>
                  <a:moveTo>
                    <a:pt x="2485" y="1863"/>
                  </a:moveTo>
                  <a:cubicBezTo>
                    <a:pt x="2485" y="1898"/>
                    <a:pt x="2456" y="1927"/>
                    <a:pt x="2421" y="1927"/>
                  </a:cubicBezTo>
                  <a:lnTo>
                    <a:pt x="2360" y="1927"/>
                  </a:lnTo>
                  <a:lnTo>
                    <a:pt x="2360" y="502"/>
                  </a:lnTo>
                  <a:lnTo>
                    <a:pt x="2421" y="502"/>
                  </a:lnTo>
                  <a:cubicBezTo>
                    <a:pt x="2456" y="502"/>
                    <a:pt x="2485" y="531"/>
                    <a:pt x="2485" y="566"/>
                  </a:cubicBezTo>
                  <a:lnTo>
                    <a:pt x="2485" y="18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64">
              <a:extLst>
                <a:ext uri="{FF2B5EF4-FFF2-40B4-BE49-F238E27FC236}">
                  <a16:creationId xmlns:a16="http://schemas.microsoft.com/office/drawing/2014/main" id="{2128A0BF-DA0E-4BA6-B7F3-3D0E82B3DA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88589" y="4222751"/>
              <a:ext cx="222250" cy="169863"/>
            </a:xfrm>
            <a:custGeom>
              <a:avLst/>
              <a:gdLst>
                <a:gd name="T0" fmla="*/ 166 w 1081"/>
                <a:gd name="T1" fmla="*/ 821 h 821"/>
                <a:gd name="T2" fmla="*/ 914 w 1081"/>
                <a:gd name="T3" fmla="*/ 821 h 821"/>
                <a:gd name="T4" fmla="*/ 1081 w 1081"/>
                <a:gd name="T5" fmla="*/ 655 h 821"/>
                <a:gd name="T6" fmla="*/ 1081 w 1081"/>
                <a:gd name="T7" fmla="*/ 166 h 821"/>
                <a:gd name="T8" fmla="*/ 914 w 1081"/>
                <a:gd name="T9" fmla="*/ 0 h 821"/>
                <a:gd name="T10" fmla="*/ 166 w 1081"/>
                <a:gd name="T11" fmla="*/ 0 h 821"/>
                <a:gd name="T12" fmla="*/ 0 w 1081"/>
                <a:gd name="T13" fmla="*/ 166 h 821"/>
                <a:gd name="T14" fmla="*/ 0 w 1081"/>
                <a:gd name="T15" fmla="*/ 655 h 821"/>
                <a:gd name="T16" fmla="*/ 166 w 1081"/>
                <a:gd name="T17" fmla="*/ 821 h 821"/>
                <a:gd name="T18" fmla="*/ 131 w 1081"/>
                <a:gd name="T19" fmla="*/ 166 h 821"/>
                <a:gd name="T20" fmla="*/ 166 w 1081"/>
                <a:gd name="T21" fmla="*/ 130 h 821"/>
                <a:gd name="T22" fmla="*/ 914 w 1081"/>
                <a:gd name="T23" fmla="*/ 130 h 821"/>
                <a:gd name="T24" fmla="*/ 950 w 1081"/>
                <a:gd name="T25" fmla="*/ 166 h 821"/>
                <a:gd name="T26" fmla="*/ 950 w 1081"/>
                <a:gd name="T27" fmla="*/ 655 h 821"/>
                <a:gd name="T28" fmla="*/ 914 w 1081"/>
                <a:gd name="T29" fmla="*/ 691 h 821"/>
                <a:gd name="T30" fmla="*/ 166 w 1081"/>
                <a:gd name="T31" fmla="*/ 691 h 821"/>
                <a:gd name="T32" fmla="*/ 131 w 1081"/>
                <a:gd name="T33" fmla="*/ 655 h 821"/>
                <a:gd name="T34" fmla="*/ 131 w 1081"/>
                <a:gd name="T35" fmla="*/ 166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81" h="821">
                  <a:moveTo>
                    <a:pt x="166" y="821"/>
                  </a:moveTo>
                  <a:lnTo>
                    <a:pt x="914" y="821"/>
                  </a:lnTo>
                  <a:cubicBezTo>
                    <a:pt x="1006" y="821"/>
                    <a:pt x="1081" y="747"/>
                    <a:pt x="1081" y="655"/>
                  </a:cubicBezTo>
                  <a:lnTo>
                    <a:pt x="1081" y="166"/>
                  </a:lnTo>
                  <a:cubicBezTo>
                    <a:pt x="1081" y="74"/>
                    <a:pt x="1006" y="0"/>
                    <a:pt x="914" y="0"/>
                  </a:cubicBezTo>
                  <a:lnTo>
                    <a:pt x="166" y="0"/>
                  </a:lnTo>
                  <a:cubicBezTo>
                    <a:pt x="75" y="0"/>
                    <a:pt x="0" y="74"/>
                    <a:pt x="0" y="166"/>
                  </a:cubicBezTo>
                  <a:lnTo>
                    <a:pt x="0" y="655"/>
                  </a:lnTo>
                  <a:cubicBezTo>
                    <a:pt x="0" y="747"/>
                    <a:pt x="75" y="821"/>
                    <a:pt x="166" y="821"/>
                  </a:cubicBezTo>
                  <a:close/>
                  <a:moveTo>
                    <a:pt x="131" y="166"/>
                  </a:moveTo>
                  <a:cubicBezTo>
                    <a:pt x="131" y="146"/>
                    <a:pt x="147" y="130"/>
                    <a:pt x="166" y="130"/>
                  </a:cubicBezTo>
                  <a:lnTo>
                    <a:pt x="914" y="130"/>
                  </a:lnTo>
                  <a:cubicBezTo>
                    <a:pt x="934" y="130"/>
                    <a:pt x="950" y="146"/>
                    <a:pt x="950" y="166"/>
                  </a:cubicBezTo>
                  <a:lnTo>
                    <a:pt x="950" y="655"/>
                  </a:lnTo>
                  <a:cubicBezTo>
                    <a:pt x="950" y="675"/>
                    <a:pt x="934" y="691"/>
                    <a:pt x="914" y="691"/>
                  </a:cubicBezTo>
                  <a:lnTo>
                    <a:pt x="166" y="691"/>
                  </a:lnTo>
                  <a:cubicBezTo>
                    <a:pt x="146" y="691"/>
                    <a:pt x="131" y="674"/>
                    <a:pt x="131" y="655"/>
                  </a:cubicBezTo>
                  <a:lnTo>
                    <a:pt x="131" y="1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65">
              <a:extLst>
                <a:ext uri="{FF2B5EF4-FFF2-40B4-BE49-F238E27FC236}">
                  <a16:creationId xmlns:a16="http://schemas.microsoft.com/office/drawing/2014/main" id="{CAEFE3D4-FF74-4ECF-A1E5-2209A41F8B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8589" y="4448176"/>
              <a:ext cx="44450" cy="26988"/>
            </a:xfrm>
            <a:custGeom>
              <a:avLst/>
              <a:gdLst>
                <a:gd name="T0" fmla="*/ 152 w 217"/>
                <a:gd name="T1" fmla="*/ 0 h 131"/>
                <a:gd name="T2" fmla="*/ 65 w 217"/>
                <a:gd name="T3" fmla="*/ 0 h 131"/>
                <a:gd name="T4" fmla="*/ 0 w 217"/>
                <a:gd name="T5" fmla="*/ 65 h 131"/>
                <a:gd name="T6" fmla="*/ 65 w 217"/>
                <a:gd name="T7" fmla="*/ 131 h 131"/>
                <a:gd name="T8" fmla="*/ 152 w 217"/>
                <a:gd name="T9" fmla="*/ 131 h 131"/>
                <a:gd name="T10" fmla="*/ 217 w 217"/>
                <a:gd name="T11" fmla="*/ 65 h 131"/>
                <a:gd name="T12" fmla="*/ 152 w 217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131">
                  <a:moveTo>
                    <a:pt x="152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1"/>
                    <a:pt x="65" y="131"/>
                  </a:cubicBezTo>
                  <a:lnTo>
                    <a:pt x="152" y="131"/>
                  </a:lnTo>
                  <a:cubicBezTo>
                    <a:pt x="188" y="131"/>
                    <a:pt x="217" y="101"/>
                    <a:pt x="217" y="65"/>
                  </a:cubicBezTo>
                  <a:cubicBezTo>
                    <a:pt x="217" y="29"/>
                    <a:pt x="188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66">
              <a:extLst>
                <a:ext uri="{FF2B5EF4-FFF2-40B4-BE49-F238E27FC236}">
                  <a16:creationId xmlns:a16="http://schemas.microsoft.com/office/drawing/2014/main" id="{401CBF7E-187F-4C90-81CC-6E0624CB5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9" y="4448176"/>
              <a:ext cx="44450" cy="26988"/>
            </a:xfrm>
            <a:custGeom>
              <a:avLst/>
              <a:gdLst>
                <a:gd name="T0" fmla="*/ 152 w 217"/>
                <a:gd name="T1" fmla="*/ 0 h 131"/>
                <a:gd name="T2" fmla="*/ 65 w 217"/>
                <a:gd name="T3" fmla="*/ 0 h 131"/>
                <a:gd name="T4" fmla="*/ 0 w 217"/>
                <a:gd name="T5" fmla="*/ 65 h 131"/>
                <a:gd name="T6" fmla="*/ 65 w 217"/>
                <a:gd name="T7" fmla="*/ 131 h 131"/>
                <a:gd name="T8" fmla="*/ 152 w 217"/>
                <a:gd name="T9" fmla="*/ 131 h 131"/>
                <a:gd name="T10" fmla="*/ 217 w 217"/>
                <a:gd name="T11" fmla="*/ 65 h 131"/>
                <a:gd name="T12" fmla="*/ 152 w 217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131">
                  <a:moveTo>
                    <a:pt x="152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1"/>
                    <a:pt x="65" y="131"/>
                  </a:cubicBezTo>
                  <a:lnTo>
                    <a:pt x="152" y="131"/>
                  </a:lnTo>
                  <a:cubicBezTo>
                    <a:pt x="187" y="131"/>
                    <a:pt x="217" y="101"/>
                    <a:pt x="217" y="65"/>
                  </a:cubicBezTo>
                  <a:cubicBezTo>
                    <a:pt x="217" y="29"/>
                    <a:pt x="187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7">
              <a:extLst>
                <a:ext uri="{FF2B5EF4-FFF2-40B4-BE49-F238E27FC236}">
                  <a16:creationId xmlns:a16="http://schemas.microsoft.com/office/drawing/2014/main" id="{A5D17F2F-B7F8-4643-9997-84BA00705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6389" y="4448176"/>
              <a:ext cx="44450" cy="26988"/>
            </a:xfrm>
            <a:custGeom>
              <a:avLst/>
              <a:gdLst>
                <a:gd name="T0" fmla="*/ 152 w 217"/>
                <a:gd name="T1" fmla="*/ 0 h 131"/>
                <a:gd name="T2" fmla="*/ 65 w 217"/>
                <a:gd name="T3" fmla="*/ 0 h 131"/>
                <a:gd name="T4" fmla="*/ 0 w 217"/>
                <a:gd name="T5" fmla="*/ 65 h 131"/>
                <a:gd name="T6" fmla="*/ 65 w 217"/>
                <a:gd name="T7" fmla="*/ 131 h 131"/>
                <a:gd name="T8" fmla="*/ 152 w 217"/>
                <a:gd name="T9" fmla="*/ 131 h 131"/>
                <a:gd name="T10" fmla="*/ 217 w 217"/>
                <a:gd name="T11" fmla="*/ 65 h 131"/>
                <a:gd name="T12" fmla="*/ 152 w 217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131">
                  <a:moveTo>
                    <a:pt x="152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1"/>
                    <a:pt x="65" y="131"/>
                  </a:cubicBezTo>
                  <a:lnTo>
                    <a:pt x="152" y="131"/>
                  </a:lnTo>
                  <a:cubicBezTo>
                    <a:pt x="188" y="131"/>
                    <a:pt x="217" y="101"/>
                    <a:pt x="217" y="65"/>
                  </a:cubicBezTo>
                  <a:cubicBezTo>
                    <a:pt x="217" y="29"/>
                    <a:pt x="188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68">
              <a:extLst>
                <a:ext uri="{FF2B5EF4-FFF2-40B4-BE49-F238E27FC236}">
                  <a16:creationId xmlns:a16="http://schemas.microsoft.com/office/drawing/2014/main" id="{3A712EE6-634F-4122-9D2C-0BF09AAD7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8589" y="4508501"/>
              <a:ext cx="44450" cy="26988"/>
            </a:xfrm>
            <a:custGeom>
              <a:avLst/>
              <a:gdLst>
                <a:gd name="T0" fmla="*/ 152 w 217"/>
                <a:gd name="T1" fmla="*/ 0 h 130"/>
                <a:gd name="T2" fmla="*/ 65 w 217"/>
                <a:gd name="T3" fmla="*/ 0 h 130"/>
                <a:gd name="T4" fmla="*/ 0 w 217"/>
                <a:gd name="T5" fmla="*/ 65 h 130"/>
                <a:gd name="T6" fmla="*/ 65 w 217"/>
                <a:gd name="T7" fmla="*/ 130 h 130"/>
                <a:gd name="T8" fmla="*/ 152 w 217"/>
                <a:gd name="T9" fmla="*/ 130 h 130"/>
                <a:gd name="T10" fmla="*/ 217 w 217"/>
                <a:gd name="T11" fmla="*/ 65 h 130"/>
                <a:gd name="T12" fmla="*/ 152 w 217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130">
                  <a:moveTo>
                    <a:pt x="152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lnTo>
                    <a:pt x="152" y="130"/>
                  </a:lnTo>
                  <a:cubicBezTo>
                    <a:pt x="188" y="130"/>
                    <a:pt x="217" y="101"/>
                    <a:pt x="217" y="65"/>
                  </a:cubicBezTo>
                  <a:cubicBezTo>
                    <a:pt x="217" y="29"/>
                    <a:pt x="188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69">
              <a:extLst>
                <a:ext uri="{FF2B5EF4-FFF2-40B4-BE49-F238E27FC236}">
                  <a16:creationId xmlns:a16="http://schemas.microsoft.com/office/drawing/2014/main" id="{62A60C6C-9AAC-41D8-8FAF-0FDF4E9FA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9" y="4508501"/>
              <a:ext cx="44450" cy="26988"/>
            </a:xfrm>
            <a:custGeom>
              <a:avLst/>
              <a:gdLst>
                <a:gd name="T0" fmla="*/ 152 w 217"/>
                <a:gd name="T1" fmla="*/ 0 h 130"/>
                <a:gd name="T2" fmla="*/ 65 w 217"/>
                <a:gd name="T3" fmla="*/ 0 h 130"/>
                <a:gd name="T4" fmla="*/ 0 w 217"/>
                <a:gd name="T5" fmla="*/ 65 h 130"/>
                <a:gd name="T6" fmla="*/ 65 w 217"/>
                <a:gd name="T7" fmla="*/ 130 h 130"/>
                <a:gd name="T8" fmla="*/ 152 w 217"/>
                <a:gd name="T9" fmla="*/ 130 h 130"/>
                <a:gd name="T10" fmla="*/ 217 w 217"/>
                <a:gd name="T11" fmla="*/ 65 h 130"/>
                <a:gd name="T12" fmla="*/ 152 w 217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130">
                  <a:moveTo>
                    <a:pt x="152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lnTo>
                    <a:pt x="152" y="130"/>
                  </a:lnTo>
                  <a:cubicBezTo>
                    <a:pt x="187" y="130"/>
                    <a:pt x="217" y="101"/>
                    <a:pt x="217" y="65"/>
                  </a:cubicBezTo>
                  <a:cubicBezTo>
                    <a:pt x="217" y="29"/>
                    <a:pt x="187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170">
              <a:extLst>
                <a:ext uri="{FF2B5EF4-FFF2-40B4-BE49-F238E27FC236}">
                  <a16:creationId xmlns:a16="http://schemas.microsoft.com/office/drawing/2014/main" id="{AD3E02C4-D4A5-4DC4-A301-BBF8EB7DD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6389" y="4508501"/>
              <a:ext cx="44450" cy="26988"/>
            </a:xfrm>
            <a:custGeom>
              <a:avLst/>
              <a:gdLst>
                <a:gd name="T0" fmla="*/ 152 w 217"/>
                <a:gd name="T1" fmla="*/ 0 h 130"/>
                <a:gd name="T2" fmla="*/ 65 w 217"/>
                <a:gd name="T3" fmla="*/ 0 h 130"/>
                <a:gd name="T4" fmla="*/ 0 w 217"/>
                <a:gd name="T5" fmla="*/ 65 h 130"/>
                <a:gd name="T6" fmla="*/ 65 w 217"/>
                <a:gd name="T7" fmla="*/ 130 h 130"/>
                <a:gd name="T8" fmla="*/ 152 w 217"/>
                <a:gd name="T9" fmla="*/ 130 h 130"/>
                <a:gd name="T10" fmla="*/ 217 w 217"/>
                <a:gd name="T11" fmla="*/ 65 h 130"/>
                <a:gd name="T12" fmla="*/ 152 w 217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130">
                  <a:moveTo>
                    <a:pt x="152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lnTo>
                    <a:pt x="152" y="130"/>
                  </a:lnTo>
                  <a:cubicBezTo>
                    <a:pt x="188" y="130"/>
                    <a:pt x="217" y="101"/>
                    <a:pt x="217" y="65"/>
                  </a:cubicBezTo>
                  <a:cubicBezTo>
                    <a:pt x="217" y="29"/>
                    <a:pt x="188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171">
              <a:extLst>
                <a:ext uri="{FF2B5EF4-FFF2-40B4-BE49-F238E27FC236}">
                  <a16:creationId xmlns:a16="http://schemas.microsoft.com/office/drawing/2014/main" id="{9CA83803-D230-43B0-98BF-316D0CAE5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8589" y="4568826"/>
              <a:ext cx="44450" cy="26988"/>
            </a:xfrm>
            <a:custGeom>
              <a:avLst/>
              <a:gdLst>
                <a:gd name="T0" fmla="*/ 152 w 217"/>
                <a:gd name="T1" fmla="*/ 0 h 130"/>
                <a:gd name="T2" fmla="*/ 65 w 217"/>
                <a:gd name="T3" fmla="*/ 0 h 130"/>
                <a:gd name="T4" fmla="*/ 0 w 217"/>
                <a:gd name="T5" fmla="*/ 65 h 130"/>
                <a:gd name="T6" fmla="*/ 65 w 217"/>
                <a:gd name="T7" fmla="*/ 130 h 130"/>
                <a:gd name="T8" fmla="*/ 152 w 217"/>
                <a:gd name="T9" fmla="*/ 130 h 130"/>
                <a:gd name="T10" fmla="*/ 217 w 217"/>
                <a:gd name="T11" fmla="*/ 65 h 130"/>
                <a:gd name="T12" fmla="*/ 152 w 217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130">
                  <a:moveTo>
                    <a:pt x="152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lnTo>
                    <a:pt x="152" y="130"/>
                  </a:lnTo>
                  <a:cubicBezTo>
                    <a:pt x="188" y="130"/>
                    <a:pt x="217" y="101"/>
                    <a:pt x="217" y="65"/>
                  </a:cubicBezTo>
                  <a:cubicBezTo>
                    <a:pt x="217" y="29"/>
                    <a:pt x="188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172">
              <a:extLst>
                <a:ext uri="{FF2B5EF4-FFF2-40B4-BE49-F238E27FC236}">
                  <a16:creationId xmlns:a16="http://schemas.microsoft.com/office/drawing/2014/main" id="{27AE0234-5546-403E-813F-274226AC9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9" y="4568826"/>
              <a:ext cx="44450" cy="26988"/>
            </a:xfrm>
            <a:custGeom>
              <a:avLst/>
              <a:gdLst>
                <a:gd name="T0" fmla="*/ 152 w 217"/>
                <a:gd name="T1" fmla="*/ 0 h 130"/>
                <a:gd name="T2" fmla="*/ 65 w 217"/>
                <a:gd name="T3" fmla="*/ 0 h 130"/>
                <a:gd name="T4" fmla="*/ 0 w 217"/>
                <a:gd name="T5" fmla="*/ 65 h 130"/>
                <a:gd name="T6" fmla="*/ 65 w 217"/>
                <a:gd name="T7" fmla="*/ 130 h 130"/>
                <a:gd name="T8" fmla="*/ 152 w 217"/>
                <a:gd name="T9" fmla="*/ 130 h 130"/>
                <a:gd name="T10" fmla="*/ 217 w 217"/>
                <a:gd name="T11" fmla="*/ 65 h 130"/>
                <a:gd name="T12" fmla="*/ 152 w 217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130">
                  <a:moveTo>
                    <a:pt x="152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lnTo>
                    <a:pt x="152" y="130"/>
                  </a:lnTo>
                  <a:cubicBezTo>
                    <a:pt x="187" y="130"/>
                    <a:pt x="217" y="101"/>
                    <a:pt x="217" y="65"/>
                  </a:cubicBezTo>
                  <a:cubicBezTo>
                    <a:pt x="217" y="29"/>
                    <a:pt x="187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173">
              <a:extLst>
                <a:ext uri="{FF2B5EF4-FFF2-40B4-BE49-F238E27FC236}">
                  <a16:creationId xmlns:a16="http://schemas.microsoft.com/office/drawing/2014/main" id="{D3EB74AD-37CA-471E-A11D-BB05FB38F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6389" y="4568826"/>
              <a:ext cx="44450" cy="26988"/>
            </a:xfrm>
            <a:custGeom>
              <a:avLst/>
              <a:gdLst>
                <a:gd name="T0" fmla="*/ 152 w 217"/>
                <a:gd name="T1" fmla="*/ 0 h 130"/>
                <a:gd name="T2" fmla="*/ 65 w 217"/>
                <a:gd name="T3" fmla="*/ 0 h 130"/>
                <a:gd name="T4" fmla="*/ 0 w 217"/>
                <a:gd name="T5" fmla="*/ 65 h 130"/>
                <a:gd name="T6" fmla="*/ 65 w 217"/>
                <a:gd name="T7" fmla="*/ 130 h 130"/>
                <a:gd name="T8" fmla="*/ 152 w 217"/>
                <a:gd name="T9" fmla="*/ 130 h 130"/>
                <a:gd name="T10" fmla="*/ 217 w 217"/>
                <a:gd name="T11" fmla="*/ 65 h 130"/>
                <a:gd name="T12" fmla="*/ 152 w 217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130">
                  <a:moveTo>
                    <a:pt x="152" y="0"/>
                  </a:moveTo>
                  <a:lnTo>
                    <a:pt x="65" y="0"/>
                  </a:ln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lnTo>
                    <a:pt x="152" y="130"/>
                  </a:lnTo>
                  <a:cubicBezTo>
                    <a:pt x="188" y="130"/>
                    <a:pt x="217" y="101"/>
                    <a:pt x="217" y="65"/>
                  </a:cubicBezTo>
                  <a:cubicBezTo>
                    <a:pt x="217" y="29"/>
                    <a:pt x="188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9BEFB4C6-8447-47BC-9525-1BBAB908529E}"/>
              </a:ext>
            </a:extLst>
          </p:cNvPr>
          <p:cNvGrpSpPr/>
          <p:nvPr/>
        </p:nvGrpSpPr>
        <p:grpSpPr>
          <a:xfrm>
            <a:off x="9064797" y="3239048"/>
            <a:ext cx="307667" cy="386293"/>
            <a:chOff x="10237789" y="3157538"/>
            <a:chExt cx="428625" cy="538163"/>
          </a:xfrm>
          <a:solidFill>
            <a:srgbClr val="1C1C1C"/>
          </a:solidFill>
        </p:grpSpPr>
        <p:sp>
          <p:nvSpPr>
            <p:cNvPr id="260" name="Freeform 204">
              <a:extLst>
                <a:ext uri="{FF2B5EF4-FFF2-40B4-BE49-F238E27FC236}">
                  <a16:creationId xmlns:a16="http://schemas.microsoft.com/office/drawing/2014/main" id="{7B697F06-55B2-465E-A5A0-F313575596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37789" y="3157538"/>
              <a:ext cx="428625" cy="538163"/>
            </a:xfrm>
            <a:custGeom>
              <a:avLst/>
              <a:gdLst>
                <a:gd name="T0" fmla="*/ 2091 w 2091"/>
                <a:gd name="T1" fmla="*/ 2267 h 2616"/>
                <a:gd name="T2" fmla="*/ 1940 w 2091"/>
                <a:gd name="T3" fmla="*/ 571 h 2616"/>
                <a:gd name="T4" fmla="*/ 1875 w 2091"/>
                <a:gd name="T5" fmla="*/ 512 h 2616"/>
                <a:gd name="T6" fmla="*/ 1558 w 2091"/>
                <a:gd name="T7" fmla="*/ 512 h 2616"/>
                <a:gd name="T8" fmla="*/ 1046 w 2091"/>
                <a:gd name="T9" fmla="*/ 0 h 2616"/>
                <a:gd name="T10" fmla="*/ 533 w 2091"/>
                <a:gd name="T11" fmla="*/ 512 h 2616"/>
                <a:gd name="T12" fmla="*/ 216 w 2091"/>
                <a:gd name="T13" fmla="*/ 512 h 2616"/>
                <a:gd name="T14" fmla="*/ 151 w 2091"/>
                <a:gd name="T15" fmla="*/ 571 h 2616"/>
                <a:gd name="T16" fmla="*/ 0 w 2091"/>
                <a:gd name="T17" fmla="*/ 2267 h 2616"/>
                <a:gd name="T18" fmla="*/ 0 w 2091"/>
                <a:gd name="T19" fmla="*/ 2273 h 2616"/>
                <a:gd name="T20" fmla="*/ 388 w 2091"/>
                <a:gd name="T21" fmla="*/ 2616 h 2616"/>
                <a:gd name="T22" fmla="*/ 1704 w 2091"/>
                <a:gd name="T23" fmla="*/ 2616 h 2616"/>
                <a:gd name="T24" fmla="*/ 2091 w 2091"/>
                <a:gd name="T25" fmla="*/ 2273 h 2616"/>
                <a:gd name="T26" fmla="*/ 2091 w 2091"/>
                <a:gd name="T27" fmla="*/ 2267 h 2616"/>
                <a:gd name="T28" fmla="*/ 1046 w 2091"/>
                <a:gd name="T29" fmla="*/ 130 h 2616"/>
                <a:gd name="T30" fmla="*/ 1428 w 2091"/>
                <a:gd name="T31" fmla="*/ 512 h 2616"/>
                <a:gd name="T32" fmla="*/ 663 w 2091"/>
                <a:gd name="T33" fmla="*/ 512 h 2616"/>
                <a:gd name="T34" fmla="*/ 1046 w 2091"/>
                <a:gd name="T35" fmla="*/ 130 h 2616"/>
                <a:gd name="T36" fmla="*/ 1704 w 2091"/>
                <a:gd name="T37" fmla="*/ 2486 h 2616"/>
                <a:gd name="T38" fmla="*/ 388 w 2091"/>
                <a:gd name="T39" fmla="*/ 2486 h 2616"/>
                <a:gd name="T40" fmla="*/ 130 w 2091"/>
                <a:gd name="T41" fmla="*/ 2275 h 2616"/>
                <a:gd name="T42" fmla="*/ 276 w 2091"/>
                <a:gd name="T43" fmla="*/ 642 h 2616"/>
                <a:gd name="T44" fmla="*/ 533 w 2091"/>
                <a:gd name="T45" fmla="*/ 642 h 2616"/>
                <a:gd name="T46" fmla="*/ 533 w 2091"/>
                <a:gd name="T47" fmla="*/ 870 h 2616"/>
                <a:gd name="T48" fmla="*/ 598 w 2091"/>
                <a:gd name="T49" fmla="*/ 935 h 2616"/>
                <a:gd name="T50" fmla="*/ 663 w 2091"/>
                <a:gd name="T51" fmla="*/ 870 h 2616"/>
                <a:gd name="T52" fmla="*/ 663 w 2091"/>
                <a:gd name="T53" fmla="*/ 642 h 2616"/>
                <a:gd name="T54" fmla="*/ 1428 w 2091"/>
                <a:gd name="T55" fmla="*/ 642 h 2616"/>
                <a:gd name="T56" fmla="*/ 1428 w 2091"/>
                <a:gd name="T57" fmla="*/ 870 h 2616"/>
                <a:gd name="T58" fmla="*/ 1493 w 2091"/>
                <a:gd name="T59" fmla="*/ 935 h 2616"/>
                <a:gd name="T60" fmla="*/ 1558 w 2091"/>
                <a:gd name="T61" fmla="*/ 870 h 2616"/>
                <a:gd name="T62" fmla="*/ 1558 w 2091"/>
                <a:gd name="T63" fmla="*/ 642 h 2616"/>
                <a:gd name="T64" fmla="*/ 1816 w 2091"/>
                <a:gd name="T65" fmla="*/ 642 h 2616"/>
                <a:gd name="T66" fmla="*/ 1961 w 2091"/>
                <a:gd name="T67" fmla="*/ 2276 h 2616"/>
                <a:gd name="T68" fmla="*/ 1704 w 2091"/>
                <a:gd name="T69" fmla="*/ 2486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91" h="2616">
                  <a:moveTo>
                    <a:pt x="2091" y="2267"/>
                  </a:moveTo>
                  <a:lnTo>
                    <a:pt x="1940" y="571"/>
                  </a:lnTo>
                  <a:cubicBezTo>
                    <a:pt x="1938" y="537"/>
                    <a:pt x="1909" y="512"/>
                    <a:pt x="1875" y="512"/>
                  </a:cubicBezTo>
                  <a:lnTo>
                    <a:pt x="1558" y="512"/>
                  </a:lnTo>
                  <a:cubicBezTo>
                    <a:pt x="1557" y="230"/>
                    <a:pt x="1328" y="0"/>
                    <a:pt x="1046" y="0"/>
                  </a:cubicBezTo>
                  <a:cubicBezTo>
                    <a:pt x="763" y="0"/>
                    <a:pt x="534" y="230"/>
                    <a:pt x="533" y="512"/>
                  </a:cubicBezTo>
                  <a:lnTo>
                    <a:pt x="216" y="512"/>
                  </a:lnTo>
                  <a:cubicBezTo>
                    <a:pt x="182" y="512"/>
                    <a:pt x="154" y="537"/>
                    <a:pt x="151" y="571"/>
                  </a:cubicBezTo>
                  <a:lnTo>
                    <a:pt x="0" y="2267"/>
                  </a:lnTo>
                  <a:cubicBezTo>
                    <a:pt x="0" y="2269"/>
                    <a:pt x="0" y="2271"/>
                    <a:pt x="0" y="2273"/>
                  </a:cubicBezTo>
                  <a:cubicBezTo>
                    <a:pt x="0" y="2462"/>
                    <a:pt x="174" y="2616"/>
                    <a:pt x="388" y="2616"/>
                  </a:cubicBezTo>
                  <a:lnTo>
                    <a:pt x="1704" y="2616"/>
                  </a:lnTo>
                  <a:cubicBezTo>
                    <a:pt x="1917" y="2616"/>
                    <a:pt x="2091" y="2462"/>
                    <a:pt x="2091" y="2273"/>
                  </a:cubicBezTo>
                  <a:cubicBezTo>
                    <a:pt x="2091" y="2271"/>
                    <a:pt x="2091" y="2269"/>
                    <a:pt x="2091" y="2267"/>
                  </a:cubicBezTo>
                  <a:close/>
                  <a:moveTo>
                    <a:pt x="1046" y="130"/>
                  </a:moveTo>
                  <a:cubicBezTo>
                    <a:pt x="1256" y="130"/>
                    <a:pt x="1427" y="301"/>
                    <a:pt x="1428" y="512"/>
                  </a:cubicBezTo>
                  <a:lnTo>
                    <a:pt x="663" y="512"/>
                  </a:lnTo>
                  <a:cubicBezTo>
                    <a:pt x="664" y="301"/>
                    <a:pt x="835" y="130"/>
                    <a:pt x="1046" y="130"/>
                  </a:cubicBezTo>
                  <a:close/>
                  <a:moveTo>
                    <a:pt x="1704" y="2486"/>
                  </a:moveTo>
                  <a:lnTo>
                    <a:pt x="388" y="2486"/>
                  </a:lnTo>
                  <a:cubicBezTo>
                    <a:pt x="247" y="2486"/>
                    <a:pt x="132" y="2392"/>
                    <a:pt x="130" y="2275"/>
                  </a:cubicBezTo>
                  <a:lnTo>
                    <a:pt x="276" y="642"/>
                  </a:lnTo>
                  <a:lnTo>
                    <a:pt x="533" y="642"/>
                  </a:lnTo>
                  <a:lnTo>
                    <a:pt x="533" y="870"/>
                  </a:lnTo>
                  <a:cubicBezTo>
                    <a:pt x="533" y="905"/>
                    <a:pt x="563" y="935"/>
                    <a:pt x="598" y="935"/>
                  </a:cubicBezTo>
                  <a:cubicBezTo>
                    <a:pt x="634" y="935"/>
                    <a:pt x="663" y="905"/>
                    <a:pt x="663" y="870"/>
                  </a:cubicBezTo>
                  <a:lnTo>
                    <a:pt x="663" y="642"/>
                  </a:lnTo>
                  <a:lnTo>
                    <a:pt x="1428" y="642"/>
                  </a:lnTo>
                  <a:lnTo>
                    <a:pt x="1428" y="870"/>
                  </a:lnTo>
                  <a:cubicBezTo>
                    <a:pt x="1428" y="905"/>
                    <a:pt x="1457" y="935"/>
                    <a:pt x="1493" y="935"/>
                  </a:cubicBezTo>
                  <a:cubicBezTo>
                    <a:pt x="1529" y="935"/>
                    <a:pt x="1558" y="905"/>
                    <a:pt x="1558" y="870"/>
                  </a:cubicBezTo>
                  <a:lnTo>
                    <a:pt x="1558" y="642"/>
                  </a:lnTo>
                  <a:lnTo>
                    <a:pt x="1816" y="642"/>
                  </a:lnTo>
                  <a:lnTo>
                    <a:pt x="1961" y="2276"/>
                  </a:lnTo>
                  <a:cubicBezTo>
                    <a:pt x="1959" y="2392"/>
                    <a:pt x="1844" y="2486"/>
                    <a:pt x="1704" y="2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06">
              <a:extLst>
                <a:ext uri="{FF2B5EF4-FFF2-40B4-BE49-F238E27FC236}">
                  <a16:creationId xmlns:a16="http://schemas.microsoft.com/office/drawing/2014/main" id="{C0BECD78-337E-43C4-9260-44D0C0A83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2726" y="3430588"/>
              <a:ext cx="158750" cy="115888"/>
            </a:xfrm>
            <a:custGeom>
              <a:avLst/>
              <a:gdLst>
                <a:gd name="T0" fmla="*/ 658 w 775"/>
                <a:gd name="T1" fmla="*/ 25 h 565"/>
                <a:gd name="T2" fmla="*/ 274 w 775"/>
                <a:gd name="T3" fmla="*/ 408 h 565"/>
                <a:gd name="T4" fmla="*/ 118 w 775"/>
                <a:gd name="T5" fmla="*/ 252 h 565"/>
                <a:gd name="T6" fmla="*/ 26 w 775"/>
                <a:gd name="T7" fmla="*/ 252 h 565"/>
                <a:gd name="T8" fmla="*/ 26 w 775"/>
                <a:gd name="T9" fmla="*/ 344 h 565"/>
                <a:gd name="T10" fmla="*/ 228 w 775"/>
                <a:gd name="T11" fmla="*/ 546 h 565"/>
                <a:gd name="T12" fmla="*/ 274 w 775"/>
                <a:gd name="T13" fmla="*/ 565 h 565"/>
                <a:gd name="T14" fmla="*/ 320 w 775"/>
                <a:gd name="T15" fmla="*/ 546 h 565"/>
                <a:gd name="T16" fmla="*/ 750 w 775"/>
                <a:gd name="T17" fmla="*/ 117 h 565"/>
                <a:gd name="T18" fmla="*/ 750 w 775"/>
                <a:gd name="T19" fmla="*/ 25 h 565"/>
                <a:gd name="T20" fmla="*/ 658 w 775"/>
                <a:gd name="T21" fmla="*/ 2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5" h="565">
                  <a:moveTo>
                    <a:pt x="658" y="25"/>
                  </a:moveTo>
                  <a:lnTo>
                    <a:pt x="274" y="408"/>
                  </a:lnTo>
                  <a:lnTo>
                    <a:pt x="118" y="252"/>
                  </a:lnTo>
                  <a:cubicBezTo>
                    <a:pt x="93" y="226"/>
                    <a:pt x="51" y="226"/>
                    <a:pt x="26" y="252"/>
                  </a:cubicBezTo>
                  <a:cubicBezTo>
                    <a:pt x="0" y="277"/>
                    <a:pt x="0" y="318"/>
                    <a:pt x="26" y="344"/>
                  </a:cubicBezTo>
                  <a:lnTo>
                    <a:pt x="228" y="546"/>
                  </a:lnTo>
                  <a:cubicBezTo>
                    <a:pt x="241" y="559"/>
                    <a:pt x="258" y="565"/>
                    <a:pt x="274" y="565"/>
                  </a:cubicBezTo>
                  <a:cubicBezTo>
                    <a:pt x="291" y="565"/>
                    <a:pt x="307" y="559"/>
                    <a:pt x="320" y="546"/>
                  </a:cubicBezTo>
                  <a:lnTo>
                    <a:pt x="750" y="117"/>
                  </a:lnTo>
                  <a:cubicBezTo>
                    <a:pt x="775" y="91"/>
                    <a:pt x="775" y="50"/>
                    <a:pt x="750" y="25"/>
                  </a:cubicBezTo>
                  <a:cubicBezTo>
                    <a:pt x="724" y="0"/>
                    <a:pt x="683" y="0"/>
                    <a:pt x="658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5" name="Freeform 39">
            <a:extLst>
              <a:ext uri="{FF2B5EF4-FFF2-40B4-BE49-F238E27FC236}">
                <a16:creationId xmlns:a16="http://schemas.microsoft.com/office/drawing/2014/main" id="{51ABEE02-E194-4CB6-BBAA-C047BA3252B6}"/>
              </a:ext>
            </a:extLst>
          </p:cNvPr>
          <p:cNvSpPr>
            <a:spLocks noEditPoints="1"/>
          </p:cNvSpPr>
          <p:nvPr/>
        </p:nvSpPr>
        <p:spPr bwMode="auto">
          <a:xfrm>
            <a:off x="9033460" y="2486785"/>
            <a:ext cx="370340" cy="386293"/>
          </a:xfrm>
          <a:custGeom>
            <a:avLst/>
            <a:gdLst>
              <a:gd name="T0" fmla="*/ 2495 w 2509"/>
              <a:gd name="T1" fmla="*/ 677 h 2616"/>
              <a:gd name="T2" fmla="*/ 1981 w 2509"/>
              <a:gd name="T3" fmla="*/ 26 h 2616"/>
              <a:gd name="T4" fmla="*/ 1929 w 2509"/>
              <a:gd name="T5" fmla="*/ 0 h 2616"/>
              <a:gd name="T6" fmla="*/ 580 w 2509"/>
              <a:gd name="T7" fmla="*/ 0 h 2616"/>
              <a:gd name="T8" fmla="*/ 528 w 2509"/>
              <a:gd name="T9" fmla="*/ 26 h 2616"/>
              <a:gd name="T10" fmla="*/ 14 w 2509"/>
              <a:gd name="T11" fmla="*/ 677 h 2616"/>
              <a:gd name="T12" fmla="*/ 0 w 2509"/>
              <a:gd name="T13" fmla="*/ 718 h 2616"/>
              <a:gd name="T14" fmla="*/ 0 w 2509"/>
              <a:gd name="T15" fmla="*/ 2549 h 2616"/>
              <a:gd name="T16" fmla="*/ 67 w 2509"/>
              <a:gd name="T17" fmla="*/ 2616 h 2616"/>
              <a:gd name="T18" fmla="*/ 2442 w 2509"/>
              <a:gd name="T19" fmla="*/ 2616 h 2616"/>
              <a:gd name="T20" fmla="*/ 2509 w 2509"/>
              <a:gd name="T21" fmla="*/ 2549 h 2616"/>
              <a:gd name="T22" fmla="*/ 2509 w 2509"/>
              <a:gd name="T23" fmla="*/ 718 h 2616"/>
              <a:gd name="T24" fmla="*/ 2495 w 2509"/>
              <a:gd name="T25" fmla="*/ 677 h 2616"/>
              <a:gd name="T26" fmla="*/ 2312 w 2509"/>
              <a:gd name="T27" fmla="*/ 662 h 2616"/>
              <a:gd name="T28" fmla="*/ 1322 w 2509"/>
              <a:gd name="T29" fmla="*/ 662 h 2616"/>
              <a:gd name="T30" fmla="*/ 1322 w 2509"/>
              <a:gd name="T31" fmla="*/ 134 h 2616"/>
              <a:gd name="T32" fmla="*/ 1896 w 2509"/>
              <a:gd name="T33" fmla="*/ 134 h 2616"/>
              <a:gd name="T34" fmla="*/ 2312 w 2509"/>
              <a:gd name="T35" fmla="*/ 662 h 2616"/>
              <a:gd name="T36" fmla="*/ 613 w 2509"/>
              <a:gd name="T37" fmla="*/ 134 h 2616"/>
              <a:gd name="T38" fmla="*/ 1187 w 2509"/>
              <a:gd name="T39" fmla="*/ 134 h 2616"/>
              <a:gd name="T40" fmla="*/ 1187 w 2509"/>
              <a:gd name="T41" fmla="*/ 662 h 2616"/>
              <a:gd name="T42" fmla="*/ 197 w 2509"/>
              <a:gd name="T43" fmla="*/ 662 h 2616"/>
              <a:gd name="T44" fmla="*/ 613 w 2509"/>
              <a:gd name="T45" fmla="*/ 134 h 2616"/>
              <a:gd name="T46" fmla="*/ 134 w 2509"/>
              <a:gd name="T47" fmla="*/ 2482 h 2616"/>
              <a:gd name="T48" fmla="*/ 134 w 2509"/>
              <a:gd name="T49" fmla="*/ 797 h 2616"/>
              <a:gd name="T50" fmla="*/ 2374 w 2509"/>
              <a:gd name="T51" fmla="*/ 797 h 2616"/>
              <a:gd name="T52" fmla="*/ 2374 w 2509"/>
              <a:gd name="T53" fmla="*/ 2482 h 2616"/>
              <a:gd name="T54" fmla="*/ 134 w 2509"/>
              <a:gd name="T55" fmla="*/ 2482 h 2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509" h="2616">
                <a:moveTo>
                  <a:pt x="2495" y="677"/>
                </a:moveTo>
                <a:lnTo>
                  <a:pt x="1981" y="26"/>
                </a:lnTo>
                <a:cubicBezTo>
                  <a:pt x="1969" y="10"/>
                  <a:pt x="1949" y="0"/>
                  <a:pt x="1929" y="0"/>
                </a:cubicBezTo>
                <a:lnTo>
                  <a:pt x="580" y="0"/>
                </a:lnTo>
                <a:cubicBezTo>
                  <a:pt x="560" y="0"/>
                  <a:pt x="540" y="10"/>
                  <a:pt x="528" y="26"/>
                </a:cubicBezTo>
                <a:lnTo>
                  <a:pt x="14" y="677"/>
                </a:lnTo>
                <a:cubicBezTo>
                  <a:pt x="5" y="689"/>
                  <a:pt x="0" y="703"/>
                  <a:pt x="0" y="718"/>
                </a:cubicBezTo>
                <a:lnTo>
                  <a:pt x="0" y="2549"/>
                </a:lnTo>
                <a:cubicBezTo>
                  <a:pt x="0" y="2586"/>
                  <a:pt x="30" y="2616"/>
                  <a:pt x="67" y="2616"/>
                </a:cubicBezTo>
                <a:lnTo>
                  <a:pt x="2442" y="2616"/>
                </a:lnTo>
                <a:cubicBezTo>
                  <a:pt x="2479" y="2616"/>
                  <a:pt x="2509" y="2586"/>
                  <a:pt x="2509" y="2549"/>
                </a:cubicBezTo>
                <a:lnTo>
                  <a:pt x="2509" y="718"/>
                </a:lnTo>
                <a:cubicBezTo>
                  <a:pt x="2509" y="703"/>
                  <a:pt x="2504" y="689"/>
                  <a:pt x="2495" y="677"/>
                </a:cubicBezTo>
                <a:close/>
                <a:moveTo>
                  <a:pt x="2312" y="662"/>
                </a:moveTo>
                <a:lnTo>
                  <a:pt x="1322" y="662"/>
                </a:lnTo>
                <a:lnTo>
                  <a:pt x="1322" y="134"/>
                </a:lnTo>
                <a:lnTo>
                  <a:pt x="1896" y="134"/>
                </a:lnTo>
                <a:lnTo>
                  <a:pt x="2312" y="662"/>
                </a:lnTo>
                <a:close/>
                <a:moveTo>
                  <a:pt x="613" y="134"/>
                </a:moveTo>
                <a:lnTo>
                  <a:pt x="1187" y="134"/>
                </a:lnTo>
                <a:lnTo>
                  <a:pt x="1187" y="662"/>
                </a:lnTo>
                <a:lnTo>
                  <a:pt x="197" y="662"/>
                </a:lnTo>
                <a:lnTo>
                  <a:pt x="613" y="134"/>
                </a:lnTo>
                <a:close/>
                <a:moveTo>
                  <a:pt x="134" y="2482"/>
                </a:moveTo>
                <a:lnTo>
                  <a:pt x="134" y="797"/>
                </a:lnTo>
                <a:lnTo>
                  <a:pt x="2374" y="797"/>
                </a:lnTo>
                <a:lnTo>
                  <a:pt x="2374" y="2482"/>
                </a:lnTo>
                <a:lnTo>
                  <a:pt x="134" y="2482"/>
                </a:lnTo>
                <a:close/>
              </a:path>
            </a:pathLst>
          </a:custGeom>
          <a:solidFill>
            <a:srgbClr val="1C1C1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58AD3A22-413B-4BBD-B4C1-C9DFAE627357}"/>
              </a:ext>
            </a:extLst>
          </p:cNvPr>
          <p:cNvGrpSpPr/>
          <p:nvPr/>
        </p:nvGrpSpPr>
        <p:grpSpPr>
          <a:xfrm>
            <a:off x="9045425" y="973142"/>
            <a:ext cx="346410" cy="386292"/>
            <a:chOff x="10248901" y="7938"/>
            <a:chExt cx="482600" cy="538162"/>
          </a:xfrm>
          <a:solidFill>
            <a:srgbClr val="1C1C1C"/>
          </a:solidFill>
        </p:grpSpPr>
        <p:sp>
          <p:nvSpPr>
            <p:cNvPr id="20" name="Freeform 218">
              <a:extLst>
                <a:ext uri="{FF2B5EF4-FFF2-40B4-BE49-F238E27FC236}">
                  <a16:creationId xmlns:a16="http://schemas.microsoft.com/office/drawing/2014/main" id="{0E8E6EA6-1971-42DF-A5C1-C200F0F4D5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28301" y="304800"/>
              <a:ext cx="203200" cy="241300"/>
            </a:xfrm>
            <a:custGeom>
              <a:avLst/>
              <a:gdLst>
                <a:gd name="T0" fmla="*/ 929 w 993"/>
                <a:gd name="T1" fmla="*/ 489 h 1174"/>
                <a:gd name="T2" fmla="*/ 835 w 993"/>
                <a:gd name="T3" fmla="*/ 489 h 1174"/>
                <a:gd name="T4" fmla="*/ 835 w 993"/>
                <a:gd name="T5" fmla="*/ 338 h 1174"/>
                <a:gd name="T6" fmla="*/ 497 w 993"/>
                <a:gd name="T7" fmla="*/ 0 h 1174"/>
                <a:gd name="T8" fmla="*/ 159 w 993"/>
                <a:gd name="T9" fmla="*/ 338 h 1174"/>
                <a:gd name="T10" fmla="*/ 159 w 993"/>
                <a:gd name="T11" fmla="*/ 489 h 1174"/>
                <a:gd name="T12" fmla="*/ 65 w 993"/>
                <a:gd name="T13" fmla="*/ 489 h 1174"/>
                <a:gd name="T14" fmla="*/ 0 w 993"/>
                <a:gd name="T15" fmla="*/ 553 h 1174"/>
                <a:gd name="T16" fmla="*/ 0 w 993"/>
                <a:gd name="T17" fmla="*/ 1110 h 1174"/>
                <a:gd name="T18" fmla="*/ 65 w 993"/>
                <a:gd name="T19" fmla="*/ 1174 h 1174"/>
                <a:gd name="T20" fmla="*/ 929 w 993"/>
                <a:gd name="T21" fmla="*/ 1174 h 1174"/>
                <a:gd name="T22" fmla="*/ 993 w 993"/>
                <a:gd name="T23" fmla="*/ 1110 h 1174"/>
                <a:gd name="T24" fmla="*/ 993 w 993"/>
                <a:gd name="T25" fmla="*/ 553 h 1174"/>
                <a:gd name="T26" fmla="*/ 929 w 993"/>
                <a:gd name="T27" fmla="*/ 489 h 1174"/>
                <a:gd name="T28" fmla="*/ 287 w 993"/>
                <a:gd name="T29" fmla="*/ 338 h 1174"/>
                <a:gd name="T30" fmla="*/ 497 w 993"/>
                <a:gd name="T31" fmla="*/ 128 h 1174"/>
                <a:gd name="T32" fmla="*/ 706 w 993"/>
                <a:gd name="T33" fmla="*/ 338 h 1174"/>
                <a:gd name="T34" fmla="*/ 706 w 993"/>
                <a:gd name="T35" fmla="*/ 489 h 1174"/>
                <a:gd name="T36" fmla="*/ 288 w 993"/>
                <a:gd name="T37" fmla="*/ 489 h 1174"/>
                <a:gd name="T38" fmla="*/ 288 w 993"/>
                <a:gd name="T39" fmla="*/ 338 h 1174"/>
                <a:gd name="T40" fmla="*/ 287 w 993"/>
                <a:gd name="T41" fmla="*/ 338 h 1174"/>
                <a:gd name="T42" fmla="*/ 865 w 993"/>
                <a:gd name="T43" fmla="*/ 1046 h 1174"/>
                <a:gd name="T44" fmla="*/ 129 w 993"/>
                <a:gd name="T45" fmla="*/ 1046 h 1174"/>
                <a:gd name="T46" fmla="*/ 129 w 993"/>
                <a:gd name="T47" fmla="*/ 617 h 1174"/>
                <a:gd name="T48" fmla="*/ 865 w 993"/>
                <a:gd name="T49" fmla="*/ 617 h 1174"/>
                <a:gd name="T50" fmla="*/ 865 w 993"/>
                <a:gd name="T51" fmla="*/ 1046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3" h="1174">
                  <a:moveTo>
                    <a:pt x="929" y="489"/>
                  </a:moveTo>
                  <a:lnTo>
                    <a:pt x="835" y="489"/>
                  </a:lnTo>
                  <a:lnTo>
                    <a:pt x="835" y="338"/>
                  </a:lnTo>
                  <a:cubicBezTo>
                    <a:pt x="835" y="152"/>
                    <a:pt x="683" y="0"/>
                    <a:pt x="497" y="0"/>
                  </a:cubicBezTo>
                  <a:cubicBezTo>
                    <a:pt x="310" y="0"/>
                    <a:pt x="159" y="151"/>
                    <a:pt x="159" y="338"/>
                  </a:cubicBezTo>
                  <a:lnTo>
                    <a:pt x="159" y="489"/>
                  </a:lnTo>
                  <a:lnTo>
                    <a:pt x="65" y="489"/>
                  </a:lnTo>
                  <a:cubicBezTo>
                    <a:pt x="29" y="489"/>
                    <a:pt x="0" y="517"/>
                    <a:pt x="0" y="553"/>
                  </a:cubicBezTo>
                  <a:lnTo>
                    <a:pt x="0" y="1110"/>
                  </a:lnTo>
                  <a:cubicBezTo>
                    <a:pt x="0" y="1145"/>
                    <a:pt x="29" y="1174"/>
                    <a:pt x="65" y="1174"/>
                  </a:cubicBezTo>
                  <a:lnTo>
                    <a:pt x="929" y="1174"/>
                  </a:lnTo>
                  <a:cubicBezTo>
                    <a:pt x="964" y="1174"/>
                    <a:pt x="993" y="1145"/>
                    <a:pt x="993" y="1110"/>
                  </a:cubicBezTo>
                  <a:lnTo>
                    <a:pt x="993" y="553"/>
                  </a:lnTo>
                  <a:cubicBezTo>
                    <a:pt x="993" y="517"/>
                    <a:pt x="965" y="489"/>
                    <a:pt x="929" y="489"/>
                  </a:cubicBezTo>
                  <a:close/>
                  <a:moveTo>
                    <a:pt x="287" y="338"/>
                  </a:moveTo>
                  <a:cubicBezTo>
                    <a:pt x="287" y="222"/>
                    <a:pt x="382" y="128"/>
                    <a:pt x="497" y="128"/>
                  </a:cubicBezTo>
                  <a:cubicBezTo>
                    <a:pt x="612" y="128"/>
                    <a:pt x="706" y="222"/>
                    <a:pt x="706" y="338"/>
                  </a:cubicBezTo>
                  <a:lnTo>
                    <a:pt x="706" y="489"/>
                  </a:lnTo>
                  <a:lnTo>
                    <a:pt x="288" y="489"/>
                  </a:lnTo>
                  <a:lnTo>
                    <a:pt x="288" y="338"/>
                  </a:lnTo>
                  <a:lnTo>
                    <a:pt x="287" y="338"/>
                  </a:lnTo>
                  <a:close/>
                  <a:moveTo>
                    <a:pt x="865" y="1046"/>
                  </a:moveTo>
                  <a:lnTo>
                    <a:pt x="129" y="1046"/>
                  </a:lnTo>
                  <a:lnTo>
                    <a:pt x="129" y="617"/>
                  </a:lnTo>
                  <a:lnTo>
                    <a:pt x="865" y="617"/>
                  </a:lnTo>
                  <a:lnTo>
                    <a:pt x="865" y="10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9">
              <a:extLst>
                <a:ext uri="{FF2B5EF4-FFF2-40B4-BE49-F238E27FC236}">
                  <a16:creationId xmlns:a16="http://schemas.microsoft.com/office/drawing/2014/main" id="{6247FC96-F210-427F-9154-EF2B85FD48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48901" y="7938"/>
              <a:ext cx="390525" cy="508000"/>
            </a:xfrm>
            <a:custGeom>
              <a:avLst/>
              <a:gdLst>
                <a:gd name="T0" fmla="*/ 1409 w 1898"/>
                <a:gd name="T1" fmla="*/ 886 h 2471"/>
                <a:gd name="T2" fmla="*/ 1473 w 1898"/>
                <a:gd name="T3" fmla="*/ 822 h 2471"/>
                <a:gd name="T4" fmla="*/ 1473 w 1898"/>
                <a:gd name="T5" fmla="*/ 610 h 2471"/>
                <a:gd name="T6" fmla="*/ 1710 w 1898"/>
                <a:gd name="T7" fmla="*/ 610 h 2471"/>
                <a:gd name="T8" fmla="*/ 1767 w 1898"/>
                <a:gd name="T9" fmla="*/ 1248 h 2471"/>
                <a:gd name="T10" fmla="*/ 1837 w 1898"/>
                <a:gd name="T11" fmla="*/ 1306 h 2471"/>
                <a:gd name="T12" fmla="*/ 1895 w 1898"/>
                <a:gd name="T13" fmla="*/ 1237 h 2471"/>
                <a:gd name="T14" fmla="*/ 1833 w 1898"/>
                <a:gd name="T15" fmla="*/ 540 h 2471"/>
                <a:gd name="T16" fmla="*/ 1769 w 1898"/>
                <a:gd name="T17" fmla="*/ 482 h 2471"/>
                <a:gd name="T18" fmla="*/ 1473 w 1898"/>
                <a:gd name="T19" fmla="*/ 482 h 2471"/>
                <a:gd name="T20" fmla="*/ 987 w 1898"/>
                <a:gd name="T21" fmla="*/ 0 h 2471"/>
                <a:gd name="T22" fmla="*/ 501 w 1898"/>
                <a:gd name="T23" fmla="*/ 482 h 2471"/>
                <a:gd name="T24" fmla="*/ 205 w 1898"/>
                <a:gd name="T25" fmla="*/ 482 h 2471"/>
                <a:gd name="T26" fmla="*/ 141 w 1898"/>
                <a:gd name="T27" fmla="*/ 540 h 2471"/>
                <a:gd name="T28" fmla="*/ 0 w 1898"/>
                <a:gd name="T29" fmla="*/ 2139 h 2471"/>
                <a:gd name="T30" fmla="*/ 0 w 1898"/>
                <a:gd name="T31" fmla="*/ 2145 h 2471"/>
                <a:gd name="T32" fmla="*/ 367 w 1898"/>
                <a:gd name="T33" fmla="*/ 2471 h 2471"/>
                <a:gd name="T34" fmla="*/ 1175 w 1898"/>
                <a:gd name="T35" fmla="*/ 2471 h 2471"/>
                <a:gd name="T36" fmla="*/ 1239 w 1898"/>
                <a:gd name="T37" fmla="*/ 2407 h 2471"/>
                <a:gd name="T38" fmla="*/ 1175 w 1898"/>
                <a:gd name="T39" fmla="*/ 2343 h 2471"/>
                <a:gd name="T40" fmla="*/ 367 w 1898"/>
                <a:gd name="T41" fmla="*/ 2343 h 2471"/>
                <a:gd name="T42" fmla="*/ 128 w 1898"/>
                <a:gd name="T43" fmla="*/ 2148 h 2471"/>
                <a:gd name="T44" fmla="*/ 264 w 1898"/>
                <a:gd name="T45" fmla="*/ 610 h 2471"/>
                <a:gd name="T46" fmla="*/ 502 w 1898"/>
                <a:gd name="T47" fmla="*/ 610 h 2471"/>
                <a:gd name="T48" fmla="*/ 502 w 1898"/>
                <a:gd name="T49" fmla="*/ 822 h 2471"/>
                <a:gd name="T50" fmla="*/ 566 w 1898"/>
                <a:gd name="T51" fmla="*/ 886 h 2471"/>
                <a:gd name="T52" fmla="*/ 630 w 1898"/>
                <a:gd name="T53" fmla="*/ 822 h 2471"/>
                <a:gd name="T54" fmla="*/ 630 w 1898"/>
                <a:gd name="T55" fmla="*/ 610 h 2471"/>
                <a:gd name="T56" fmla="*/ 1345 w 1898"/>
                <a:gd name="T57" fmla="*/ 610 h 2471"/>
                <a:gd name="T58" fmla="*/ 1345 w 1898"/>
                <a:gd name="T59" fmla="*/ 822 h 2471"/>
                <a:gd name="T60" fmla="*/ 1409 w 1898"/>
                <a:gd name="T61" fmla="*/ 886 h 2471"/>
                <a:gd name="T62" fmla="*/ 987 w 1898"/>
                <a:gd name="T63" fmla="*/ 128 h 2471"/>
                <a:gd name="T64" fmla="*/ 1345 w 1898"/>
                <a:gd name="T65" fmla="*/ 482 h 2471"/>
                <a:gd name="T66" fmla="*/ 630 w 1898"/>
                <a:gd name="T67" fmla="*/ 482 h 2471"/>
                <a:gd name="T68" fmla="*/ 987 w 1898"/>
                <a:gd name="T69" fmla="*/ 128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98" h="2471">
                  <a:moveTo>
                    <a:pt x="1409" y="886"/>
                  </a:moveTo>
                  <a:cubicBezTo>
                    <a:pt x="1444" y="886"/>
                    <a:pt x="1473" y="857"/>
                    <a:pt x="1473" y="822"/>
                  </a:cubicBezTo>
                  <a:lnTo>
                    <a:pt x="1473" y="610"/>
                  </a:lnTo>
                  <a:lnTo>
                    <a:pt x="1710" y="610"/>
                  </a:lnTo>
                  <a:lnTo>
                    <a:pt x="1767" y="1248"/>
                  </a:lnTo>
                  <a:cubicBezTo>
                    <a:pt x="1770" y="1283"/>
                    <a:pt x="1801" y="1310"/>
                    <a:pt x="1837" y="1306"/>
                  </a:cubicBezTo>
                  <a:cubicBezTo>
                    <a:pt x="1872" y="1303"/>
                    <a:pt x="1898" y="1272"/>
                    <a:pt x="1895" y="1237"/>
                  </a:cubicBezTo>
                  <a:lnTo>
                    <a:pt x="1833" y="540"/>
                  </a:lnTo>
                  <a:cubicBezTo>
                    <a:pt x="1830" y="507"/>
                    <a:pt x="1802" y="482"/>
                    <a:pt x="1769" y="482"/>
                  </a:cubicBezTo>
                  <a:lnTo>
                    <a:pt x="1473" y="482"/>
                  </a:lnTo>
                  <a:cubicBezTo>
                    <a:pt x="1470" y="216"/>
                    <a:pt x="1254" y="0"/>
                    <a:pt x="987" y="0"/>
                  </a:cubicBezTo>
                  <a:cubicBezTo>
                    <a:pt x="720" y="0"/>
                    <a:pt x="503" y="216"/>
                    <a:pt x="501" y="482"/>
                  </a:cubicBezTo>
                  <a:lnTo>
                    <a:pt x="205" y="482"/>
                  </a:lnTo>
                  <a:cubicBezTo>
                    <a:pt x="172" y="482"/>
                    <a:pt x="145" y="507"/>
                    <a:pt x="141" y="540"/>
                  </a:cubicBezTo>
                  <a:lnTo>
                    <a:pt x="0" y="2139"/>
                  </a:lnTo>
                  <a:cubicBezTo>
                    <a:pt x="0" y="2141"/>
                    <a:pt x="0" y="2143"/>
                    <a:pt x="0" y="2145"/>
                  </a:cubicBezTo>
                  <a:cubicBezTo>
                    <a:pt x="0" y="2324"/>
                    <a:pt x="165" y="2471"/>
                    <a:pt x="367" y="2471"/>
                  </a:cubicBezTo>
                  <a:lnTo>
                    <a:pt x="1175" y="2471"/>
                  </a:lnTo>
                  <a:cubicBezTo>
                    <a:pt x="1210" y="2471"/>
                    <a:pt x="1239" y="2442"/>
                    <a:pt x="1239" y="2407"/>
                  </a:cubicBezTo>
                  <a:cubicBezTo>
                    <a:pt x="1239" y="2371"/>
                    <a:pt x="1210" y="2343"/>
                    <a:pt x="1175" y="2343"/>
                  </a:cubicBezTo>
                  <a:lnTo>
                    <a:pt x="367" y="2343"/>
                  </a:lnTo>
                  <a:cubicBezTo>
                    <a:pt x="236" y="2343"/>
                    <a:pt x="130" y="2255"/>
                    <a:pt x="128" y="2148"/>
                  </a:cubicBezTo>
                  <a:lnTo>
                    <a:pt x="264" y="610"/>
                  </a:lnTo>
                  <a:lnTo>
                    <a:pt x="502" y="610"/>
                  </a:lnTo>
                  <a:lnTo>
                    <a:pt x="502" y="822"/>
                  </a:lnTo>
                  <a:cubicBezTo>
                    <a:pt x="502" y="857"/>
                    <a:pt x="530" y="886"/>
                    <a:pt x="566" y="886"/>
                  </a:cubicBezTo>
                  <a:cubicBezTo>
                    <a:pt x="601" y="886"/>
                    <a:pt x="630" y="857"/>
                    <a:pt x="630" y="822"/>
                  </a:cubicBezTo>
                  <a:lnTo>
                    <a:pt x="630" y="610"/>
                  </a:lnTo>
                  <a:lnTo>
                    <a:pt x="1345" y="610"/>
                  </a:lnTo>
                  <a:lnTo>
                    <a:pt x="1345" y="822"/>
                  </a:lnTo>
                  <a:cubicBezTo>
                    <a:pt x="1345" y="857"/>
                    <a:pt x="1374" y="886"/>
                    <a:pt x="1409" y="886"/>
                  </a:cubicBezTo>
                  <a:close/>
                  <a:moveTo>
                    <a:pt x="987" y="128"/>
                  </a:moveTo>
                  <a:cubicBezTo>
                    <a:pt x="1183" y="128"/>
                    <a:pt x="1343" y="287"/>
                    <a:pt x="1345" y="482"/>
                  </a:cubicBezTo>
                  <a:lnTo>
                    <a:pt x="630" y="482"/>
                  </a:lnTo>
                  <a:cubicBezTo>
                    <a:pt x="632" y="287"/>
                    <a:pt x="791" y="128"/>
                    <a:pt x="987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2" name="Group 331">
            <a:extLst>
              <a:ext uri="{FF2B5EF4-FFF2-40B4-BE49-F238E27FC236}">
                <a16:creationId xmlns:a16="http://schemas.microsoft.com/office/drawing/2014/main" id="{8A8D7338-26F7-41F3-BF63-1D0A1BDE7913}"/>
              </a:ext>
            </a:extLst>
          </p:cNvPr>
          <p:cNvGrpSpPr/>
          <p:nvPr/>
        </p:nvGrpSpPr>
        <p:grpSpPr>
          <a:xfrm>
            <a:off x="9033460" y="5498119"/>
            <a:ext cx="370340" cy="386293"/>
            <a:chOff x="10140951" y="6311901"/>
            <a:chExt cx="515938" cy="538163"/>
          </a:xfrm>
          <a:solidFill>
            <a:srgbClr val="1C1C1C"/>
          </a:solidFill>
        </p:grpSpPr>
        <p:sp>
          <p:nvSpPr>
            <p:cNvPr id="98" name="Freeform 42">
              <a:extLst>
                <a:ext uri="{FF2B5EF4-FFF2-40B4-BE49-F238E27FC236}">
                  <a16:creationId xmlns:a16="http://schemas.microsoft.com/office/drawing/2014/main" id="{3A654EE8-5061-4299-A421-C5438882F7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40951" y="6311901"/>
              <a:ext cx="515938" cy="538163"/>
            </a:xfrm>
            <a:custGeom>
              <a:avLst/>
              <a:gdLst>
                <a:gd name="T0" fmla="*/ 2495 w 2510"/>
                <a:gd name="T1" fmla="*/ 677 h 2616"/>
                <a:gd name="T2" fmla="*/ 1982 w 2510"/>
                <a:gd name="T3" fmla="*/ 26 h 2616"/>
                <a:gd name="T4" fmla="*/ 1929 w 2510"/>
                <a:gd name="T5" fmla="*/ 0 h 2616"/>
                <a:gd name="T6" fmla="*/ 581 w 2510"/>
                <a:gd name="T7" fmla="*/ 0 h 2616"/>
                <a:gd name="T8" fmla="*/ 528 w 2510"/>
                <a:gd name="T9" fmla="*/ 26 h 2616"/>
                <a:gd name="T10" fmla="*/ 15 w 2510"/>
                <a:gd name="T11" fmla="*/ 677 h 2616"/>
                <a:gd name="T12" fmla="*/ 0 w 2510"/>
                <a:gd name="T13" fmla="*/ 718 h 2616"/>
                <a:gd name="T14" fmla="*/ 0 w 2510"/>
                <a:gd name="T15" fmla="*/ 2549 h 2616"/>
                <a:gd name="T16" fmla="*/ 67 w 2510"/>
                <a:gd name="T17" fmla="*/ 2616 h 2616"/>
                <a:gd name="T18" fmla="*/ 2442 w 2510"/>
                <a:gd name="T19" fmla="*/ 2616 h 2616"/>
                <a:gd name="T20" fmla="*/ 2509 w 2510"/>
                <a:gd name="T21" fmla="*/ 2549 h 2616"/>
                <a:gd name="T22" fmla="*/ 2509 w 2510"/>
                <a:gd name="T23" fmla="*/ 718 h 2616"/>
                <a:gd name="T24" fmla="*/ 2495 w 2510"/>
                <a:gd name="T25" fmla="*/ 677 h 2616"/>
                <a:gd name="T26" fmla="*/ 2313 w 2510"/>
                <a:gd name="T27" fmla="*/ 662 h 2616"/>
                <a:gd name="T28" fmla="*/ 1322 w 2510"/>
                <a:gd name="T29" fmla="*/ 662 h 2616"/>
                <a:gd name="T30" fmla="*/ 1322 w 2510"/>
                <a:gd name="T31" fmla="*/ 134 h 2616"/>
                <a:gd name="T32" fmla="*/ 1897 w 2510"/>
                <a:gd name="T33" fmla="*/ 134 h 2616"/>
                <a:gd name="T34" fmla="*/ 2313 w 2510"/>
                <a:gd name="T35" fmla="*/ 662 h 2616"/>
                <a:gd name="T36" fmla="*/ 613 w 2510"/>
                <a:gd name="T37" fmla="*/ 134 h 2616"/>
                <a:gd name="T38" fmla="*/ 1188 w 2510"/>
                <a:gd name="T39" fmla="*/ 134 h 2616"/>
                <a:gd name="T40" fmla="*/ 1188 w 2510"/>
                <a:gd name="T41" fmla="*/ 662 h 2616"/>
                <a:gd name="T42" fmla="*/ 197 w 2510"/>
                <a:gd name="T43" fmla="*/ 662 h 2616"/>
                <a:gd name="T44" fmla="*/ 613 w 2510"/>
                <a:gd name="T45" fmla="*/ 134 h 2616"/>
                <a:gd name="T46" fmla="*/ 134 w 2510"/>
                <a:gd name="T47" fmla="*/ 2482 h 2616"/>
                <a:gd name="T48" fmla="*/ 134 w 2510"/>
                <a:gd name="T49" fmla="*/ 797 h 2616"/>
                <a:gd name="T50" fmla="*/ 2375 w 2510"/>
                <a:gd name="T51" fmla="*/ 797 h 2616"/>
                <a:gd name="T52" fmla="*/ 2375 w 2510"/>
                <a:gd name="T53" fmla="*/ 2482 h 2616"/>
                <a:gd name="T54" fmla="*/ 134 w 2510"/>
                <a:gd name="T55" fmla="*/ 2482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10" h="2616">
                  <a:moveTo>
                    <a:pt x="2495" y="677"/>
                  </a:moveTo>
                  <a:lnTo>
                    <a:pt x="1982" y="26"/>
                  </a:lnTo>
                  <a:cubicBezTo>
                    <a:pt x="1969" y="9"/>
                    <a:pt x="1950" y="0"/>
                    <a:pt x="1929" y="0"/>
                  </a:cubicBezTo>
                  <a:lnTo>
                    <a:pt x="581" y="0"/>
                  </a:lnTo>
                  <a:cubicBezTo>
                    <a:pt x="560" y="0"/>
                    <a:pt x="541" y="9"/>
                    <a:pt x="528" y="26"/>
                  </a:cubicBezTo>
                  <a:lnTo>
                    <a:pt x="15" y="677"/>
                  </a:lnTo>
                  <a:cubicBezTo>
                    <a:pt x="5" y="689"/>
                    <a:pt x="0" y="703"/>
                    <a:pt x="0" y="718"/>
                  </a:cubicBezTo>
                  <a:lnTo>
                    <a:pt x="0" y="2549"/>
                  </a:lnTo>
                  <a:cubicBezTo>
                    <a:pt x="0" y="2586"/>
                    <a:pt x="30" y="2616"/>
                    <a:pt x="67" y="2616"/>
                  </a:cubicBezTo>
                  <a:lnTo>
                    <a:pt x="2442" y="2616"/>
                  </a:lnTo>
                  <a:cubicBezTo>
                    <a:pt x="2479" y="2616"/>
                    <a:pt x="2509" y="2586"/>
                    <a:pt x="2509" y="2549"/>
                  </a:cubicBezTo>
                  <a:lnTo>
                    <a:pt x="2509" y="718"/>
                  </a:lnTo>
                  <a:cubicBezTo>
                    <a:pt x="2510" y="703"/>
                    <a:pt x="2505" y="689"/>
                    <a:pt x="2495" y="677"/>
                  </a:cubicBezTo>
                  <a:close/>
                  <a:moveTo>
                    <a:pt x="2313" y="662"/>
                  </a:moveTo>
                  <a:lnTo>
                    <a:pt x="1322" y="662"/>
                  </a:lnTo>
                  <a:lnTo>
                    <a:pt x="1322" y="134"/>
                  </a:lnTo>
                  <a:lnTo>
                    <a:pt x="1897" y="134"/>
                  </a:lnTo>
                  <a:lnTo>
                    <a:pt x="2313" y="662"/>
                  </a:lnTo>
                  <a:close/>
                  <a:moveTo>
                    <a:pt x="613" y="134"/>
                  </a:moveTo>
                  <a:lnTo>
                    <a:pt x="1188" y="134"/>
                  </a:lnTo>
                  <a:lnTo>
                    <a:pt x="1188" y="662"/>
                  </a:lnTo>
                  <a:lnTo>
                    <a:pt x="197" y="662"/>
                  </a:lnTo>
                  <a:lnTo>
                    <a:pt x="613" y="134"/>
                  </a:lnTo>
                  <a:close/>
                  <a:moveTo>
                    <a:pt x="134" y="2482"/>
                  </a:moveTo>
                  <a:lnTo>
                    <a:pt x="134" y="797"/>
                  </a:lnTo>
                  <a:lnTo>
                    <a:pt x="2375" y="797"/>
                  </a:lnTo>
                  <a:lnTo>
                    <a:pt x="2375" y="2482"/>
                  </a:lnTo>
                  <a:lnTo>
                    <a:pt x="134" y="24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3">
              <a:extLst>
                <a:ext uri="{FF2B5EF4-FFF2-40B4-BE49-F238E27FC236}">
                  <a16:creationId xmlns:a16="http://schemas.microsoft.com/office/drawing/2014/main" id="{5DAC17B6-D75F-4D7F-B05A-9070EFE7C2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8751" y="6542088"/>
              <a:ext cx="160338" cy="219075"/>
            </a:xfrm>
            <a:custGeom>
              <a:avLst/>
              <a:gdLst>
                <a:gd name="T0" fmla="*/ 664 w 784"/>
                <a:gd name="T1" fmla="*/ 628 h 1062"/>
                <a:gd name="T2" fmla="*/ 459 w 784"/>
                <a:gd name="T3" fmla="*/ 832 h 1062"/>
                <a:gd name="T4" fmla="*/ 459 w 784"/>
                <a:gd name="T5" fmla="*/ 67 h 1062"/>
                <a:gd name="T6" fmla="*/ 392 w 784"/>
                <a:gd name="T7" fmla="*/ 0 h 1062"/>
                <a:gd name="T8" fmla="*/ 325 w 784"/>
                <a:gd name="T9" fmla="*/ 67 h 1062"/>
                <a:gd name="T10" fmla="*/ 325 w 784"/>
                <a:gd name="T11" fmla="*/ 832 h 1062"/>
                <a:gd name="T12" fmla="*/ 122 w 784"/>
                <a:gd name="T13" fmla="*/ 629 h 1062"/>
                <a:gd name="T14" fmla="*/ 27 w 784"/>
                <a:gd name="T15" fmla="*/ 629 h 1062"/>
                <a:gd name="T16" fmla="*/ 27 w 784"/>
                <a:gd name="T17" fmla="*/ 724 h 1062"/>
                <a:gd name="T18" fmla="*/ 345 w 784"/>
                <a:gd name="T19" fmla="*/ 1042 h 1062"/>
                <a:gd name="T20" fmla="*/ 345 w 784"/>
                <a:gd name="T21" fmla="*/ 1042 h 1062"/>
                <a:gd name="T22" fmla="*/ 349 w 784"/>
                <a:gd name="T23" fmla="*/ 1047 h 1062"/>
                <a:gd name="T24" fmla="*/ 351 w 784"/>
                <a:gd name="T25" fmla="*/ 1048 h 1062"/>
                <a:gd name="T26" fmla="*/ 355 w 784"/>
                <a:gd name="T27" fmla="*/ 1051 h 1062"/>
                <a:gd name="T28" fmla="*/ 356 w 784"/>
                <a:gd name="T29" fmla="*/ 1051 h 1062"/>
                <a:gd name="T30" fmla="*/ 360 w 784"/>
                <a:gd name="T31" fmla="*/ 1054 h 1062"/>
                <a:gd name="T32" fmla="*/ 361 w 784"/>
                <a:gd name="T33" fmla="*/ 1055 h 1062"/>
                <a:gd name="T34" fmla="*/ 367 w 784"/>
                <a:gd name="T35" fmla="*/ 1057 h 1062"/>
                <a:gd name="T36" fmla="*/ 367 w 784"/>
                <a:gd name="T37" fmla="*/ 1057 h 1062"/>
                <a:gd name="T38" fmla="*/ 373 w 784"/>
                <a:gd name="T39" fmla="*/ 1059 h 1062"/>
                <a:gd name="T40" fmla="*/ 373 w 784"/>
                <a:gd name="T41" fmla="*/ 1059 h 1062"/>
                <a:gd name="T42" fmla="*/ 379 w 784"/>
                <a:gd name="T43" fmla="*/ 1061 h 1062"/>
                <a:gd name="T44" fmla="*/ 381 w 784"/>
                <a:gd name="T45" fmla="*/ 1061 h 1062"/>
                <a:gd name="T46" fmla="*/ 386 w 784"/>
                <a:gd name="T47" fmla="*/ 1061 h 1062"/>
                <a:gd name="T48" fmla="*/ 392 w 784"/>
                <a:gd name="T49" fmla="*/ 1062 h 1062"/>
                <a:gd name="T50" fmla="*/ 399 w 784"/>
                <a:gd name="T51" fmla="*/ 1061 h 1062"/>
                <a:gd name="T52" fmla="*/ 404 w 784"/>
                <a:gd name="T53" fmla="*/ 1061 h 1062"/>
                <a:gd name="T54" fmla="*/ 406 w 784"/>
                <a:gd name="T55" fmla="*/ 1061 h 1062"/>
                <a:gd name="T56" fmla="*/ 411 w 784"/>
                <a:gd name="T57" fmla="*/ 1059 h 1062"/>
                <a:gd name="T58" fmla="*/ 412 w 784"/>
                <a:gd name="T59" fmla="*/ 1059 h 1062"/>
                <a:gd name="T60" fmla="*/ 417 w 784"/>
                <a:gd name="T61" fmla="*/ 1057 h 1062"/>
                <a:gd name="T62" fmla="*/ 418 w 784"/>
                <a:gd name="T63" fmla="*/ 1057 h 1062"/>
                <a:gd name="T64" fmla="*/ 423 w 784"/>
                <a:gd name="T65" fmla="*/ 1055 h 1062"/>
                <a:gd name="T66" fmla="*/ 424 w 784"/>
                <a:gd name="T67" fmla="*/ 1054 h 1062"/>
                <a:gd name="T68" fmla="*/ 428 w 784"/>
                <a:gd name="T69" fmla="*/ 1051 h 1062"/>
                <a:gd name="T70" fmla="*/ 429 w 784"/>
                <a:gd name="T71" fmla="*/ 1051 h 1062"/>
                <a:gd name="T72" fmla="*/ 433 w 784"/>
                <a:gd name="T73" fmla="*/ 1048 h 1062"/>
                <a:gd name="T74" fmla="*/ 434 w 784"/>
                <a:gd name="T75" fmla="*/ 1047 h 1062"/>
                <a:gd name="T76" fmla="*/ 439 w 784"/>
                <a:gd name="T77" fmla="*/ 1042 h 1062"/>
                <a:gd name="T78" fmla="*/ 439 w 784"/>
                <a:gd name="T79" fmla="*/ 1042 h 1062"/>
                <a:gd name="T80" fmla="*/ 758 w 784"/>
                <a:gd name="T81" fmla="*/ 723 h 1062"/>
                <a:gd name="T82" fmla="*/ 758 w 784"/>
                <a:gd name="T83" fmla="*/ 628 h 1062"/>
                <a:gd name="T84" fmla="*/ 664 w 784"/>
                <a:gd name="T85" fmla="*/ 628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84" h="1062">
                  <a:moveTo>
                    <a:pt x="664" y="628"/>
                  </a:moveTo>
                  <a:lnTo>
                    <a:pt x="459" y="832"/>
                  </a:lnTo>
                  <a:lnTo>
                    <a:pt x="459" y="67"/>
                  </a:lnTo>
                  <a:cubicBezTo>
                    <a:pt x="459" y="30"/>
                    <a:pt x="429" y="0"/>
                    <a:pt x="392" y="0"/>
                  </a:cubicBezTo>
                  <a:cubicBezTo>
                    <a:pt x="355" y="0"/>
                    <a:pt x="325" y="30"/>
                    <a:pt x="325" y="67"/>
                  </a:cubicBezTo>
                  <a:lnTo>
                    <a:pt x="325" y="832"/>
                  </a:lnTo>
                  <a:lnTo>
                    <a:pt x="122" y="629"/>
                  </a:lnTo>
                  <a:cubicBezTo>
                    <a:pt x="95" y="603"/>
                    <a:pt x="53" y="603"/>
                    <a:pt x="27" y="629"/>
                  </a:cubicBezTo>
                  <a:cubicBezTo>
                    <a:pt x="0" y="655"/>
                    <a:pt x="0" y="698"/>
                    <a:pt x="27" y="724"/>
                  </a:cubicBezTo>
                  <a:lnTo>
                    <a:pt x="345" y="1042"/>
                  </a:lnTo>
                  <a:lnTo>
                    <a:pt x="345" y="1042"/>
                  </a:lnTo>
                  <a:cubicBezTo>
                    <a:pt x="346" y="1044"/>
                    <a:pt x="347" y="1045"/>
                    <a:pt x="349" y="1047"/>
                  </a:cubicBezTo>
                  <a:cubicBezTo>
                    <a:pt x="350" y="1047"/>
                    <a:pt x="350" y="1047"/>
                    <a:pt x="351" y="1048"/>
                  </a:cubicBezTo>
                  <a:cubicBezTo>
                    <a:pt x="352" y="1049"/>
                    <a:pt x="354" y="1050"/>
                    <a:pt x="355" y="1051"/>
                  </a:cubicBezTo>
                  <a:cubicBezTo>
                    <a:pt x="355" y="1051"/>
                    <a:pt x="355" y="1051"/>
                    <a:pt x="356" y="1051"/>
                  </a:cubicBezTo>
                  <a:cubicBezTo>
                    <a:pt x="358" y="1052"/>
                    <a:pt x="359" y="1053"/>
                    <a:pt x="360" y="1054"/>
                  </a:cubicBezTo>
                  <a:cubicBezTo>
                    <a:pt x="361" y="1054"/>
                    <a:pt x="361" y="1054"/>
                    <a:pt x="361" y="1055"/>
                  </a:cubicBezTo>
                  <a:cubicBezTo>
                    <a:pt x="363" y="1056"/>
                    <a:pt x="365" y="1056"/>
                    <a:pt x="367" y="1057"/>
                  </a:cubicBezTo>
                  <a:lnTo>
                    <a:pt x="367" y="1057"/>
                  </a:lnTo>
                  <a:cubicBezTo>
                    <a:pt x="369" y="1057"/>
                    <a:pt x="371" y="1058"/>
                    <a:pt x="373" y="1059"/>
                  </a:cubicBezTo>
                  <a:lnTo>
                    <a:pt x="373" y="1059"/>
                  </a:lnTo>
                  <a:cubicBezTo>
                    <a:pt x="375" y="1060"/>
                    <a:pt x="377" y="1060"/>
                    <a:pt x="379" y="1061"/>
                  </a:cubicBezTo>
                  <a:cubicBezTo>
                    <a:pt x="379" y="1061"/>
                    <a:pt x="380" y="1061"/>
                    <a:pt x="381" y="1061"/>
                  </a:cubicBezTo>
                  <a:cubicBezTo>
                    <a:pt x="382" y="1061"/>
                    <a:pt x="384" y="1061"/>
                    <a:pt x="386" y="1061"/>
                  </a:cubicBezTo>
                  <a:cubicBezTo>
                    <a:pt x="388" y="1061"/>
                    <a:pt x="390" y="1062"/>
                    <a:pt x="392" y="1062"/>
                  </a:cubicBezTo>
                  <a:cubicBezTo>
                    <a:pt x="395" y="1062"/>
                    <a:pt x="397" y="1062"/>
                    <a:pt x="399" y="1061"/>
                  </a:cubicBezTo>
                  <a:cubicBezTo>
                    <a:pt x="401" y="1061"/>
                    <a:pt x="402" y="1061"/>
                    <a:pt x="404" y="1061"/>
                  </a:cubicBezTo>
                  <a:cubicBezTo>
                    <a:pt x="405" y="1061"/>
                    <a:pt x="405" y="1061"/>
                    <a:pt x="406" y="1061"/>
                  </a:cubicBezTo>
                  <a:cubicBezTo>
                    <a:pt x="408" y="1060"/>
                    <a:pt x="410" y="1060"/>
                    <a:pt x="411" y="1059"/>
                  </a:cubicBezTo>
                  <a:lnTo>
                    <a:pt x="412" y="1059"/>
                  </a:lnTo>
                  <a:cubicBezTo>
                    <a:pt x="414" y="1058"/>
                    <a:pt x="416" y="1058"/>
                    <a:pt x="417" y="1057"/>
                  </a:cubicBezTo>
                  <a:lnTo>
                    <a:pt x="418" y="1057"/>
                  </a:lnTo>
                  <a:cubicBezTo>
                    <a:pt x="420" y="1056"/>
                    <a:pt x="421" y="1055"/>
                    <a:pt x="423" y="1055"/>
                  </a:cubicBezTo>
                  <a:cubicBezTo>
                    <a:pt x="423" y="1055"/>
                    <a:pt x="424" y="1055"/>
                    <a:pt x="424" y="1054"/>
                  </a:cubicBezTo>
                  <a:cubicBezTo>
                    <a:pt x="425" y="1053"/>
                    <a:pt x="426" y="1052"/>
                    <a:pt x="428" y="1051"/>
                  </a:cubicBezTo>
                  <a:cubicBezTo>
                    <a:pt x="429" y="1051"/>
                    <a:pt x="429" y="1051"/>
                    <a:pt x="429" y="1051"/>
                  </a:cubicBezTo>
                  <a:cubicBezTo>
                    <a:pt x="430" y="1049"/>
                    <a:pt x="432" y="1049"/>
                    <a:pt x="433" y="1048"/>
                  </a:cubicBezTo>
                  <a:cubicBezTo>
                    <a:pt x="434" y="1047"/>
                    <a:pt x="434" y="1047"/>
                    <a:pt x="434" y="1047"/>
                  </a:cubicBezTo>
                  <a:cubicBezTo>
                    <a:pt x="436" y="1046"/>
                    <a:pt x="438" y="1044"/>
                    <a:pt x="439" y="1042"/>
                  </a:cubicBezTo>
                  <a:lnTo>
                    <a:pt x="439" y="1042"/>
                  </a:lnTo>
                  <a:lnTo>
                    <a:pt x="758" y="723"/>
                  </a:lnTo>
                  <a:cubicBezTo>
                    <a:pt x="784" y="697"/>
                    <a:pt x="784" y="654"/>
                    <a:pt x="758" y="628"/>
                  </a:cubicBezTo>
                  <a:cubicBezTo>
                    <a:pt x="733" y="602"/>
                    <a:pt x="690" y="602"/>
                    <a:pt x="664" y="6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3" name="Group 272">
            <a:extLst>
              <a:ext uri="{FF2B5EF4-FFF2-40B4-BE49-F238E27FC236}">
                <a16:creationId xmlns:a16="http://schemas.microsoft.com/office/drawing/2014/main" id="{914CF596-6A32-468E-B453-8670368BD5E6}"/>
              </a:ext>
            </a:extLst>
          </p:cNvPr>
          <p:cNvGrpSpPr/>
          <p:nvPr/>
        </p:nvGrpSpPr>
        <p:grpSpPr>
          <a:xfrm>
            <a:off x="9025484" y="1734521"/>
            <a:ext cx="386293" cy="386293"/>
            <a:chOff x="10221914" y="1062038"/>
            <a:chExt cx="538163" cy="538163"/>
          </a:xfrm>
          <a:solidFill>
            <a:srgbClr val="1C1C1C"/>
          </a:solidFill>
        </p:grpSpPr>
        <p:sp>
          <p:nvSpPr>
            <p:cNvPr id="236" name="Freeform 180">
              <a:extLst>
                <a:ext uri="{FF2B5EF4-FFF2-40B4-BE49-F238E27FC236}">
                  <a16:creationId xmlns:a16="http://schemas.microsoft.com/office/drawing/2014/main" id="{E44087FE-0EF8-46B2-AC67-A67AC59114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21914" y="1062038"/>
              <a:ext cx="469900" cy="469900"/>
            </a:xfrm>
            <a:custGeom>
              <a:avLst/>
              <a:gdLst>
                <a:gd name="T0" fmla="*/ 2285 w 2285"/>
                <a:gd name="T1" fmla="*/ 1143 h 2285"/>
                <a:gd name="T2" fmla="*/ 1142 w 2285"/>
                <a:gd name="T3" fmla="*/ 0 h 2285"/>
                <a:gd name="T4" fmla="*/ 0 w 2285"/>
                <a:gd name="T5" fmla="*/ 1143 h 2285"/>
                <a:gd name="T6" fmla="*/ 1142 w 2285"/>
                <a:gd name="T7" fmla="*/ 2285 h 2285"/>
                <a:gd name="T8" fmla="*/ 1142 w 2285"/>
                <a:gd name="T9" fmla="*/ 2285 h 2285"/>
                <a:gd name="T10" fmla="*/ 1188 w 2285"/>
                <a:gd name="T11" fmla="*/ 2266 h 2285"/>
                <a:gd name="T12" fmla="*/ 1207 w 2285"/>
                <a:gd name="T13" fmla="*/ 2219 h 2285"/>
                <a:gd name="T14" fmla="*/ 1207 w 2285"/>
                <a:gd name="T15" fmla="*/ 1208 h 2285"/>
                <a:gd name="T16" fmla="*/ 2219 w 2285"/>
                <a:gd name="T17" fmla="*/ 1208 h 2285"/>
                <a:gd name="T18" fmla="*/ 2285 w 2285"/>
                <a:gd name="T19" fmla="*/ 1143 h 2285"/>
                <a:gd name="T20" fmla="*/ 1142 w 2285"/>
                <a:gd name="T21" fmla="*/ 1077 h 2285"/>
                <a:gd name="T22" fmla="*/ 1077 w 2285"/>
                <a:gd name="T23" fmla="*/ 1143 h 2285"/>
                <a:gd name="T24" fmla="*/ 1077 w 2285"/>
                <a:gd name="T25" fmla="*/ 2151 h 2285"/>
                <a:gd name="T26" fmla="*/ 131 w 2285"/>
                <a:gd name="T27" fmla="*/ 1143 h 2285"/>
                <a:gd name="T28" fmla="*/ 1143 w 2285"/>
                <a:gd name="T29" fmla="*/ 131 h 2285"/>
                <a:gd name="T30" fmla="*/ 2152 w 2285"/>
                <a:gd name="T31" fmla="*/ 1077 h 2285"/>
                <a:gd name="T32" fmla="*/ 1142 w 2285"/>
                <a:gd name="T33" fmla="*/ 1077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5" h="2285">
                  <a:moveTo>
                    <a:pt x="2285" y="1143"/>
                  </a:moveTo>
                  <a:cubicBezTo>
                    <a:pt x="2285" y="513"/>
                    <a:pt x="1772" y="0"/>
                    <a:pt x="1142" y="0"/>
                  </a:cubicBezTo>
                  <a:cubicBezTo>
                    <a:pt x="513" y="0"/>
                    <a:pt x="0" y="512"/>
                    <a:pt x="0" y="1143"/>
                  </a:cubicBezTo>
                  <a:cubicBezTo>
                    <a:pt x="0" y="1772"/>
                    <a:pt x="512" y="2285"/>
                    <a:pt x="1142" y="2285"/>
                  </a:cubicBezTo>
                  <a:lnTo>
                    <a:pt x="1142" y="2285"/>
                  </a:lnTo>
                  <a:cubicBezTo>
                    <a:pt x="1159" y="2285"/>
                    <a:pt x="1176" y="2278"/>
                    <a:pt x="1188" y="2266"/>
                  </a:cubicBezTo>
                  <a:cubicBezTo>
                    <a:pt x="1201" y="2253"/>
                    <a:pt x="1207" y="2237"/>
                    <a:pt x="1207" y="2219"/>
                  </a:cubicBezTo>
                  <a:lnTo>
                    <a:pt x="1207" y="1208"/>
                  </a:lnTo>
                  <a:lnTo>
                    <a:pt x="2219" y="1208"/>
                  </a:lnTo>
                  <a:cubicBezTo>
                    <a:pt x="2256" y="1208"/>
                    <a:pt x="2285" y="1179"/>
                    <a:pt x="2285" y="1143"/>
                  </a:cubicBezTo>
                  <a:close/>
                  <a:moveTo>
                    <a:pt x="1142" y="1077"/>
                  </a:moveTo>
                  <a:cubicBezTo>
                    <a:pt x="1106" y="1077"/>
                    <a:pt x="1077" y="1106"/>
                    <a:pt x="1077" y="1143"/>
                  </a:cubicBezTo>
                  <a:lnTo>
                    <a:pt x="1077" y="2151"/>
                  </a:lnTo>
                  <a:cubicBezTo>
                    <a:pt x="550" y="2117"/>
                    <a:pt x="131" y="1678"/>
                    <a:pt x="131" y="1143"/>
                  </a:cubicBezTo>
                  <a:cubicBezTo>
                    <a:pt x="131" y="585"/>
                    <a:pt x="585" y="131"/>
                    <a:pt x="1143" y="131"/>
                  </a:cubicBezTo>
                  <a:cubicBezTo>
                    <a:pt x="1678" y="131"/>
                    <a:pt x="2118" y="549"/>
                    <a:pt x="2152" y="1077"/>
                  </a:cubicBezTo>
                  <a:lnTo>
                    <a:pt x="1142" y="10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81">
              <a:extLst>
                <a:ext uri="{FF2B5EF4-FFF2-40B4-BE49-F238E27FC236}">
                  <a16:creationId xmlns:a16="http://schemas.microsoft.com/office/drawing/2014/main" id="{97E8DDF4-4526-4AA3-AC3A-B51B373FA5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10839" y="1350963"/>
              <a:ext cx="249238" cy="249238"/>
            </a:xfrm>
            <a:custGeom>
              <a:avLst/>
              <a:gdLst>
                <a:gd name="T0" fmla="*/ 1143 w 1208"/>
                <a:gd name="T1" fmla="*/ 0 h 1208"/>
                <a:gd name="T2" fmla="*/ 66 w 1208"/>
                <a:gd name="T3" fmla="*/ 0 h 1208"/>
                <a:gd name="T4" fmla="*/ 0 w 1208"/>
                <a:gd name="T5" fmla="*/ 66 h 1208"/>
                <a:gd name="T6" fmla="*/ 0 w 1208"/>
                <a:gd name="T7" fmla="*/ 1142 h 1208"/>
                <a:gd name="T8" fmla="*/ 66 w 1208"/>
                <a:gd name="T9" fmla="*/ 1208 h 1208"/>
                <a:gd name="T10" fmla="*/ 66 w 1208"/>
                <a:gd name="T11" fmla="*/ 1208 h 1208"/>
                <a:gd name="T12" fmla="*/ 873 w 1208"/>
                <a:gd name="T13" fmla="*/ 873 h 1208"/>
                <a:gd name="T14" fmla="*/ 1208 w 1208"/>
                <a:gd name="T15" fmla="*/ 66 h 1208"/>
                <a:gd name="T16" fmla="*/ 1143 w 1208"/>
                <a:gd name="T17" fmla="*/ 0 h 1208"/>
                <a:gd name="T18" fmla="*/ 131 w 1208"/>
                <a:gd name="T19" fmla="*/ 1075 h 1208"/>
                <a:gd name="T20" fmla="*/ 131 w 1208"/>
                <a:gd name="T21" fmla="*/ 132 h 1208"/>
                <a:gd name="T22" fmla="*/ 1075 w 1208"/>
                <a:gd name="T23" fmla="*/ 132 h 1208"/>
                <a:gd name="T24" fmla="*/ 131 w 1208"/>
                <a:gd name="T25" fmla="*/ 1075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08" h="1208">
                  <a:moveTo>
                    <a:pt x="1143" y="0"/>
                  </a:moveTo>
                  <a:lnTo>
                    <a:pt x="66" y="0"/>
                  </a:lnTo>
                  <a:cubicBezTo>
                    <a:pt x="30" y="0"/>
                    <a:pt x="0" y="30"/>
                    <a:pt x="0" y="66"/>
                  </a:cubicBezTo>
                  <a:lnTo>
                    <a:pt x="0" y="1142"/>
                  </a:lnTo>
                  <a:cubicBezTo>
                    <a:pt x="0" y="1178"/>
                    <a:pt x="30" y="1208"/>
                    <a:pt x="66" y="1208"/>
                  </a:cubicBezTo>
                  <a:lnTo>
                    <a:pt x="66" y="1208"/>
                  </a:lnTo>
                  <a:cubicBezTo>
                    <a:pt x="371" y="1208"/>
                    <a:pt x="658" y="1089"/>
                    <a:pt x="873" y="873"/>
                  </a:cubicBezTo>
                  <a:cubicBezTo>
                    <a:pt x="1089" y="657"/>
                    <a:pt x="1208" y="371"/>
                    <a:pt x="1208" y="66"/>
                  </a:cubicBezTo>
                  <a:cubicBezTo>
                    <a:pt x="1208" y="30"/>
                    <a:pt x="1179" y="0"/>
                    <a:pt x="1143" y="0"/>
                  </a:cubicBezTo>
                  <a:close/>
                  <a:moveTo>
                    <a:pt x="131" y="1075"/>
                  </a:moveTo>
                  <a:lnTo>
                    <a:pt x="131" y="132"/>
                  </a:lnTo>
                  <a:lnTo>
                    <a:pt x="1075" y="132"/>
                  </a:lnTo>
                  <a:cubicBezTo>
                    <a:pt x="1042" y="637"/>
                    <a:pt x="637" y="1042"/>
                    <a:pt x="131" y="10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60A212EA-8B9D-40AB-9403-441B27C1B590}"/>
              </a:ext>
            </a:extLst>
          </p:cNvPr>
          <p:cNvGrpSpPr/>
          <p:nvPr/>
        </p:nvGrpSpPr>
        <p:grpSpPr>
          <a:xfrm>
            <a:off x="9025484" y="4762947"/>
            <a:ext cx="386293" cy="347550"/>
            <a:chOff x="10183814" y="5262563"/>
            <a:chExt cx="538163" cy="484188"/>
          </a:xfrm>
          <a:solidFill>
            <a:srgbClr val="1C1C1C"/>
          </a:solidFill>
        </p:grpSpPr>
        <p:sp>
          <p:nvSpPr>
            <p:cNvPr id="187" name="Freeform 131">
              <a:extLst>
                <a:ext uri="{FF2B5EF4-FFF2-40B4-BE49-F238E27FC236}">
                  <a16:creationId xmlns:a16="http://schemas.microsoft.com/office/drawing/2014/main" id="{6DD3200E-BE91-46DC-A542-F9B1AFA924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3814" y="5262563"/>
              <a:ext cx="538163" cy="484188"/>
            </a:xfrm>
            <a:custGeom>
              <a:avLst/>
              <a:gdLst>
                <a:gd name="T0" fmla="*/ 2550 w 2616"/>
                <a:gd name="T1" fmla="*/ 0 h 2349"/>
                <a:gd name="T2" fmla="*/ 65 w 2616"/>
                <a:gd name="T3" fmla="*/ 0 h 2349"/>
                <a:gd name="T4" fmla="*/ 0 w 2616"/>
                <a:gd name="T5" fmla="*/ 66 h 2349"/>
                <a:gd name="T6" fmla="*/ 0 w 2616"/>
                <a:gd name="T7" fmla="*/ 1826 h 2349"/>
                <a:gd name="T8" fmla="*/ 65 w 2616"/>
                <a:gd name="T9" fmla="*/ 1891 h 2349"/>
                <a:gd name="T10" fmla="*/ 1242 w 2616"/>
                <a:gd name="T11" fmla="*/ 1891 h 2349"/>
                <a:gd name="T12" fmla="*/ 1242 w 2616"/>
                <a:gd name="T13" fmla="*/ 2218 h 2349"/>
                <a:gd name="T14" fmla="*/ 776 w 2616"/>
                <a:gd name="T15" fmla="*/ 2218 h 2349"/>
                <a:gd name="T16" fmla="*/ 711 w 2616"/>
                <a:gd name="T17" fmla="*/ 2283 h 2349"/>
                <a:gd name="T18" fmla="*/ 776 w 2616"/>
                <a:gd name="T19" fmla="*/ 2349 h 2349"/>
                <a:gd name="T20" fmla="*/ 1839 w 2616"/>
                <a:gd name="T21" fmla="*/ 2349 h 2349"/>
                <a:gd name="T22" fmla="*/ 1905 w 2616"/>
                <a:gd name="T23" fmla="*/ 2283 h 2349"/>
                <a:gd name="T24" fmla="*/ 1839 w 2616"/>
                <a:gd name="T25" fmla="*/ 2218 h 2349"/>
                <a:gd name="T26" fmla="*/ 1373 w 2616"/>
                <a:gd name="T27" fmla="*/ 2218 h 2349"/>
                <a:gd name="T28" fmla="*/ 1373 w 2616"/>
                <a:gd name="T29" fmla="*/ 1891 h 2349"/>
                <a:gd name="T30" fmla="*/ 2550 w 2616"/>
                <a:gd name="T31" fmla="*/ 1891 h 2349"/>
                <a:gd name="T32" fmla="*/ 2616 w 2616"/>
                <a:gd name="T33" fmla="*/ 1826 h 2349"/>
                <a:gd name="T34" fmla="*/ 2616 w 2616"/>
                <a:gd name="T35" fmla="*/ 66 h 2349"/>
                <a:gd name="T36" fmla="*/ 2550 w 2616"/>
                <a:gd name="T37" fmla="*/ 0 h 2349"/>
                <a:gd name="T38" fmla="*/ 2485 w 2616"/>
                <a:gd name="T39" fmla="*/ 1760 h 2349"/>
                <a:gd name="T40" fmla="*/ 131 w 2616"/>
                <a:gd name="T41" fmla="*/ 1760 h 2349"/>
                <a:gd name="T42" fmla="*/ 131 w 2616"/>
                <a:gd name="T43" fmla="*/ 131 h 2349"/>
                <a:gd name="T44" fmla="*/ 2485 w 2616"/>
                <a:gd name="T45" fmla="*/ 131 h 2349"/>
                <a:gd name="T46" fmla="*/ 2485 w 2616"/>
                <a:gd name="T47" fmla="*/ 1760 h 2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16" h="2349">
                  <a:moveTo>
                    <a:pt x="2550" y="0"/>
                  </a:moveTo>
                  <a:lnTo>
                    <a:pt x="65" y="0"/>
                  </a:lnTo>
                  <a:cubicBezTo>
                    <a:pt x="29" y="0"/>
                    <a:pt x="0" y="30"/>
                    <a:pt x="0" y="66"/>
                  </a:cubicBezTo>
                  <a:lnTo>
                    <a:pt x="0" y="1826"/>
                  </a:lnTo>
                  <a:cubicBezTo>
                    <a:pt x="0" y="1862"/>
                    <a:pt x="29" y="1891"/>
                    <a:pt x="65" y="1891"/>
                  </a:cubicBezTo>
                  <a:lnTo>
                    <a:pt x="1242" y="1891"/>
                  </a:lnTo>
                  <a:lnTo>
                    <a:pt x="1242" y="2218"/>
                  </a:lnTo>
                  <a:lnTo>
                    <a:pt x="776" y="2218"/>
                  </a:lnTo>
                  <a:cubicBezTo>
                    <a:pt x="740" y="2218"/>
                    <a:pt x="711" y="2247"/>
                    <a:pt x="711" y="2283"/>
                  </a:cubicBezTo>
                  <a:cubicBezTo>
                    <a:pt x="711" y="2319"/>
                    <a:pt x="740" y="2349"/>
                    <a:pt x="776" y="2349"/>
                  </a:cubicBezTo>
                  <a:lnTo>
                    <a:pt x="1839" y="2349"/>
                  </a:lnTo>
                  <a:cubicBezTo>
                    <a:pt x="1875" y="2349"/>
                    <a:pt x="1905" y="2319"/>
                    <a:pt x="1905" y="2283"/>
                  </a:cubicBezTo>
                  <a:cubicBezTo>
                    <a:pt x="1905" y="2247"/>
                    <a:pt x="1875" y="2218"/>
                    <a:pt x="1839" y="2218"/>
                  </a:cubicBezTo>
                  <a:lnTo>
                    <a:pt x="1373" y="2218"/>
                  </a:lnTo>
                  <a:lnTo>
                    <a:pt x="1373" y="1891"/>
                  </a:lnTo>
                  <a:lnTo>
                    <a:pt x="2550" y="1891"/>
                  </a:lnTo>
                  <a:cubicBezTo>
                    <a:pt x="2586" y="1891"/>
                    <a:pt x="2616" y="1862"/>
                    <a:pt x="2616" y="1826"/>
                  </a:cubicBezTo>
                  <a:lnTo>
                    <a:pt x="2616" y="66"/>
                  </a:lnTo>
                  <a:cubicBezTo>
                    <a:pt x="2616" y="30"/>
                    <a:pt x="2587" y="0"/>
                    <a:pt x="2550" y="0"/>
                  </a:cubicBezTo>
                  <a:close/>
                  <a:moveTo>
                    <a:pt x="2485" y="1760"/>
                  </a:moveTo>
                  <a:lnTo>
                    <a:pt x="131" y="1760"/>
                  </a:lnTo>
                  <a:lnTo>
                    <a:pt x="131" y="131"/>
                  </a:lnTo>
                  <a:lnTo>
                    <a:pt x="2485" y="131"/>
                  </a:lnTo>
                  <a:lnTo>
                    <a:pt x="2485" y="17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32">
              <a:extLst>
                <a:ext uri="{FF2B5EF4-FFF2-40B4-BE49-F238E27FC236}">
                  <a16:creationId xmlns:a16="http://schemas.microsoft.com/office/drawing/2014/main" id="{53B94D2A-3B2F-4071-A620-7BC5503E1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3839" y="5335588"/>
              <a:ext cx="138113" cy="252413"/>
            </a:xfrm>
            <a:custGeom>
              <a:avLst/>
              <a:gdLst>
                <a:gd name="T0" fmla="*/ 251 w 670"/>
                <a:gd name="T1" fmla="*/ 678 h 1226"/>
                <a:gd name="T2" fmla="*/ 419 w 670"/>
                <a:gd name="T3" fmla="*/ 678 h 1226"/>
                <a:gd name="T4" fmla="*/ 539 w 670"/>
                <a:gd name="T5" fmla="*/ 797 h 1226"/>
                <a:gd name="T6" fmla="*/ 419 w 670"/>
                <a:gd name="T7" fmla="*/ 916 h 1226"/>
                <a:gd name="T8" fmla="*/ 116 w 670"/>
                <a:gd name="T9" fmla="*/ 916 h 1226"/>
                <a:gd name="T10" fmla="*/ 51 w 670"/>
                <a:gd name="T11" fmla="*/ 982 h 1226"/>
                <a:gd name="T12" fmla="*/ 116 w 670"/>
                <a:gd name="T13" fmla="*/ 1048 h 1226"/>
                <a:gd name="T14" fmla="*/ 269 w 670"/>
                <a:gd name="T15" fmla="*/ 1048 h 1226"/>
                <a:gd name="T16" fmla="*/ 269 w 670"/>
                <a:gd name="T17" fmla="*/ 1160 h 1226"/>
                <a:gd name="T18" fmla="*/ 335 w 670"/>
                <a:gd name="T19" fmla="*/ 1226 h 1226"/>
                <a:gd name="T20" fmla="*/ 401 w 670"/>
                <a:gd name="T21" fmla="*/ 1160 h 1226"/>
                <a:gd name="T22" fmla="*/ 401 w 670"/>
                <a:gd name="T23" fmla="*/ 1048 h 1226"/>
                <a:gd name="T24" fmla="*/ 421 w 670"/>
                <a:gd name="T25" fmla="*/ 1048 h 1226"/>
                <a:gd name="T26" fmla="*/ 423 w 670"/>
                <a:gd name="T27" fmla="*/ 1048 h 1226"/>
                <a:gd name="T28" fmla="*/ 670 w 670"/>
                <a:gd name="T29" fmla="*/ 797 h 1226"/>
                <a:gd name="T30" fmla="*/ 419 w 670"/>
                <a:gd name="T31" fmla="*/ 547 h 1226"/>
                <a:gd name="T32" fmla="*/ 251 w 670"/>
                <a:gd name="T33" fmla="*/ 547 h 1226"/>
                <a:gd name="T34" fmla="*/ 132 w 670"/>
                <a:gd name="T35" fmla="*/ 428 h 1226"/>
                <a:gd name="T36" fmla="*/ 251 w 670"/>
                <a:gd name="T37" fmla="*/ 308 h 1226"/>
                <a:gd name="T38" fmla="*/ 548 w 670"/>
                <a:gd name="T39" fmla="*/ 308 h 1226"/>
                <a:gd name="T40" fmla="*/ 614 w 670"/>
                <a:gd name="T41" fmla="*/ 243 h 1226"/>
                <a:gd name="T42" fmla="*/ 548 w 670"/>
                <a:gd name="T43" fmla="*/ 177 h 1226"/>
                <a:gd name="T44" fmla="*/ 401 w 670"/>
                <a:gd name="T45" fmla="*/ 177 h 1226"/>
                <a:gd name="T46" fmla="*/ 401 w 670"/>
                <a:gd name="T47" fmla="*/ 66 h 1226"/>
                <a:gd name="T48" fmla="*/ 335 w 670"/>
                <a:gd name="T49" fmla="*/ 0 h 1226"/>
                <a:gd name="T50" fmla="*/ 269 w 670"/>
                <a:gd name="T51" fmla="*/ 66 h 1226"/>
                <a:gd name="T52" fmla="*/ 269 w 670"/>
                <a:gd name="T53" fmla="*/ 177 h 1226"/>
                <a:gd name="T54" fmla="*/ 251 w 670"/>
                <a:gd name="T55" fmla="*/ 177 h 1226"/>
                <a:gd name="T56" fmla="*/ 0 w 670"/>
                <a:gd name="T57" fmla="*/ 428 h 1226"/>
                <a:gd name="T58" fmla="*/ 251 w 670"/>
                <a:gd name="T59" fmla="*/ 678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0" h="1226">
                  <a:moveTo>
                    <a:pt x="251" y="678"/>
                  </a:moveTo>
                  <a:lnTo>
                    <a:pt x="419" y="678"/>
                  </a:lnTo>
                  <a:cubicBezTo>
                    <a:pt x="485" y="678"/>
                    <a:pt x="539" y="732"/>
                    <a:pt x="539" y="797"/>
                  </a:cubicBezTo>
                  <a:cubicBezTo>
                    <a:pt x="539" y="863"/>
                    <a:pt x="485" y="916"/>
                    <a:pt x="419" y="916"/>
                  </a:cubicBezTo>
                  <a:lnTo>
                    <a:pt x="116" y="916"/>
                  </a:lnTo>
                  <a:cubicBezTo>
                    <a:pt x="80" y="916"/>
                    <a:pt x="51" y="946"/>
                    <a:pt x="51" y="982"/>
                  </a:cubicBezTo>
                  <a:cubicBezTo>
                    <a:pt x="51" y="1018"/>
                    <a:pt x="80" y="1048"/>
                    <a:pt x="116" y="1048"/>
                  </a:cubicBezTo>
                  <a:lnTo>
                    <a:pt x="269" y="1048"/>
                  </a:lnTo>
                  <a:lnTo>
                    <a:pt x="269" y="1160"/>
                  </a:lnTo>
                  <a:cubicBezTo>
                    <a:pt x="269" y="1196"/>
                    <a:pt x="299" y="1226"/>
                    <a:pt x="335" y="1226"/>
                  </a:cubicBezTo>
                  <a:cubicBezTo>
                    <a:pt x="371" y="1226"/>
                    <a:pt x="401" y="1196"/>
                    <a:pt x="401" y="1160"/>
                  </a:cubicBezTo>
                  <a:lnTo>
                    <a:pt x="401" y="1048"/>
                  </a:lnTo>
                  <a:lnTo>
                    <a:pt x="421" y="1048"/>
                  </a:lnTo>
                  <a:cubicBezTo>
                    <a:pt x="422" y="1048"/>
                    <a:pt x="422" y="1048"/>
                    <a:pt x="423" y="1048"/>
                  </a:cubicBezTo>
                  <a:cubicBezTo>
                    <a:pt x="559" y="1046"/>
                    <a:pt x="670" y="934"/>
                    <a:pt x="670" y="797"/>
                  </a:cubicBezTo>
                  <a:cubicBezTo>
                    <a:pt x="670" y="659"/>
                    <a:pt x="558" y="547"/>
                    <a:pt x="419" y="547"/>
                  </a:cubicBezTo>
                  <a:lnTo>
                    <a:pt x="251" y="547"/>
                  </a:lnTo>
                  <a:cubicBezTo>
                    <a:pt x="185" y="547"/>
                    <a:pt x="132" y="493"/>
                    <a:pt x="132" y="428"/>
                  </a:cubicBezTo>
                  <a:cubicBezTo>
                    <a:pt x="132" y="362"/>
                    <a:pt x="185" y="308"/>
                    <a:pt x="251" y="308"/>
                  </a:cubicBezTo>
                  <a:lnTo>
                    <a:pt x="548" y="308"/>
                  </a:lnTo>
                  <a:cubicBezTo>
                    <a:pt x="584" y="308"/>
                    <a:pt x="614" y="279"/>
                    <a:pt x="614" y="243"/>
                  </a:cubicBezTo>
                  <a:cubicBezTo>
                    <a:pt x="614" y="207"/>
                    <a:pt x="584" y="177"/>
                    <a:pt x="548" y="177"/>
                  </a:cubicBezTo>
                  <a:lnTo>
                    <a:pt x="401" y="177"/>
                  </a:lnTo>
                  <a:lnTo>
                    <a:pt x="401" y="66"/>
                  </a:lnTo>
                  <a:cubicBezTo>
                    <a:pt x="401" y="30"/>
                    <a:pt x="371" y="0"/>
                    <a:pt x="335" y="0"/>
                  </a:cubicBezTo>
                  <a:cubicBezTo>
                    <a:pt x="299" y="0"/>
                    <a:pt x="269" y="30"/>
                    <a:pt x="269" y="66"/>
                  </a:cubicBezTo>
                  <a:lnTo>
                    <a:pt x="269" y="177"/>
                  </a:lnTo>
                  <a:lnTo>
                    <a:pt x="251" y="177"/>
                  </a:lnTo>
                  <a:cubicBezTo>
                    <a:pt x="113" y="177"/>
                    <a:pt x="0" y="289"/>
                    <a:pt x="0" y="428"/>
                  </a:cubicBezTo>
                  <a:cubicBezTo>
                    <a:pt x="0" y="565"/>
                    <a:pt x="113" y="678"/>
                    <a:pt x="251" y="6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3" name="Group 312">
            <a:extLst>
              <a:ext uri="{FF2B5EF4-FFF2-40B4-BE49-F238E27FC236}">
                <a16:creationId xmlns:a16="http://schemas.microsoft.com/office/drawing/2014/main" id="{DDE6E6E8-C11B-475D-94B5-45A124DD5CAF}"/>
              </a:ext>
            </a:extLst>
          </p:cNvPr>
          <p:cNvGrpSpPr/>
          <p:nvPr/>
        </p:nvGrpSpPr>
        <p:grpSpPr>
          <a:xfrm>
            <a:off x="9732650" y="3991312"/>
            <a:ext cx="356666" cy="386293"/>
            <a:chOff x="11209339" y="4141788"/>
            <a:chExt cx="496888" cy="538163"/>
          </a:xfrm>
          <a:solidFill>
            <a:srgbClr val="1C1C1C"/>
          </a:solidFill>
        </p:grpSpPr>
        <p:sp>
          <p:nvSpPr>
            <p:cNvPr id="230" name="Freeform 174">
              <a:extLst>
                <a:ext uri="{FF2B5EF4-FFF2-40B4-BE49-F238E27FC236}">
                  <a16:creationId xmlns:a16="http://schemas.microsoft.com/office/drawing/2014/main" id="{945DF8B8-D923-41BF-B86A-5B50C88C57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09339" y="4141788"/>
              <a:ext cx="496888" cy="487363"/>
            </a:xfrm>
            <a:custGeom>
              <a:avLst/>
              <a:gdLst>
                <a:gd name="T0" fmla="*/ 2266 w 2411"/>
                <a:gd name="T1" fmla="*/ 109 h 2368"/>
                <a:gd name="T2" fmla="*/ 2002 w 2411"/>
                <a:gd name="T3" fmla="*/ 0 h 2368"/>
                <a:gd name="T4" fmla="*/ 1738 w 2411"/>
                <a:gd name="T5" fmla="*/ 109 h 2368"/>
                <a:gd name="T6" fmla="*/ 1738 w 2411"/>
                <a:gd name="T7" fmla="*/ 203 h 2368"/>
                <a:gd name="T8" fmla="*/ 1832 w 2411"/>
                <a:gd name="T9" fmla="*/ 203 h 2368"/>
                <a:gd name="T10" fmla="*/ 2002 w 2411"/>
                <a:gd name="T11" fmla="*/ 132 h 2368"/>
                <a:gd name="T12" fmla="*/ 2172 w 2411"/>
                <a:gd name="T13" fmla="*/ 203 h 2368"/>
                <a:gd name="T14" fmla="*/ 2172 w 2411"/>
                <a:gd name="T15" fmla="*/ 543 h 2368"/>
                <a:gd name="T16" fmla="*/ 2168 w 2411"/>
                <a:gd name="T17" fmla="*/ 548 h 2368"/>
                <a:gd name="T18" fmla="*/ 2163 w 2411"/>
                <a:gd name="T19" fmla="*/ 553 h 2368"/>
                <a:gd name="T20" fmla="*/ 2063 w 2411"/>
                <a:gd name="T21" fmla="*/ 653 h 2368"/>
                <a:gd name="T22" fmla="*/ 1507 w 2411"/>
                <a:gd name="T23" fmla="*/ 97 h 2368"/>
                <a:gd name="T24" fmla="*/ 1414 w 2411"/>
                <a:gd name="T25" fmla="*/ 97 h 2368"/>
                <a:gd name="T26" fmla="*/ 562 w 2411"/>
                <a:gd name="T27" fmla="*/ 949 h 2368"/>
                <a:gd name="T28" fmla="*/ 562 w 2411"/>
                <a:gd name="T29" fmla="*/ 1042 h 2368"/>
                <a:gd name="T30" fmla="*/ 609 w 2411"/>
                <a:gd name="T31" fmla="*/ 1061 h 2368"/>
                <a:gd name="T32" fmla="*/ 656 w 2411"/>
                <a:gd name="T33" fmla="*/ 1042 h 2368"/>
                <a:gd name="T34" fmla="*/ 1460 w 2411"/>
                <a:gd name="T35" fmla="*/ 237 h 2368"/>
                <a:gd name="T36" fmla="*/ 1536 w 2411"/>
                <a:gd name="T37" fmla="*/ 312 h 2368"/>
                <a:gd name="T38" fmla="*/ 244 w 2411"/>
                <a:gd name="T39" fmla="*/ 1605 h 2368"/>
                <a:gd name="T40" fmla="*/ 224 w 2411"/>
                <a:gd name="T41" fmla="*/ 1651 h 2368"/>
                <a:gd name="T42" fmla="*/ 244 w 2411"/>
                <a:gd name="T43" fmla="*/ 1698 h 2368"/>
                <a:gd name="T44" fmla="*/ 285 w 2411"/>
                <a:gd name="T45" fmla="*/ 1740 h 2368"/>
                <a:gd name="T46" fmla="*/ 101 w 2411"/>
                <a:gd name="T47" fmla="*/ 1923 h 2368"/>
                <a:gd name="T48" fmla="*/ 82 w 2411"/>
                <a:gd name="T49" fmla="*/ 1970 h 2368"/>
                <a:gd name="T50" fmla="*/ 101 w 2411"/>
                <a:gd name="T51" fmla="*/ 2017 h 2368"/>
                <a:gd name="T52" fmla="*/ 183 w 2411"/>
                <a:gd name="T53" fmla="*/ 2098 h 2368"/>
                <a:gd name="T54" fmla="*/ 26 w 2411"/>
                <a:gd name="T55" fmla="*/ 2256 h 2368"/>
                <a:gd name="T56" fmla="*/ 26 w 2411"/>
                <a:gd name="T57" fmla="*/ 2349 h 2368"/>
                <a:gd name="T58" fmla="*/ 73 w 2411"/>
                <a:gd name="T59" fmla="*/ 2368 h 2368"/>
                <a:gd name="T60" fmla="*/ 119 w 2411"/>
                <a:gd name="T61" fmla="*/ 2349 h 2368"/>
                <a:gd name="T62" fmla="*/ 277 w 2411"/>
                <a:gd name="T63" fmla="*/ 2192 h 2368"/>
                <a:gd name="T64" fmla="*/ 358 w 2411"/>
                <a:gd name="T65" fmla="*/ 2274 h 2368"/>
                <a:gd name="T66" fmla="*/ 405 w 2411"/>
                <a:gd name="T67" fmla="*/ 2293 h 2368"/>
                <a:gd name="T68" fmla="*/ 452 w 2411"/>
                <a:gd name="T69" fmla="*/ 2274 h 2368"/>
                <a:gd name="T70" fmla="*/ 636 w 2411"/>
                <a:gd name="T71" fmla="*/ 2090 h 2368"/>
                <a:gd name="T72" fmla="*/ 678 w 2411"/>
                <a:gd name="T73" fmla="*/ 2131 h 2368"/>
                <a:gd name="T74" fmla="*/ 724 w 2411"/>
                <a:gd name="T75" fmla="*/ 2151 h 2368"/>
                <a:gd name="T76" fmla="*/ 771 w 2411"/>
                <a:gd name="T77" fmla="*/ 2131 h 2368"/>
                <a:gd name="T78" fmla="*/ 2257 w 2411"/>
                <a:gd name="T79" fmla="*/ 646 h 2368"/>
                <a:gd name="T80" fmla="*/ 2261 w 2411"/>
                <a:gd name="T81" fmla="*/ 641 h 2368"/>
                <a:gd name="T82" fmla="*/ 2266 w 2411"/>
                <a:gd name="T83" fmla="*/ 637 h 2368"/>
                <a:gd name="T84" fmla="*/ 2266 w 2411"/>
                <a:gd name="T85" fmla="*/ 109 h 2368"/>
                <a:gd name="T86" fmla="*/ 405 w 2411"/>
                <a:gd name="T87" fmla="*/ 2134 h 2368"/>
                <a:gd name="T88" fmla="*/ 241 w 2411"/>
                <a:gd name="T89" fmla="*/ 1970 h 2368"/>
                <a:gd name="T90" fmla="*/ 378 w 2411"/>
                <a:gd name="T91" fmla="*/ 1833 h 2368"/>
                <a:gd name="T92" fmla="*/ 460 w 2411"/>
                <a:gd name="T93" fmla="*/ 1914 h 2368"/>
                <a:gd name="T94" fmla="*/ 542 w 2411"/>
                <a:gd name="T95" fmla="*/ 1996 h 2368"/>
                <a:gd name="T96" fmla="*/ 405 w 2411"/>
                <a:gd name="T97" fmla="*/ 2134 h 2368"/>
                <a:gd name="T98" fmla="*/ 724 w 2411"/>
                <a:gd name="T99" fmla="*/ 1991 h 2368"/>
                <a:gd name="T100" fmla="*/ 682 w 2411"/>
                <a:gd name="T101" fmla="*/ 1950 h 2368"/>
                <a:gd name="T102" fmla="*/ 682 w 2411"/>
                <a:gd name="T103" fmla="*/ 1950 h 2368"/>
                <a:gd name="T104" fmla="*/ 553 w 2411"/>
                <a:gd name="T105" fmla="*/ 1821 h 2368"/>
                <a:gd name="T106" fmla="*/ 383 w 2411"/>
                <a:gd name="T107" fmla="*/ 1651 h 2368"/>
                <a:gd name="T108" fmla="*/ 1629 w 2411"/>
                <a:gd name="T109" fmla="*/ 405 h 2368"/>
                <a:gd name="T110" fmla="*/ 1970 w 2411"/>
                <a:gd name="T111" fmla="*/ 746 h 2368"/>
                <a:gd name="T112" fmla="*/ 724 w 2411"/>
                <a:gd name="T113" fmla="*/ 1991 h 2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11" h="2368">
                  <a:moveTo>
                    <a:pt x="2266" y="109"/>
                  </a:moveTo>
                  <a:cubicBezTo>
                    <a:pt x="2196" y="39"/>
                    <a:pt x="2102" y="0"/>
                    <a:pt x="2002" y="0"/>
                  </a:cubicBezTo>
                  <a:cubicBezTo>
                    <a:pt x="1902" y="0"/>
                    <a:pt x="1809" y="39"/>
                    <a:pt x="1738" y="109"/>
                  </a:cubicBezTo>
                  <a:cubicBezTo>
                    <a:pt x="1713" y="135"/>
                    <a:pt x="1713" y="177"/>
                    <a:pt x="1738" y="203"/>
                  </a:cubicBezTo>
                  <a:cubicBezTo>
                    <a:pt x="1764" y="228"/>
                    <a:pt x="1806" y="228"/>
                    <a:pt x="1832" y="203"/>
                  </a:cubicBezTo>
                  <a:cubicBezTo>
                    <a:pt x="1877" y="157"/>
                    <a:pt x="1938" y="132"/>
                    <a:pt x="2002" y="132"/>
                  </a:cubicBezTo>
                  <a:cubicBezTo>
                    <a:pt x="2066" y="132"/>
                    <a:pt x="2127" y="158"/>
                    <a:pt x="2172" y="203"/>
                  </a:cubicBezTo>
                  <a:cubicBezTo>
                    <a:pt x="2266" y="297"/>
                    <a:pt x="2266" y="449"/>
                    <a:pt x="2172" y="543"/>
                  </a:cubicBezTo>
                  <a:cubicBezTo>
                    <a:pt x="2171" y="545"/>
                    <a:pt x="2169" y="547"/>
                    <a:pt x="2168" y="548"/>
                  </a:cubicBezTo>
                  <a:cubicBezTo>
                    <a:pt x="2166" y="550"/>
                    <a:pt x="2165" y="551"/>
                    <a:pt x="2163" y="553"/>
                  </a:cubicBezTo>
                  <a:lnTo>
                    <a:pt x="2063" y="653"/>
                  </a:lnTo>
                  <a:lnTo>
                    <a:pt x="1507" y="97"/>
                  </a:lnTo>
                  <a:cubicBezTo>
                    <a:pt x="1481" y="71"/>
                    <a:pt x="1440" y="71"/>
                    <a:pt x="1414" y="97"/>
                  </a:cubicBezTo>
                  <a:lnTo>
                    <a:pt x="562" y="949"/>
                  </a:lnTo>
                  <a:cubicBezTo>
                    <a:pt x="536" y="974"/>
                    <a:pt x="536" y="1016"/>
                    <a:pt x="562" y="1042"/>
                  </a:cubicBezTo>
                  <a:cubicBezTo>
                    <a:pt x="575" y="1055"/>
                    <a:pt x="592" y="1061"/>
                    <a:pt x="609" y="1061"/>
                  </a:cubicBezTo>
                  <a:cubicBezTo>
                    <a:pt x="626" y="1061"/>
                    <a:pt x="642" y="1055"/>
                    <a:pt x="656" y="1042"/>
                  </a:cubicBezTo>
                  <a:lnTo>
                    <a:pt x="1460" y="237"/>
                  </a:lnTo>
                  <a:lnTo>
                    <a:pt x="1536" y="312"/>
                  </a:lnTo>
                  <a:lnTo>
                    <a:pt x="244" y="1605"/>
                  </a:lnTo>
                  <a:cubicBezTo>
                    <a:pt x="231" y="1617"/>
                    <a:pt x="224" y="1634"/>
                    <a:pt x="224" y="1651"/>
                  </a:cubicBezTo>
                  <a:cubicBezTo>
                    <a:pt x="224" y="1669"/>
                    <a:pt x="232" y="1685"/>
                    <a:pt x="244" y="1698"/>
                  </a:cubicBezTo>
                  <a:lnTo>
                    <a:pt x="285" y="1740"/>
                  </a:lnTo>
                  <a:lnTo>
                    <a:pt x="101" y="1923"/>
                  </a:lnTo>
                  <a:cubicBezTo>
                    <a:pt x="89" y="1936"/>
                    <a:pt x="82" y="1952"/>
                    <a:pt x="82" y="1970"/>
                  </a:cubicBezTo>
                  <a:cubicBezTo>
                    <a:pt x="82" y="1988"/>
                    <a:pt x="89" y="2004"/>
                    <a:pt x="101" y="2017"/>
                  </a:cubicBezTo>
                  <a:lnTo>
                    <a:pt x="183" y="2098"/>
                  </a:lnTo>
                  <a:lnTo>
                    <a:pt x="26" y="2256"/>
                  </a:lnTo>
                  <a:cubicBezTo>
                    <a:pt x="0" y="2281"/>
                    <a:pt x="0" y="2323"/>
                    <a:pt x="26" y="2349"/>
                  </a:cubicBezTo>
                  <a:cubicBezTo>
                    <a:pt x="39" y="2362"/>
                    <a:pt x="56" y="2368"/>
                    <a:pt x="73" y="2368"/>
                  </a:cubicBezTo>
                  <a:cubicBezTo>
                    <a:pt x="90" y="2368"/>
                    <a:pt x="106" y="2362"/>
                    <a:pt x="119" y="2349"/>
                  </a:cubicBezTo>
                  <a:lnTo>
                    <a:pt x="277" y="2192"/>
                  </a:lnTo>
                  <a:lnTo>
                    <a:pt x="358" y="2274"/>
                  </a:lnTo>
                  <a:cubicBezTo>
                    <a:pt x="371" y="2286"/>
                    <a:pt x="388" y="2293"/>
                    <a:pt x="405" y="2293"/>
                  </a:cubicBezTo>
                  <a:cubicBezTo>
                    <a:pt x="423" y="2293"/>
                    <a:pt x="439" y="2286"/>
                    <a:pt x="452" y="2274"/>
                  </a:cubicBezTo>
                  <a:lnTo>
                    <a:pt x="636" y="2090"/>
                  </a:lnTo>
                  <a:lnTo>
                    <a:pt x="678" y="2131"/>
                  </a:lnTo>
                  <a:cubicBezTo>
                    <a:pt x="690" y="2144"/>
                    <a:pt x="707" y="2151"/>
                    <a:pt x="724" y="2151"/>
                  </a:cubicBezTo>
                  <a:cubicBezTo>
                    <a:pt x="741" y="2151"/>
                    <a:pt x="758" y="2144"/>
                    <a:pt x="771" y="2131"/>
                  </a:cubicBezTo>
                  <a:lnTo>
                    <a:pt x="2257" y="646"/>
                  </a:lnTo>
                  <a:cubicBezTo>
                    <a:pt x="2258" y="644"/>
                    <a:pt x="2260" y="643"/>
                    <a:pt x="2261" y="641"/>
                  </a:cubicBezTo>
                  <a:cubicBezTo>
                    <a:pt x="2263" y="639"/>
                    <a:pt x="2264" y="638"/>
                    <a:pt x="2266" y="637"/>
                  </a:cubicBezTo>
                  <a:cubicBezTo>
                    <a:pt x="2411" y="490"/>
                    <a:pt x="2411" y="254"/>
                    <a:pt x="2266" y="109"/>
                  </a:cubicBezTo>
                  <a:close/>
                  <a:moveTo>
                    <a:pt x="405" y="2134"/>
                  </a:moveTo>
                  <a:lnTo>
                    <a:pt x="241" y="1970"/>
                  </a:lnTo>
                  <a:lnTo>
                    <a:pt x="378" y="1833"/>
                  </a:lnTo>
                  <a:lnTo>
                    <a:pt x="460" y="1914"/>
                  </a:lnTo>
                  <a:lnTo>
                    <a:pt x="542" y="1996"/>
                  </a:lnTo>
                  <a:lnTo>
                    <a:pt x="405" y="2134"/>
                  </a:lnTo>
                  <a:close/>
                  <a:moveTo>
                    <a:pt x="724" y="1991"/>
                  </a:moveTo>
                  <a:lnTo>
                    <a:pt x="682" y="1950"/>
                  </a:lnTo>
                  <a:lnTo>
                    <a:pt x="682" y="1950"/>
                  </a:lnTo>
                  <a:lnTo>
                    <a:pt x="553" y="1821"/>
                  </a:lnTo>
                  <a:lnTo>
                    <a:pt x="383" y="1651"/>
                  </a:lnTo>
                  <a:lnTo>
                    <a:pt x="1629" y="405"/>
                  </a:lnTo>
                  <a:lnTo>
                    <a:pt x="1970" y="746"/>
                  </a:lnTo>
                  <a:lnTo>
                    <a:pt x="724" y="19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75">
              <a:extLst>
                <a:ext uri="{FF2B5EF4-FFF2-40B4-BE49-F238E27FC236}">
                  <a16:creationId xmlns:a16="http://schemas.microsoft.com/office/drawing/2014/main" id="{E8FCF44E-07C6-40DA-A0BD-C6D0B6882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0926" y="4652963"/>
              <a:ext cx="463550" cy="26988"/>
            </a:xfrm>
            <a:custGeom>
              <a:avLst/>
              <a:gdLst>
                <a:gd name="T0" fmla="*/ 2184 w 2250"/>
                <a:gd name="T1" fmla="*/ 0 h 132"/>
                <a:gd name="T2" fmla="*/ 66 w 2250"/>
                <a:gd name="T3" fmla="*/ 0 h 132"/>
                <a:gd name="T4" fmla="*/ 0 w 2250"/>
                <a:gd name="T5" fmla="*/ 66 h 132"/>
                <a:gd name="T6" fmla="*/ 66 w 2250"/>
                <a:gd name="T7" fmla="*/ 132 h 132"/>
                <a:gd name="T8" fmla="*/ 2184 w 2250"/>
                <a:gd name="T9" fmla="*/ 132 h 132"/>
                <a:gd name="T10" fmla="*/ 2250 w 2250"/>
                <a:gd name="T11" fmla="*/ 66 h 132"/>
                <a:gd name="T12" fmla="*/ 2184 w 2250"/>
                <a:gd name="T1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50" h="132">
                  <a:moveTo>
                    <a:pt x="2184" y="0"/>
                  </a:moveTo>
                  <a:lnTo>
                    <a:pt x="66" y="0"/>
                  </a:lnTo>
                  <a:cubicBezTo>
                    <a:pt x="29" y="0"/>
                    <a:pt x="0" y="30"/>
                    <a:pt x="0" y="66"/>
                  </a:cubicBezTo>
                  <a:cubicBezTo>
                    <a:pt x="0" y="102"/>
                    <a:pt x="29" y="132"/>
                    <a:pt x="66" y="132"/>
                  </a:cubicBezTo>
                  <a:lnTo>
                    <a:pt x="2184" y="132"/>
                  </a:lnTo>
                  <a:cubicBezTo>
                    <a:pt x="2220" y="132"/>
                    <a:pt x="2250" y="102"/>
                    <a:pt x="2250" y="66"/>
                  </a:cubicBezTo>
                  <a:cubicBezTo>
                    <a:pt x="2250" y="30"/>
                    <a:pt x="2220" y="0"/>
                    <a:pt x="218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Freeform 207">
            <a:extLst>
              <a:ext uri="{FF2B5EF4-FFF2-40B4-BE49-F238E27FC236}">
                <a16:creationId xmlns:a16="http://schemas.microsoft.com/office/drawing/2014/main" id="{A8DB6016-3FF5-427C-A464-FE894F2C3246}"/>
              </a:ext>
            </a:extLst>
          </p:cNvPr>
          <p:cNvSpPr>
            <a:spLocks noEditPoints="1"/>
          </p:cNvSpPr>
          <p:nvPr/>
        </p:nvSpPr>
        <p:spPr bwMode="auto">
          <a:xfrm>
            <a:off x="9756580" y="3239048"/>
            <a:ext cx="308806" cy="386293"/>
          </a:xfrm>
          <a:custGeom>
            <a:avLst/>
            <a:gdLst>
              <a:gd name="T0" fmla="*/ 2090 w 2090"/>
              <a:gd name="T1" fmla="*/ 2267 h 2616"/>
              <a:gd name="T2" fmla="*/ 1940 w 2090"/>
              <a:gd name="T3" fmla="*/ 571 h 2616"/>
              <a:gd name="T4" fmla="*/ 1875 w 2090"/>
              <a:gd name="T5" fmla="*/ 512 h 2616"/>
              <a:gd name="T6" fmla="*/ 1557 w 2090"/>
              <a:gd name="T7" fmla="*/ 512 h 2616"/>
              <a:gd name="T8" fmla="*/ 1045 w 2090"/>
              <a:gd name="T9" fmla="*/ 0 h 2616"/>
              <a:gd name="T10" fmla="*/ 533 w 2090"/>
              <a:gd name="T11" fmla="*/ 512 h 2616"/>
              <a:gd name="T12" fmla="*/ 215 w 2090"/>
              <a:gd name="T13" fmla="*/ 512 h 2616"/>
              <a:gd name="T14" fmla="*/ 150 w 2090"/>
              <a:gd name="T15" fmla="*/ 571 h 2616"/>
              <a:gd name="T16" fmla="*/ 0 w 2090"/>
              <a:gd name="T17" fmla="*/ 2267 h 2616"/>
              <a:gd name="T18" fmla="*/ 0 w 2090"/>
              <a:gd name="T19" fmla="*/ 2273 h 2616"/>
              <a:gd name="T20" fmla="*/ 387 w 2090"/>
              <a:gd name="T21" fmla="*/ 2616 h 2616"/>
              <a:gd name="T22" fmla="*/ 1703 w 2090"/>
              <a:gd name="T23" fmla="*/ 2616 h 2616"/>
              <a:gd name="T24" fmla="*/ 2090 w 2090"/>
              <a:gd name="T25" fmla="*/ 2273 h 2616"/>
              <a:gd name="T26" fmla="*/ 2090 w 2090"/>
              <a:gd name="T27" fmla="*/ 2267 h 2616"/>
              <a:gd name="T28" fmla="*/ 1045 w 2090"/>
              <a:gd name="T29" fmla="*/ 130 h 2616"/>
              <a:gd name="T30" fmla="*/ 1427 w 2090"/>
              <a:gd name="T31" fmla="*/ 512 h 2616"/>
              <a:gd name="T32" fmla="*/ 663 w 2090"/>
              <a:gd name="T33" fmla="*/ 512 h 2616"/>
              <a:gd name="T34" fmla="*/ 1045 w 2090"/>
              <a:gd name="T35" fmla="*/ 130 h 2616"/>
              <a:gd name="T36" fmla="*/ 1703 w 2090"/>
              <a:gd name="T37" fmla="*/ 2486 h 2616"/>
              <a:gd name="T38" fmla="*/ 387 w 2090"/>
              <a:gd name="T39" fmla="*/ 2486 h 2616"/>
              <a:gd name="T40" fmla="*/ 130 w 2090"/>
              <a:gd name="T41" fmla="*/ 2275 h 2616"/>
              <a:gd name="T42" fmla="*/ 275 w 2090"/>
              <a:gd name="T43" fmla="*/ 642 h 2616"/>
              <a:gd name="T44" fmla="*/ 533 w 2090"/>
              <a:gd name="T45" fmla="*/ 642 h 2616"/>
              <a:gd name="T46" fmla="*/ 533 w 2090"/>
              <a:gd name="T47" fmla="*/ 870 h 2616"/>
              <a:gd name="T48" fmla="*/ 598 w 2090"/>
              <a:gd name="T49" fmla="*/ 935 h 2616"/>
              <a:gd name="T50" fmla="*/ 663 w 2090"/>
              <a:gd name="T51" fmla="*/ 870 h 2616"/>
              <a:gd name="T52" fmla="*/ 663 w 2090"/>
              <a:gd name="T53" fmla="*/ 642 h 2616"/>
              <a:gd name="T54" fmla="*/ 1427 w 2090"/>
              <a:gd name="T55" fmla="*/ 642 h 2616"/>
              <a:gd name="T56" fmla="*/ 1427 w 2090"/>
              <a:gd name="T57" fmla="*/ 870 h 2616"/>
              <a:gd name="T58" fmla="*/ 1492 w 2090"/>
              <a:gd name="T59" fmla="*/ 935 h 2616"/>
              <a:gd name="T60" fmla="*/ 1557 w 2090"/>
              <a:gd name="T61" fmla="*/ 870 h 2616"/>
              <a:gd name="T62" fmla="*/ 1557 w 2090"/>
              <a:gd name="T63" fmla="*/ 642 h 2616"/>
              <a:gd name="T64" fmla="*/ 1815 w 2090"/>
              <a:gd name="T65" fmla="*/ 642 h 2616"/>
              <a:gd name="T66" fmla="*/ 1960 w 2090"/>
              <a:gd name="T67" fmla="*/ 2276 h 2616"/>
              <a:gd name="T68" fmla="*/ 1703 w 2090"/>
              <a:gd name="T69" fmla="*/ 2486 h 2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90" h="2616">
                <a:moveTo>
                  <a:pt x="2090" y="2267"/>
                </a:moveTo>
                <a:lnTo>
                  <a:pt x="1940" y="571"/>
                </a:lnTo>
                <a:cubicBezTo>
                  <a:pt x="1937" y="537"/>
                  <a:pt x="1909" y="512"/>
                  <a:pt x="1875" y="512"/>
                </a:cubicBezTo>
                <a:lnTo>
                  <a:pt x="1557" y="512"/>
                </a:lnTo>
                <a:cubicBezTo>
                  <a:pt x="1557" y="230"/>
                  <a:pt x="1327" y="0"/>
                  <a:pt x="1045" y="0"/>
                </a:cubicBezTo>
                <a:cubicBezTo>
                  <a:pt x="763" y="0"/>
                  <a:pt x="533" y="230"/>
                  <a:pt x="533" y="512"/>
                </a:cubicBezTo>
                <a:lnTo>
                  <a:pt x="215" y="512"/>
                </a:lnTo>
                <a:cubicBezTo>
                  <a:pt x="182" y="512"/>
                  <a:pt x="154" y="537"/>
                  <a:pt x="150" y="571"/>
                </a:cubicBezTo>
                <a:lnTo>
                  <a:pt x="0" y="2267"/>
                </a:lnTo>
                <a:cubicBezTo>
                  <a:pt x="0" y="2269"/>
                  <a:pt x="0" y="2271"/>
                  <a:pt x="0" y="2273"/>
                </a:cubicBezTo>
                <a:cubicBezTo>
                  <a:pt x="0" y="2462"/>
                  <a:pt x="174" y="2616"/>
                  <a:pt x="387" y="2616"/>
                </a:cubicBezTo>
                <a:lnTo>
                  <a:pt x="1703" y="2616"/>
                </a:lnTo>
                <a:cubicBezTo>
                  <a:pt x="1916" y="2616"/>
                  <a:pt x="2090" y="2462"/>
                  <a:pt x="2090" y="2273"/>
                </a:cubicBezTo>
                <a:cubicBezTo>
                  <a:pt x="2090" y="2271"/>
                  <a:pt x="2090" y="2269"/>
                  <a:pt x="2090" y="2267"/>
                </a:cubicBezTo>
                <a:close/>
                <a:moveTo>
                  <a:pt x="1045" y="130"/>
                </a:moveTo>
                <a:cubicBezTo>
                  <a:pt x="1256" y="130"/>
                  <a:pt x="1427" y="301"/>
                  <a:pt x="1427" y="512"/>
                </a:cubicBezTo>
                <a:lnTo>
                  <a:pt x="663" y="512"/>
                </a:lnTo>
                <a:cubicBezTo>
                  <a:pt x="663" y="301"/>
                  <a:pt x="834" y="130"/>
                  <a:pt x="1045" y="130"/>
                </a:cubicBezTo>
                <a:close/>
                <a:moveTo>
                  <a:pt x="1703" y="2486"/>
                </a:moveTo>
                <a:lnTo>
                  <a:pt x="387" y="2486"/>
                </a:lnTo>
                <a:cubicBezTo>
                  <a:pt x="246" y="2486"/>
                  <a:pt x="131" y="2392"/>
                  <a:pt x="130" y="2275"/>
                </a:cubicBezTo>
                <a:lnTo>
                  <a:pt x="275" y="642"/>
                </a:lnTo>
                <a:lnTo>
                  <a:pt x="533" y="642"/>
                </a:lnTo>
                <a:lnTo>
                  <a:pt x="533" y="870"/>
                </a:lnTo>
                <a:cubicBezTo>
                  <a:pt x="533" y="905"/>
                  <a:pt x="562" y="935"/>
                  <a:pt x="598" y="935"/>
                </a:cubicBezTo>
                <a:cubicBezTo>
                  <a:pt x="633" y="935"/>
                  <a:pt x="663" y="905"/>
                  <a:pt x="663" y="870"/>
                </a:cubicBezTo>
                <a:lnTo>
                  <a:pt x="663" y="642"/>
                </a:lnTo>
                <a:lnTo>
                  <a:pt x="1427" y="642"/>
                </a:lnTo>
                <a:lnTo>
                  <a:pt x="1427" y="870"/>
                </a:lnTo>
                <a:cubicBezTo>
                  <a:pt x="1427" y="905"/>
                  <a:pt x="1457" y="935"/>
                  <a:pt x="1492" y="935"/>
                </a:cubicBezTo>
                <a:cubicBezTo>
                  <a:pt x="1528" y="935"/>
                  <a:pt x="1557" y="905"/>
                  <a:pt x="1557" y="870"/>
                </a:cubicBezTo>
                <a:lnTo>
                  <a:pt x="1557" y="642"/>
                </a:lnTo>
                <a:lnTo>
                  <a:pt x="1815" y="642"/>
                </a:lnTo>
                <a:lnTo>
                  <a:pt x="1960" y="2276"/>
                </a:lnTo>
                <a:cubicBezTo>
                  <a:pt x="1959" y="2392"/>
                  <a:pt x="1844" y="2486"/>
                  <a:pt x="1703" y="2486"/>
                </a:cubicBezTo>
                <a:close/>
              </a:path>
            </a:pathLst>
          </a:custGeom>
          <a:solidFill>
            <a:srgbClr val="1C1C1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0E18D3A9-B4FF-4422-A5EC-6506612305C7}"/>
              </a:ext>
            </a:extLst>
          </p:cNvPr>
          <p:cNvGrpSpPr/>
          <p:nvPr/>
        </p:nvGrpSpPr>
        <p:grpSpPr>
          <a:xfrm>
            <a:off x="9717837" y="2515272"/>
            <a:ext cx="386293" cy="330457"/>
            <a:chOff x="11168063" y="2249488"/>
            <a:chExt cx="538163" cy="460375"/>
          </a:xfrm>
          <a:solidFill>
            <a:srgbClr val="1C1C1C"/>
          </a:solidFill>
        </p:grpSpPr>
        <p:sp>
          <p:nvSpPr>
            <p:cNvPr id="12" name="Freeform 210">
              <a:extLst>
                <a:ext uri="{FF2B5EF4-FFF2-40B4-BE49-F238E27FC236}">
                  <a16:creationId xmlns:a16="http://schemas.microsoft.com/office/drawing/2014/main" id="{25956F59-7EC6-4DBE-88B6-24702B1BCF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37926" y="2249488"/>
              <a:ext cx="368300" cy="460375"/>
            </a:xfrm>
            <a:custGeom>
              <a:avLst/>
              <a:gdLst>
                <a:gd name="T0" fmla="*/ 1790 w 1791"/>
                <a:gd name="T1" fmla="*/ 1937 h 2239"/>
                <a:gd name="T2" fmla="*/ 1662 w 1791"/>
                <a:gd name="T3" fmla="*/ 490 h 2239"/>
                <a:gd name="T4" fmla="*/ 1603 w 1791"/>
                <a:gd name="T5" fmla="*/ 436 h 2239"/>
                <a:gd name="T6" fmla="*/ 1335 w 1791"/>
                <a:gd name="T7" fmla="*/ 436 h 2239"/>
                <a:gd name="T8" fmla="*/ 895 w 1791"/>
                <a:gd name="T9" fmla="*/ 0 h 2239"/>
                <a:gd name="T10" fmla="*/ 455 w 1791"/>
                <a:gd name="T11" fmla="*/ 436 h 2239"/>
                <a:gd name="T12" fmla="*/ 188 w 1791"/>
                <a:gd name="T13" fmla="*/ 436 h 2239"/>
                <a:gd name="T14" fmla="*/ 129 w 1791"/>
                <a:gd name="T15" fmla="*/ 490 h 2239"/>
                <a:gd name="T16" fmla="*/ 0 w 1791"/>
                <a:gd name="T17" fmla="*/ 1937 h 2239"/>
                <a:gd name="T18" fmla="*/ 0 w 1791"/>
                <a:gd name="T19" fmla="*/ 1943 h 2239"/>
                <a:gd name="T20" fmla="*/ 334 w 1791"/>
                <a:gd name="T21" fmla="*/ 2239 h 2239"/>
                <a:gd name="T22" fmla="*/ 1457 w 1791"/>
                <a:gd name="T23" fmla="*/ 2239 h 2239"/>
                <a:gd name="T24" fmla="*/ 1791 w 1791"/>
                <a:gd name="T25" fmla="*/ 1943 h 2239"/>
                <a:gd name="T26" fmla="*/ 1790 w 1791"/>
                <a:gd name="T27" fmla="*/ 1937 h 2239"/>
                <a:gd name="T28" fmla="*/ 896 w 1791"/>
                <a:gd name="T29" fmla="*/ 118 h 2239"/>
                <a:gd name="T30" fmla="*/ 1218 w 1791"/>
                <a:gd name="T31" fmla="*/ 436 h 2239"/>
                <a:gd name="T32" fmla="*/ 573 w 1791"/>
                <a:gd name="T33" fmla="*/ 436 h 2239"/>
                <a:gd name="T34" fmla="*/ 896 w 1791"/>
                <a:gd name="T35" fmla="*/ 118 h 2239"/>
                <a:gd name="T36" fmla="*/ 1457 w 1791"/>
                <a:gd name="T37" fmla="*/ 2120 h 2239"/>
                <a:gd name="T38" fmla="*/ 334 w 1791"/>
                <a:gd name="T39" fmla="*/ 2120 h 2239"/>
                <a:gd name="T40" fmla="*/ 118 w 1791"/>
                <a:gd name="T41" fmla="*/ 1945 h 2239"/>
                <a:gd name="T42" fmla="*/ 241 w 1791"/>
                <a:gd name="T43" fmla="*/ 554 h 2239"/>
                <a:gd name="T44" fmla="*/ 454 w 1791"/>
                <a:gd name="T45" fmla="*/ 554 h 2239"/>
                <a:gd name="T46" fmla="*/ 454 w 1791"/>
                <a:gd name="T47" fmla="*/ 745 h 2239"/>
                <a:gd name="T48" fmla="*/ 513 w 1791"/>
                <a:gd name="T49" fmla="*/ 804 h 2239"/>
                <a:gd name="T50" fmla="*/ 572 w 1791"/>
                <a:gd name="T51" fmla="*/ 745 h 2239"/>
                <a:gd name="T52" fmla="*/ 572 w 1791"/>
                <a:gd name="T53" fmla="*/ 554 h 2239"/>
                <a:gd name="T54" fmla="*/ 1217 w 1791"/>
                <a:gd name="T55" fmla="*/ 554 h 2239"/>
                <a:gd name="T56" fmla="*/ 1217 w 1791"/>
                <a:gd name="T57" fmla="*/ 745 h 2239"/>
                <a:gd name="T58" fmla="*/ 1276 w 1791"/>
                <a:gd name="T59" fmla="*/ 804 h 2239"/>
                <a:gd name="T60" fmla="*/ 1335 w 1791"/>
                <a:gd name="T61" fmla="*/ 745 h 2239"/>
                <a:gd name="T62" fmla="*/ 1335 w 1791"/>
                <a:gd name="T63" fmla="*/ 554 h 2239"/>
                <a:gd name="T64" fmla="*/ 1548 w 1791"/>
                <a:gd name="T65" fmla="*/ 554 h 2239"/>
                <a:gd name="T66" fmla="*/ 1672 w 1791"/>
                <a:gd name="T67" fmla="*/ 1945 h 2239"/>
                <a:gd name="T68" fmla="*/ 1457 w 1791"/>
                <a:gd name="T69" fmla="*/ 2120 h 2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91" h="2239">
                  <a:moveTo>
                    <a:pt x="1790" y="1937"/>
                  </a:moveTo>
                  <a:lnTo>
                    <a:pt x="1662" y="490"/>
                  </a:lnTo>
                  <a:cubicBezTo>
                    <a:pt x="1659" y="459"/>
                    <a:pt x="1633" y="436"/>
                    <a:pt x="1603" y="436"/>
                  </a:cubicBezTo>
                  <a:lnTo>
                    <a:pt x="1335" y="436"/>
                  </a:lnTo>
                  <a:cubicBezTo>
                    <a:pt x="1333" y="195"/>
                    <a:pt x="1136" y="0"/>
                    <a:pt x="895" y="0"/>
                  </a:cubicBezTo>
                  <a:cubicBezTo>
                    <a:pt x="654" y="0"/>
                    <a:pt x="457" y="195"/>
                    <a:pt x="455" y="436"/>
                  </a:cubicBezTo>
                  <a:lnTo>
                    <a:pt x="188" y="436"/>
                  </a:lnTo>
                  <a:cubicBezTo>
                    <a:pt x="157" y="436"/>
                    <a:pt x="131" y="460"/>
                    <a:pt x="129" y="490"/>
                  </a:cubicBezTo>
                  <a:lnTo>
                    <a:pt x="0" y="1937"/>
                  </a:lnTo>
                  <a:cubicBezTo>
                    <a:pt x="0" y="1939"/>
                    <a:pt x="0" y="1940"/>
                    <a:pt x="0" y="1943"/>
                  </a:cubicBezTo>
                  <a:cubicBezTo>
                    <a:pt x="0" y="2106"/>
                    <a:pt x="150" y="2239"/>
                    <a:pt x="334" y="2239"/>
                  </a:cubicBezTo>
                  <a:lnTo>
                    <a:pt x="1457" y="2239"/>
                  </a:lnTo>
                  <a:cubicBezTo>
                    <a:pt x="1641" y="2239"/>
                    <a:pt x="1791" y="2106"/>
                    <a:pt x="1791" y="1943"/>
                  </a:cubicBezTo>
                  <a:cubicBezTo>
                    <a:pt x="1791" y="1940"/>
                    <a:pt x="1791" y="1939"/>
                    <a:pt x="1790" y="1937"/>
                  </a:cubicBezTo>
                  <a:close/>
                  <a:moveTo>
                    <a:pt x="896" y="118"/>
                  </a:moveTo>
                  <a:cubicBezTo>
                    <a:pt x="1072" y="118"/>
                    <a:pt x="1216" y="260"/>
                    <a:pt x="1218" y="436"/>
                  </a:cubicBezTo>
                  <a:lnTo>
                    <a:pt x="573" y="436"/>
                  </a:lnTo>
                  <a:cubicBezTo>
                    <a:pt x="575" y="260"/>
                    <a:pt x="719" y="118"/>
                    <a:pt x="896" y="118"/>
                  </a:cubicBezTo>
                  <a:close/>
                  <a:moveTo>
                    <a:pt x="1457" y="2120"/>
                  </a:moveTo>
                  <a:lnTo>
                    <a:pt x="334" y="2120"/>
                  </a:lnTo>
                  <a:cubicBezTo>
                    <a:pt x="216" y="2120"/>
                    <a:pt x="120" y="2042"/>
                    <a:pt x="118" y="1945"/>
                  </a:cubicBezTo>
                  <a:lnTo>
                    <a:pt x="241" y="554"/>
                  </a:lnTo>
                  <a:lnTo>
                    <a:pt x="454" y="554"/>
                  </a:lnTo>
                  <a:lnTo>
                    <a:pt x="454" y="745"/>
                  </a:lnTo>
                  <a:cubicBezTo>
                    <a:pt x="454" y="778"/>
                    <a:pt x="481" y="804"/>
                    <a:pt x="513" y="804"/>
                  </a:cubicBezTo>
                  <a:cubicBezTo>
                    <a:pt x="546" y="804"/>
                    <a:pt x="572" y="778"/>
                    <a:pt x="572" y="745"/>
                  </a:cubicBezTo>
                  <a:lnTo>
                    <a:pt x="572" y="554"/>
                  </a:lnTo>
                  <a:lnTo>
                    <a:pt x="1217" y="554"/>
                  </a:lnTo>
                  <a:lnTo>
                    <a:pt x="1217" y="745"/>
                  </a:lnTo>
                  <a:cubicBezTo>
                    <a:pt x="1217" y="778"/>
                    <a:pt x="1244" y="804"/>
                    <a:pt x="1276" y="804"/>
                  </a:cubicBezTo>
                  <a:cubicBezTo>
                    <a:pt x="1309" y="804"/>
                    <a:pt x="1335" y="778"/>
                    <a:pt x="1335" y="745"/>
                  </a:cubicBezTo>
                  <a:lnTo>
                    <a:pt x="1335" y="554"/>
                  </a:lnTo>
                  <a:lnTo>
                    <a:pt x="1548" y="554"/>
                  </a:lnTo>
                  <a:lnTo>
                    <a:pt x="1672" y="1945"/>
                  </a:lnTo>
                  <a:cubicBezTo>
                    <a:pt x="1671" y="2042"/>
                    <a:pt x="1575" y="2120"/>
                    <a:pt x="1457" y="2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11">
              <a:extLst>
                <a:ext uri="{FF2B5EF4-FFF2-40B4-BE49-F238E27FC236}">
                  <a16:creationId xmlns:a16="http://schemas.microsoft.com/office/drawing/2014/main" id="{8B90B334-707C-45CD-A9E4-D8FE5F5F59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4101" y="2443163"/>
              <a:ext cx="106363" cy="23813"/>
            </a:xfrm>
            <a:custGeom>
              <a:avLst/>
              <a:gdLst>
                <a:gd name="T0" fmla="*/ 464 w 523"/>
                <a:gd name="T1" fmla="*/ 0 h 118"/>
                <a:gd name="T2" fmla="*/ 59 w 523"/>
                <a:gd name="T3" fmla="*/ 0 h 118"/>
                <a:gd name="T4" fmla="*/ 0 w 523"/>
                <a:gd name="T5" fmla="*/ 59 h 118"/>
                <a:gd name="T6" fmla="*/ 59 w 523"/>
                <a:gd name="T7" fmla="*/ 118 h 118"/>
                <a:gd name="T8" fmla="*/ 464 w 523"/>
                <a:gd name="T9" fmla="*/ 118 h 118"/>
                <a:gd name="T10" fmla="*/ 523 w 523"/>
                <a:gd name="T11" fmla="*/ 59 h 118"/>
                <a:gd name="T12" fmla="*/ 464 w 523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3" h="118">
                  <a:moveTo>
                    <a:pt x="464" y="0"/>
                  </a:moveTo>
                  <a:lnTo>
                    <a:pt x="59" y="0"/>
                  </a:lnTo>
                  <a:cubicBezTo>
                    <a:pt x="27" y="0"/>
                    <a:pt x="0" y="26"/>
                    <a:pt x="0" y="59"/>
                  </a:cubicBezTo>
                  <a:cubicBezTo>
                    <a:pt x="0" y="91"/>
                    <a:pt x="27" y="118"/>
                    <a:pt x="59" y="118"/>
                  </a:cubicBezTo>
                  <a:lnTo>
                    <a:pt x="464" y="118"/>
                  </a:lnTo>
                  <a:cubicBezTo>
                    <a:pt x="496" y="118"/>
                    <a:pt x="523" y="91"/>
                    <a:pt x="523" y="59"/>
                  </a:cubicBezTo>
                  <a:cubicBezTo>
                    <a:pt x="523" y="26"/>
                    <a:pt x="496" y="0"/>
                    <a:pt x="4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12">
              <a:extLst>
                <a:ext uri="{FF2B5EF4-FFF2-40B4-BE49-F238E27FC236}">
                  <a16:creationId xmlns:a16="http://schemas.microsoft.com/office/drawing/2014/main" id="{577EBC2B-D75F-46EF-B576-20A4FE5BA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8063" y="2501900"/>
              <a:ext cx="152400" cy="25400"/>
            </a:xfrm>
            <a:custGeom>
              <a:avLst/>
              <a:gdLst>
                <a:gd name="T0" fmla="*/ 688 w 747"/>
                <a:gd name="T1" fmla="*/ 0 h 118"/>
                <a:gd name="T2" fmla="*/ 59 w 747"/>
                <a:gd name="T3" fmla="*/ 0 h 118"/>
                <a:gd name="T4" fmla="*/ 0 w 747"/>
                <a:gd name="T5" fmla="*/ 59 h 118"/>
                <a:gd name="T6" fmla="*/ 59 w 747"/>
                <a:gd name="T7" fmla="*/ 118 h 118"/>
                <a:gd name="T8" fmla="*/ 688 w 747"/>
                <a:gd name="T9" fmla="*/ 118 h 118"/>
                <a:gd name="T10" fmla="*/ 747 w 747"/>
                <a:gd name="T11" fmla="*/ 59 h 118"/>
                <a:gd name="T12" fmla="*/ 688 w 747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7" h="118">
                  <a:moveTo>
                    <a:pt x="688" y="0"/>
                  </a:moveTo>
                  <a:lnTo>
                    <a:pt x="59" y="0"/>
                  </a:lnTo>
                  <a:cubicBezTo>
                    <a:pt x="26" y="0"/>
                    <a:pt x="0" y="26"/>
                    <a:pt x="0" y="59"/>
                  </a:cubicBezTo>
                  <a:cubicBezTo>
                    <a:pt x="0" y="92"/>
                    <a:pt x="26" y="118"/>
                    <a:pt x="59" y="118"/>
                  </a:cubicBezTo>
                  <a:lnTo>
                    <a:pt x="688" y="118"/>
                  </a:lnTo>
                  <a:cubicBezTo>
                    <a:pt x="720" y="118"/>
                    <a:pt x="747" y="92"/>
                    <a:pt x="747" y="59"/>
                  </a:cubicBezTo>
                  <a:cubicBezTo>
                    <a:pt x="747" y="26"/>
                    <a:pt x="720" y="0"/>
                    <a:pt x="68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13">
              <a:extLst>
                <a:ext uri="{FF2B5EF4-FFF2-40B4-BE49-F238E27FC236}">
                  <a16:creationId xmlns:a16="http://schemas.microsoft.com/office/drawing/2014/main" id="{0F57C056-9DF3-4F4B-A798-0681318BB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4101" y="2562225"/>
              <a:ext cx="106363" cy="23813"/>
            </a:xfrm>
            <a:custGeom>
              <a:avLst/>
              <a:gdLst>
                <a:gd name="T0" fmla="*/ 464 w 523"/>
                <a:gd name="T1" fmla="*/ 0 h 118"/>
                <a:gd name="T2" fmla="*/ 59 w 523"/>
                <a:gd name="T3" fmla="*/ 0 h 118"/>
                <a:gd name="T4" fmla="*/ 0 w 523"/>
                <a:gd name="T5" fmla="*/ 59 h 118"/>
                <a:gd name="T6" fmla="*/ 59 w 523"/>
                <a:gd name="T7" fmla="*/ 118 h 118"/>
                <a:gd name="T8" fmla="*/ 464 w 523"/>
                <a:gd name="T9" fmla="*/ 118 h 118"/>
                <a:gd name="T10" fmla="*/ 523 w 523"/>
                <a:gd name="T11" fmla="*/ 59 h 118"/>
                <a:gd name="T12" fmla="*/ 464 w 523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3" h="118">
                  <a:moveTo>
                    <a:pt x="464" y="0"/>
                  </a:moveTo>
                  <a:lnTo>
                    <a:pt x="59" y="0"/>
                  </a:lnTo>
                  <a:cubicBezTo>
                    <a:pt x="27" y="0"/>
                    <a:pt x="0" y="27"/>
                    <a:pt x="0" y="59"/>
                  </a:cubicBezTo>
                  <a:cubicBezTo>
                    <a:pt x="0" y="92"/>
                    <a:pt x="27" y="118"/>
                    <a:pt x="59" y="118"/>
                  </a:cubicBezTo>
                  <a:lnTo>
                    <a:pt x="464" y="118"/>
                  </a:lnTo>
                  <a:cubicBezTo>
                    <a:pt x="496" y="118"/>
                    <a:pt x="523" y="92"/>
                    <a:pt x="523" y="59"/>
                  </a:cubicBezTo>
                  <a:cubicBezTo>
                    <a:pt x="523" y="27"/>
                    <a:pt x="496" y="0"/>
                    <a:pt x="4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2" name="Group 271">
            <a:extLst>
              <a:ext uri="{FF2B5EF4-FFF2-40B4-BE49-F238E27FC236}">
                <a16:creationId xmlns:a16="http://schemas.microsoft.com/office/drawing/2014/main" id="{86D87FFF-B565-47AB-B3BF-DFEFF2AD7CA7}"/>
              </a:ext>
            </a:extLst>
          </p:cNvPr>
          <p:cNvGrpSpPr/>
          <p:nvPr/>
        </p:nvGrpSpPr>
        <p:grpSpPr>
          <a:xfrm>
            <a:off x="9742906" y="972002"/>
            <a:ext cx="336155" cy="387433"/>
            <a:chOff x="11225213" y="6350"/>
            <a:chExt cx="468313" cy="539751"/>
          </a:xfrm>
          <a:solidFill>
            <a:srgbClr val="1C1C1C"/>
          </a:solidFill>
        </p:grpSpPr>
        <p:sp>
          <p:nvSpPr>
            <p:cNvPr id="29" name="Freeform 227">
              <a:extLst>
                <a:ext uri="{FF2B5EF4-FFF2-40B4-BE49-F238E27FC236}">
                  <a16:creationId xmlns:a16="http://schemas.microsoft.com/office/drawing/2014/main" id="{B53F90A6-9451-4CA5-970A-3C906D78C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5213" y="6350"/>
              <a:ext cx="468313" cy="427038"/>
            </a:xfrm>
            <a:custGeom>
              <a:avLst/>
              <a:gdLst>
                <a:gd name="T0" fmla="*/ 2216 w 2281"/>
                <a:gd name="T1" fmla="*/ 813 h 2075"/>
                <a:gd name="T2" fmla="*/ 2099 w 2281"/>
                <a:gd name="T3" fmla="*/ 813 h 2075"/>
                <a:gd name="T4" fmla="*/ 2099 w 2281"/>
                <a:gd name="T5" fmla="*/ 813 h 2075"/>
                <a:gd name="T6" fmla="*/ 2047 w 2281"/>
                <a:gd name="T7" fmla="*/ 813 h 2075"/>
                <a:gd name="T8" fmla="*/ 1342 w 2281"/>
                <a:gd name="T9" fmla="*/ 29 h 2075"/>
                <a:gd name="T10" fmla="*/ 1250 w 2281"/>
                <a:gd name="T11" fmla="*/ 24 h 2075"/>
                <a:gd name="T12" fmla="*/ 1245 w 2281"/>
                <a:gd name="T13" fmla="*/ 115 h 2075"/>
                <a:gd name="T14" fmla="*/ 1873 w 2281"/>
                <a:gd name="T15" fmla="*/ 813 h 2075"/>
                <a:gd name="T16" fmla="*/ 410 w 2281"/>
                <a:gd name="T17" fmla="*/ 813 h 2075"/>
                <a:gd name="T18" fmla="*/ 1036 w 2281"/>
                <a:gd name="T19" fmla="*/ 115 h 2075"/>
                <a:gd name="T20" fmla="*/ 1031 w 2281"/>
                <a:gd name="T21" fmla="*/ 24 h 2075"/>
                <a:gd name="T22" fmla="*/ 939 w 2281"/>
                <a:gd name="T23" fmla="*/ 29 h 2075"/>
                <a:gd name="T24" fmla="*/ 235 w 2281"/>
                <a:gd name="T25" fmla="*/ 813 h 2075"/>
                <a:gd name="T26" fmla="*/ 183 w 2281"/>
                <a:gd name="T27" fmla="*/ 813 h 2075"/>
                <a:gd name="T28" fmla="*/ 183 w 2281"/>
                <a:gd name="T29" fmla="*/ 813 h 2075"/>
                <a:gd name="T30" fmla="*/ 65 w 2281"/>
                <a:gd name="T31" fmla="*/ 813 h 2075"/>
                <a:gd name="T32" fmla="*/ 0 w 2281"/>
                <a:gd name="T33" fmla="*/ 878 h 2075"/>
                <a:gd name="T34" fmla="*/ 65 w 2281"/>
                <a:gd name="T35" fmla="*/ 943 h 2075"/>
                <a:gd name="T36" fmla="*/ 131 w 2281"/>
                <a:gd name="T37" fmla="*/ 943 h 2075"/>
                <a:gd name="T38" fmla="*/ 319 w 2281"/>
                <a:gd name="T39" fmla="*/ 1816 h 2075"/>
                <a:gd name="T40" fmla="*/ 635 w 2281"/>
                <a:gd name="T41" fmla="*/ 2075 h 2075"/>
                <a:gd name="T42" fmla="*/ 1345 w 2281"/>
                <a:gd name="T43" fmla="*/ 2075 h 2075"/>
                <a:gd name="T44" fmla="*/ 1410 w 2281"/>
                <a:gd name="T45" fmla="*/ 2010 h 2075"/>
                <a:gd name="T46" fmla="*/ 1345 w 2281"/>
                <a:gd name="T47" fmla="*/ 1945 h 2075"/>
                <a:gd name="T48" fmla="*/ 635 w 2281"/>
                <a:gd name="T49" fmla="*/ 1945 h 2075"/>
                <a:gd name="T50" fmla="*/ 446 w 2281"/>
                <a:gd name="T51" fmla="*/ 1790 h 2075"/>
                <a:gd name="T52" fmla="*/ 446 w 2281"/>
                <a:gd name="T53" fmla="*/ 1789 h 2075"/>
                <a:gd name="T54" fmla="*/ 265 w 2281"/>
                <a:gd name="T55" fmla="*/ 943 h 2075"/>
                <a:gd name="T56" fmla="*/ 2020 w 2281"/>
                <a:gd name="T57" fmla="*/ 943 h 2075"/>
                <a:gd name="T58" fmla="*/ 1945 w 2281"/>
                <a:gd name="T59" fmla="*/ 1309 h 2075"/>
                <a:gd name="T60" fmla="*/ 1996 w 2281"/>
                <a:gd name="T61" fmla="*/ 1386 h 2075"/>
                <a:gd name="T62" fmla="*/ 2009 w 2281"/>
                <a:gd name="T63" fmla="*/ 1387 h 2075"/>
                <a:gd name="T64" fmla="*/ 2072 w 2281"/>
                <a:gd name="T65" fmla="*/ 1335 h 2075"/>
                <a:gd name="T66" fmla="*/ 2152 w 2281"/>
                <a:gd name="T67" fmla="*/ 943 h 2075"/>
                <a:gd name="T68" fmla="*/ 2216 w 2281"/>
                <a:gd name="T69" fmla="*/ 943 h 2075"/>
                <a:gd name="T70" fmla="*/ 2281 w 2281"/>
                <a:gd name="T71" fmla="*/ 878 h 2075"/>
                <a:gd name="T72" fmla="*/ 2216 w 2281"/>
                <a:gd name="T73" fmla="*/ 813 h 2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81" h="2075">
                  <a:moveTo>
                    <a:pt x="2216" y="813"/>
                  </a:moveTo>
                  <a:lnTo>
                    <a:pt x="2099" y="813"/>
                  </a:lnTo>
                  <a:lnTo>
                    <a:pt x="2099" y="813"/>
                  </a:lnTo>
                  <a:lnTo>
                    <a:pt x="2047" y="813"/>
                  </a:lnTo>
                  <a:lnTo>
                    <a:pt x="1342" y="29"/>
                  </a:lnTo>
                  <a:cubicBezTo>
                    <a:pt x="1318" y="2"/>
                    <a:pt x="1277" y="0"/>
                    <a:pt x="1250" y="24"/>
                  </a:cubicBezTo>
                  <a:cubicBezTo>
                    <a:pt x="1224" y="47"/>
                    <a:pt x="1221" y="89"/>
                    <a:pt x="1245" y="115"/>
                  </a:cubicBezTo>
                  <a:lnTo>
                    <a:pt x="1873" y="813"/>
                  </a:lnTo>
                  <a:lnTo>
                    <a:pt x="410" y="813"/>
                  </a:lnTo>
                  <a:lnTo>
                    <a:pt x="1036" y="115"/>
                  </a:lnTo>
                  <a:cubicBezTo>
                    <a:pt x="1059" y="89"/>
                    <a:pt x="1057" y="47"/>
                    <a:pt x="1031" y="24"/>
                  </a:cubicBezTo>
                  <a:cubicBezTo>
                    <a:pt x="1004" y="0"/>
                    <a:pt x="963" y="2"/>
                    <a:pt x="939" y="29"/>
                  </a:cubicBezTo>
                  <a:lnTo>
                    <a:pt x="235" y="813"/>
                  </a:lnTo>
                  <a:lnTo>
                    <a:pt x="183" y="813"/>
                  </a:lnTo>
                  <a:lnTo>
                    <a:pt x="183" y="813"/>
                  </a:lnTo>
                  <a:lnTo>
                    <a:pt x="65" y="813"/>
                  </a:lnTo>
                  <a:cubicBezTo>
                    <a:pt x="29" y="813"/>
                    <a:pt x="0" y="842"/>
                    <a:pt x="0" y="878"/>
                  </a:cubicBezTo>
                  <a:cubicBezTo>
                    <a:pt x="0" y="913"/>
                    <a:pt x="29" y="943"/>
                    <a:pt x="65" y="943"/>
                  </a:cubicBezTo>
                  <a:lnTo>
                    <a:pt x="131" y="943"/>
                  </a:lnTo>
                  <a:lnTo>
                    <a:pt x="319" y="1816"/>
                  </a:lnTo>
                  <a:cubicBezTo>
                    <a:pt x="349" y="1967"/>
                    <a:pt x="481" y="2075"/>
                    <a:pt x="635" y="2075"/>
                  </a:cubicBezTo>
                  <a:lnTo>
                    <a:pt x="1345" y="2075"/>
                  </a:lnTo>
                  <a:cubicBezTo>
                    <a:pt x="1381" y="2075"/>
                    <a:pt x="1410" y="2046"/>
                    <a:pt x="1410" y="2010"/>
                  </a:cubicBezTo>
                  <a:cubicBezTo>
                    <a:pt x="1410" y="1975"/>
                    <a:pt x="1381" y="1945"/>
                    <a:pt x="1345" y="1945"/>
                  </a:cubicBezTo>
                  <a:lnTo>
                    <a:pt x="635" y="1945"/>
                  </a:lnTo>
                  <a:cubicBezTo>
                    <a:pt x="543" y="1945"/>
                    <a:pt x="464" y="1880"/>
                    <a:pt x="446" y="1790"/>
                  </a:cubicBezTo>
                  <a:cubicBezTo>
                    <a:pt x="446" y="1790"/>
                    <a:pt x="446" y="1790"/>
                    <a:pt x="446" y="1789"/>
                  </a:cubicBezTo>
                  <a:lnTo>
                    <a:pt x="265" y="943"/>
                  </a:lnTo>
                  <a:lnTo>
                    <a:pt x="2020" y="943"/>
                  </a:lnTo>
                  <a:lnTo>
                    <a:pt x="1945" y="1309"/>
                  </a:lnTo>
                  <a:cubicBezTo>
                    <a:pt x="1938" y="1344"/>
                    <a:pt x="1960" y="1378"/>
                    <a:pt x="1996" y="1386"/>
                  </a:cubicBezTo>
                  <a:cubicBezTo>
                    <a:pt x="2000" y="1387"/>
                    <a:pt x="2004" y="1387"/>
                    <a:pt x="2009" y="1387"/>
                  </a:cubicBezTo>
                  <a:cubicBezTo>
                    <a:pt x="2039" y="1387"/>
                    <a:pt x="2066" y="1366"/>
                    <a:pt x="2072" y="1335"/>
                  </a:cubicBezTo>
                  <a:lnTo>
                    <a:pt x="2152" y="943"/>
                  </a:lnTo>
                  <a:lnTo>
                    <a:pt x="2216" y="943"/>
                  </a:lnTo>
                  <a:cubicBezTo>
                    <a:pt x="2251" y="943"/>
                    <a:pt x="2281" y="913"/>
                    <a:pt x="2281" y="878"/>
                  </a:cubicBezTo>
                  <a:cubicBezTo>
                    <a:pt x="2281" y="842"/>
                    <a:pt x="2251" y="813"/>
                    <a:pt x="2216" y="8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28">
              <a:extLst>
                <a:ext uri="{FF2B5EF4-FFF2-40B4-BE49-F238E27FC236}">
                  <a16:creationId xmlns:a16="http://schemas.microsoft.com/office/drawing/2014/main" id="{E780E677-322A-4C69-AE29-C06C55878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8426" y="293688"/>
              <a:ext cx="136525" cy="252413"/>
            </a:xfrm>
            <a:custGeom>
              <a:avLst/>
              <a:gdLst>
                <a:gd name="T0" fmla="*/ 421 w 671"/>
                <a:gd name="T1" fmla="*/ 549 h 1230"/>
                <a:gd name="T2" fmla="*/ 251 w 671"/>
                <a:gd name="T3" fmla="*/ 549 h 1230"/>
                <a:gd name="T4" fmla="*/ 130 w 671"/>
                <a:gd name="T5" fmla="*/ 428 h 1230"/>
                <a:gd name="T6" fmla="*/ 251 w 671"/>
                <a:gd name="T7" fmla="*/ 308 h 1230"/>
                <a:gd name="T8" fmla="*/ 550 w 671"/>
                <a:gd name="T9" fmla="*/ 308 h 1230"/>
                <a:gd name="T10" fmla="*/ 615 w 671"/>
                <a:gd name="T11" fmla="*/ 243 h 1230"/>
                <a:gd name="T12" fmla="*/ 550 w 671"/>
                <a:gd name="T13" fmla="*/ 178 h 1230"/>
                <a:gd name="T14" fmla="*/ 401 w 671"/>
                <a:gd name="T15" fmla="*/ 178 h 1230"/>
                <a:gd name="T16" fmla="*/ 401 w 671"/>
                <a:gd name="T17" fmla="*/ 65 h 1230"/>
                <a:gd name="T18" fmla="*/ 336 w 671"/>
                <a:gd name="T19" fmla="*/ 0 h 1230"/>
                <a:gd name="T20" fmla="*/ 271 w 671"/>
                <a:gd name="T21" fmla="*/ 65 h 1230"/>
                <a:gd name="T22" fmla="*/ 271 w 671"/>
                <a:gd name="T23" fmla="*/ 178 h 1230"/>
                <a:gd name="T24" fmla="*/ 251 w 671"/>
                <a:gd name="T25" fmla="*/ 178 h 1230"/>
                <a:gd name="T26" fmla="*/ 0 w 671"/>
                <a:gd name="T27" fmla="*/ 428 h 1230"/>
                <a:gd name="T28" fmla="*/ 251 w 671"/>
                <a:gd name="T29" fmla="*/ 679 h 1230"/>
                <a:gd name="T30" fmla="*/ 421 w 671"/>
                <a:gd name="T31" fmla="*/ 679 h 1230"/>
                <a:gd name="T32" fmla="*/ 542 w 671"/>
                <a:gd name="T33" fmla="*/ 800 h 1230"/>
                <a:gd name="T34" fmla="*/ 421 w 671"/>
                <a:gd name="T35" fmla="*/ 921 h 1230"/>
                <a:gd name="T36" fmla="*/ 116 w 671"/>
                <a:gd name="T37" fmla="*/ 921 h 1230"/>
                <a:gd name="T38" fmla="*/ 51 w 671"/>
                <a:gd name="T39" fmla="*/ 986 h 1230"/>
                <a:gd name="T40" fmla="*/ 116 w 671"/>
                <a:gd name="T41" fmla="*/ 1051 h 1230"/>
                <a:gd name="T42" fmla="*/ 271 w 671"/>
                <a:gd name="T43" fmla="*/ 1051 h 1230"/>
                <a:gd name="T44" fmla="*/ 271 w 671"/>
                <a:gd name="T45" fmla="*/ 1165 h 1230"/>
                <a:gd name="T46" fmla="*/ 336 w 671"/>
                <a:gd name="T47" fmla="*/ 1230 h 1230"/>
                <a:gd name="T48" fmla="*/ 401 w 671"/>
                <a:gd name="T49" fmla="*/ 1165 h 1230"/>
                <a:gd name="T50" fmla="*/ 401 w 671"/>
                <a:gd name="T51" fmla="*/ 1051 h 1230"/>
                <a:gd name="T52" fmla="*/ 422 w 671"/>
                <a:gd name="T53" fmla="*/ 1051 h 1230"/>
                <a:gd name="T54" fmla="*/ 423 w 671"/>
                <a:gd name="T55" fmla="*/ 1051 h 1230"/>
                <a:gd name="T56" fmla="*/ 671 w 671"/>
                <a:gd name="T57" fmla="*/ 800 h 1230"/>
                <a:gd name="T58" fmla="*/ 421 w 671"/>
                <a:gd name="T59" fmla="*/ 549 h 1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1" h="1230">
                  <a:moveTo>
                    <a:pt x="421" y="549"/>
                  </a:moveTo>
                  <a:lnTo>
                    <a:pt x="251" y="549"/>
                  </a:lnTo>
                  <a:cubicBezTo>
                    <a:pt x="185" y="549"/>
                    <a:pt x="130" y="495"/>
                    <a:pt x="130" y="428"/>
                  </a:cubicBezTo>
                  <a:cubicBezTo>
                    <a:pt x="130" y="362"/>
                    <a:pt x="185" y="308"/>
                    <a:pt x="251" y="308"/>
                  </a:cubicBezTo>
                  <a:lnTo>
                    <a:pt x="550" y="308"/>
                  </a:lnTo>
                  <a:cubicBezTo>
                    <a:pt x="585" y="308"/>
                    <a:pt x="615" y="278"/>
                    <a:pt x="615" y="243"/>
                  </a:cubicBezTo>
                  <a:cubicBezTo>
                    <a:pt x="615" y="207"/>
                    <a:pt x="585" y="178"/>
                    <a:pt x="550" y="178"/>
                  </a:cubicBezTo>
                  <a:lnTo>
                    <a:pt x="401" y="178"/>
                  </a:lnTo>
                  <a:lnTo>
                    <a:pt x="401" y="65"/>
                  </a:lnTo>
                  <a:cubicBezTo>
                    <a:pt x="401" y="30"/>
                    <a:pt x="371" y="0"/>
                    <a:pt x="336" y="0"/>
                  </a:cubicBezTo>
                  <a:cubicBezTo>
                    <a:pt x="300" y="0"/>
                    <a:pt x="271" y="30"/>
                    <a:pt x="271" y="65"/>
                  </a:cubicBezTo>
                  <a:lnTo>
                    <a:pt x="271" y="178"/>
                  </a:lnTo>
                  <a:lnTo>
                    <a:pt x="251" y="178"/>
                  </a:lnTo>
                  <a:cubicBezTo>
                    <a:pt x="113" y="178"/>
                    <a:pt x="0" y="290"/>
                    <a:pt x="0" y="428"/>
                  </a:cubicBezTo>
                  <a:cubicBezTo>
                    <a:pt x="0" y="567"/>
                    <a:pt x="113" y="679"/>
                    <a:pt x="251" y="679"/>
                  </a:cubicBezTo>
                  <a:lnTo>
                    <a:pt x="421" y="679"/>
                  </a:lnTo>
                  <a:cubicBezTo>
                    <a:pt x="487" y="679"/>
                    <a:pt x="542" y="733"/>
                    <a:pt x="542" y="800"/>
                  </a:cubicBezTo>
                  <a:cubicBezTo>
                    <a:pt x="542" y="867"/>
                    <a:pt x="487" y="921"/>
                    <a:pt x="421" y="921"/>
                  </a:cubicBezTo>
                  <a:lnTo>
                    <a:pt x="116" y="921"/>
                  </a:lnTo>
                  <a:cubicBezTo>
                    <a:pt x="81" y="921"/>
                    <a:pt x="51" y="950"/>
                    <a:pt x="51" y="986"/>
                  </a:cubicBezTo>
                  <a:cubicBezTo>
                    <a:pt x="51" y="1022"/>
                    <a:pt x="81" y="1051"/>
                    <a:pt x="116" y="1051"/>
                  </a:cubicBezTo>
                  <a:lnTo>
                    <a:pt x="271" y="1051"/>
                  </a:lnTo>
                  <a:lnTo>
                    <a:pt x="271" y="1165"/>
                  </a:lnTo>
                  <a:cubicBezTo>
                    <a:pt x="271" y="1201"/>
                    <a:pt x="300" y="1230"/>
                    <a:pt x="336" y="1230"/>
                  </a:cubicBezTo>
                  <a:cubicBezTo>
                    <a:pt x="371" y="1230"/>
                    <a:pt x="401" y="1201"/>
                    <a:pt x="401" y="1165"/>
                  </a:cubicBezTo>
                  <a:lnTo>
                    <a:pt x="401" y="1051"/>
                  </a:lnTo>
                  <a:lnTo>
                    <a:pt x="422" y="1051"/>
                  </a:lnTo>
                  <a:cubicBezTo>
                    <a:pt x="422" y="1051"/>
                    <a:pt x="423" y="1051"/>
                    <a:pt x="423" y="1051"/>
                  </a:cubicBezTo>
                  <a:cubicBezTo>
                    <a:pt x="560" y="1049"/>
                    <a:pt x="671" y="937"/>
                    <a:pt x="671" y="800"/>
                  </a:cubicBezTo>
                  <a:cubicBezTo>
                    <a:pt x="671" y="661"/>
                    <a:pt x="559" y="549"/>
                    <a:pt x="421" y="5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8B90D1BD-64A9-42EE-905B-5376EF323939}"/>
              </a:ext>
            </a:extLst>
          </p:cNvPr>
          <p:cNvGrpSpPr/>
          <p:nvPr/>
        </p:nvGrpSpPr>
        <p:grpSpPr>
          <a:xfrm>
            <a:off x="9717837" y="5567629"/>
            <a:ext cx="386292" cy="247273"/>
            <a:chOff x="11098214" y="6408738"/>
            <a:chExt cx="538162" cy="344488"/>
          </a:xfrm>
          <a:solidFill>
            <a:srgbClr val="1C1C1C"/>
          </a:solidFill>
        </p:grpSpPr>
        <p:sp>
          <p:nvSpPr>
            <p:cNvPr id="134" name="Freeform 78">
              <a:extLst>
                <a:ext uri="{FF2B5EF4-FFF2-40B4-BE49-F238E27FC236}">
                  <a16:creationId xmlns:a16="http://schemas.microsoft.com/office/drawing/2014/main" id="{1895230A-C922-4C7B-AC0D-D38053E52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6014" y="6408738"/>
              <a:ext cx="184150" cy="344488"/>
            </a:xfrm>
            <a:custGeom>
              <a:avLst/>
              <a:gdLst>
                <a:gd name="T0" fmla="*/ 565 w 892"/>
                <a:gd name="T1" fmla="*/ 772 h 1678"/>
                <a:gd name="T2" fmla="*/ 327 w 892"/>
                <a:gd name="T3" fmla="*/ 772 h 1678"/>
                <a:gd name="T4" fmla="*/ 131 w 892"/>
                <a:gd name="T5" fmla="*/ 576 h 1678"/>
                <a:gd name="T6" fmla="*/ 327 w 892"/>
                <a:gd name="T7" fmla="*/ 380 h 1678"/>
                <a:gd name="T8" fmla="*/ 747 w 892"/>
                <a:gd name="T9" fmla="*/ 380 h 1678"/>
                <a:gd name="T10" fmla="*/ 813 w 892"/>
                <a:gd name="T11" fmla="*/ 315 h 1678"/>
                <a:gd name="T12" fmla="*/ 747 w 892"/>
                <a:gd name="T13" fmla="*/ 249 h 1678"/>
                <a:gd name="T14" fmla="*/ 512 w 892"/>
                <a:gd name="T15" fmla="*/ 249 h 1678"/>
                <a:gd name="T16" fmla="*/ 512 w 892"/>
                <a:gd name="T17" fmla="*/ 65 h 1678"/>
                <a:gd name="T18" fmla="*/ 446 w 892"/>
                <a:gd name="T19" fmla="*/ 0 h 1678"/>
                <a:gd name="T20" fmla="*/ 380 w 892"/>
                <a:gd name="T21" fmla="*/ 65 h 1678"/>
                <a:gd name="T22" fmla="*/ 380 w 892"/>
                <a:gd name="T23" fmla="*/ 249 h 1678"/>
                <a:gd name="T24" fmla="*/ 327 w 892"/>
                <a:gd name="T25" fmla="*/ 249 h 1678"/>
                <a:gd name="T26" fmla="*/ 0 w 892"/>
                <a:gd name="T27" fmla="*/ 576 h 1678"/>
                <a:gd name="T28" fmla="*/ 327 w 892"/>
                <a:gd name="T29" fmla="*/ 903 h 1678"/>
                <a:gd name="T30" fmla="*/ 565 w 892"/>
                <a:gd name="T31" fmla="*/ 903 h 1678"/>
                <a:gd name="T32" fmla="*/ 761 w 892"/>
                <a:gd name="T33" fmla="*/ 1099 h 1678"/>
                <a:gd name="T34" fmla="*/ 565 w 892"/>
                <a:gd name="T35" fmla="*/ 1295 h 1678"/>
                <a:gd name="T36" fmla="*/ 137 w 892"/>
                <a:gd name="T37" fmla="*/ 1295 h 1678"/>
                <a:gd name="T38" fmla="*/ 71 w 892"/>
                <a:gd name="T39" fmla="*/ 1360 h 1678"/>
                <a:gd name="T40" fmla="*/ 137 w 892"/>
                <a:gd name="T41" fmla="*/ 1426 h 1678"/>
                <a:gd name="T42" fmla="*/ 380 w 892"/>
                <a:gd name="T43" fmla="*/ 1426 h 1678"/>
                <a:gd name="T44" fmla="*/ 380 w 892"/>
                <a:gd name="T45" fmla="*/ 1612 h 1678"/>
                <a:gd name="T46" fmla="*/ 446 w 892"/>
                <a:gd name="T47" fmla="*/ 1678 h 1678"/>
                <a:gd name="T48" fmla="*/ 512 w 892"/>
                <a:gd name="T49" fmla="*/ 1612 h 1678"/>
                <a:gd name="T50" fmla="*/ 512 w 892"/>
                <a:gd name="T51" fmla="*/ 1426 h 1678"/>
                <a:gd name="T52" fmla="*/ 567 w 892"/>
                <a:gd name="T53" fmla="*/ 1426 h 1678"/>
                <a:gd name="T54" fmla="*/ 569 w 892"/>
                <a:gd name="T55" fmla="*/ 1426 h 1678"/>
                <a:gd name="T56" fmla="*/ 892 w 892"/>
                <a:gd name="T57" fmla="*/ 1099 h 1678"/>
                <a:gd name="T58" fmla="*/ 565 w 892"/>
                <a:gd name="T59" fmla="*/ 772 h 1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92" h="1678">
                  <a:moveTo>
                    <a:pt x="565" y="772"/>
                  </a:moveTo>
                  <a:lnTo>
                    <a:pt x="327" y="772"/>
                  </a:lnTo>
                  <a:cubicBezTo>
                    <a:pt x="219" y="772"/>
                    <a:pt x="131" y="684"/>
                    <a:pt x="131" y="576"/>
                  </a:cubicBezTo>
                  <a:cubicBezTo>
                    <a:pt x="131" y="468"/>
                    <a:pt x="219" y="380"/>
                    <a:pt x="327" y="380"/>
                  </a:cubicBezTo>
                  <a:lnTo>
                    <a:pt x="747" y="380"/>
                  </a:lnTo>
                  <a:cubicBezTo>
                    <a:pt x="783" y="380"/>
                    <a:pt x="813" y="351"/>
                    <a:pt x="813" y="315"/>
                  </a:cubicBezTo>
                  <a:cubicBezTo>
                    <a:pt x="813" y="279"/>
                    <a:pt x="783" y="249"/>
                    <a:pt x="747" y="249"/>
                  </a:cubicBezTo>
                  <a:lnTo>
                    <a:pt x="512" y="249"/>
                  </a:lnTo>
                  <a:lnTo>
                    <a:pt x="512" y="65"/>
                  </a:lnTo>
                  <a:cubicBezTo>
                    <a:pt x="512" y="29"/>
                    <a:pt x="482" y="0"/>
                    <a:pt x="446" y="0"/>
                  </a:cubicBezTo>
                  <a:cubicBezTo>
                    <a:pt x="410" y="0"/>
                    <a:pt x="380" y="29"/>
                    <a:pt x="380" y="65"/>
                  </a:cubicBezTo>
                  <a:lnTo>
                    <a:pt x="380" y="249"/>
                  </a:lnTo>
                  <a:lnTo>
                    <a:pt x="327" y="249"/>
                  </a:lnTo>
                  <a:cubicBezTo>
                    <a:pt x="146" y="249"/>
                    <a:pt x="0" y="396"/>
                    <a:pt x="0" y="576"/>
                  </a:cubicBezTo>
                  <a:cubicBezTo>
                    <a:pt x="0" y="757"/>
                    <a:pt x="146" y="903"/>
                    <a:pt x="327" y="903"/>
                  </a:cubicBezTo>
                  <a:lnTo>
                    <a:pt x="565" y="903"/>
                  </a:lnTo>
                  <a:cubicBezTo>
                    <a:pt x="673" y="903"/>
                    <a:pt x="761" y="991"/>
                    <a:pt x="761" y="1099"/>
                  </a:cubicBezTo>
                  <a:cubicBezTo>
                    <a:pt x="761" y="1207"/>
                    <a:pt x="673" y="1295"/>
                    <a:pt x="565" y="1295"/>
                  </a:cubicBezTo>
                  <a:lnTo>
                    <a:pt x="137" y="1295"/>
                  </a:lnTo>
                  <a:cubicBezTo>
                    <a:pt x="101" y="1295"/>
                    <a:pt x="71" y="1324"/>
                    <a:pt x="71" y="1360"/>
                  </a:cubicBezTo>
                  <a:cubicBezTo>
                    <a:pt x="71" y="1396"/>
                    <a:pt x="101" y="1426"/>
                    <a:pt x="137" y="1426"/>
                  </a:cubicBezTo>
                  <a:lnTo>
                    <a:pt x="380" y="1426"/>
                  </a:lnTo>
                  <a:lnTo>
                    <a:pt x="380" y="1612"/>
                  </a:lnTo>
                  <a:cubicBezTo>
                    <a:pt x="380" y="1649"/>
                    <a:pt x="410" y="1678"/>
                    <a:pt x="446" y="1678"/>
                  </a:cubicBezTo>
                  <a:cubicBezTo>
                    <a:pt x="482" y="1678"/>
                    <a:pt x="512" y="1649"/>
                    <a:pt x="512" y="1612"/>
                  </a:cubicBezTo>
                  <a:lnTo>
                    <a:pt x="512" y="1426"/>
                  </a:lnTo>
                  <a:lnTo>
                    <a:pt x="567" y="1426"/>
                  </a:lnTo>
                  <a:cubicBezTo>
                    <a:pt x="568" y="1426"/>
                    <a:pt x="568" y="1426"/>
                    <a:pt x="569" y="1426"/>
                  </a:cubicBezTo>
                  <a:cubicBezTo>
                    <a:pt x="747" y="1424"/>
                    <a:pt x="892" y="1278"/>
                    <a:pt x="892" y="1099"/>
                  </a:cubicBezTo>
                  <a:cubicBezTo>
                    <a:pt x="892" y="919"/>
                    <a:pt x="746" y="772"/>
                    <a:pt x="565" y="7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79">
              <a:extLst>
                <a:ext uri="{FF2B5EF4-FFF2-40B4-BE49-F238E27FC236}">
                  <a16:creationId xmlns:a16="http://schemas.microsoft.com/office/drawing/2014/main" id="{8FF90B3C-BD2D-4A92-A8BC-FC85F8C98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8214" y="6448426"/>
              <a:ext cx="144463" cy="265113"/>
            </a:xfrm>
            <a:custGeom>
              <a:avLst/>
              <a:gdLst>
                <a:gd name="T0" fmla="*/ 440 w 700"/>
                <a:gd name="T1" fmla="*/ 578 h 1290"/>
                <a:gd name="T2" fmla="*/ 261 w 700"/>
                <a:gd name="T3" fmla="*/ 578 h 1290"/>
                <a:gd name="T4" fmla="*/ 131 w 700"/>
                <a:gd name="T5" fmla="*/ 448 h 1290"/>
                <a:gd name="T6" fmla="*/ 261 w 700"/>
                <a:gd name="T7" fmla="*/ 318 h 1290"/>
                <a:gd name="T8" fmla="*/ 575 w 700"/>
                <a:gd name="T9" fmla="*/ 318 h 1290"/>
                <a:gd name="T10" fmla="*/ 641 w 700"/>
                <a:gd name="T11" fmla="*/ 253 h 1290"/>
                <a:gd name="T12" fmla="*/ 575 w 700"/>
                <a:gd name="T13" fmla="*/ 187 h 1290"/>
                <a:gd name="T14" fmla="*/ 416 w 700"/>
                <a:gd name="T15" fmla="*/ 187 h 1290"/>
                <a:gd name="T16" fmla="*/ 416 w 700"/>
                <a:gd name="T17" fmla="*/ 66 h 1290"/>
                <a:gd name="T18" fmla="*/ 350 w 700"/>
                <a:gd name="T19" fmla="*/ 0 h 1290"/>
                <a:gd name="T20" fmla="*/ 285 w 700"/>
                <a:gd name="T21" fmla="*/ 66 h 1290"/>
                <a:gd name="T22" fmla="*/ 285 w 700"/>
                <a:gd name="T23" fmla="*/ 187 h 1290"/>
                <a:gd name="T24" fmla="*/ 261 w 700"/>
                <a:gd name="T25" fmla="*/ 187 h 1290"/>
                <a:gd name="T26" fmla="*/ 0 w 700"/>
                <a:gd name="T27" fmla="*/ 448 h 1290"/>
                <a:gd name="T28" fmla="*/ 261 w 700"/>
                <a:gd name="T29" fmla="*/ 710 h 1290"/>
                <a:gd name="T30" fmla="*/ 440 w 700"/>
                <a:gd name="T31" fmla="*/ 710 h 1290"/>
                <a:gd name="T32" fmla="*/ 570 w 700"/>
                <a:gd name="T33" fmla="*/ 840 h 1290"/>
                <a:gd name="T34" fmla="*/ 440 w 700"/>
                <a:gd name="T35" fmla="*/ 970 h 1290"/>
                <a:gd name="T36" fmla="*/ 119 w 700"/>
                <a:gd name="T37" fmla="*/ 970 h 1290"/>
                <a:gd name="T38" fmla="*/ 53 w 700"/>
                <a:gd name="T39" fmla="*/ 1036 h 1290"/>
                <a:gd name="T40" fmla="*/ 119 w 700"/>
                <a:gd name="T41" fmla="*/ 1101 h 1290"/>
                <a:gd name="T42" fmla="*/ 284 w 700"/>
                <a:gd name="T43" fmla="*/ 1101 h 1290"/>
                <a:gd name="T44" fmla="*/ 284 w 700"/>
                <a:gd name="T45" fmla="*/ 1224 h 1290"/>
                <a:gd name="T46" fmla="*/ 350 w 700"/>
                <a:gd name="T47" fmla="*/ 1290 h 1290"/>
                <a:gd name="T48" fmla="*/ 416 w 700"/>
                <a:gd name="T49" fmla="*/ 1224 h 1290"/>
                <a:gd name="T50" fmla="*/ 416 w 700"/>
                <a:gd name="T51" fmla="*/ 1101 h 1290"/>
                <a:gd name="T52" fmla="*/ 441 w 700"/>
                <a:gd name="T53" fmla="*/ 1101 h 1290"/>
                <a:gd name="T54" fmla="*/ 442 w 700"/>
                <a:gd name="T55" fmla="*/ 1101 h 1290"/>
                <a:gd name="T56" fmla="*/ 700 w 700"/>
                <a:gd name="T57" fmla="*/ 840 h 1290"/>
                <a:gd name="T58" fmla="*/ 440 w 700"/>
                <a:gd name="T59" fmla="*/ 578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0" h="1290">
                  <a:moveTo>
                    <a:pt x="440" y="578"/>
                  </a:moveTo>
                  <a:lnTo>
                    <a:pt x="261" y="578"/>
                  </a:lnTo>
                  <a:cubicBezTo>
                    <a:pt x="189" y="578"/>
                    <a:pt x="131" y="520"/>
                    <a:pt x="131" y="448"/>
                  </a:cubicBezTo>
                  <a:cubicBezTo>
                    <a:pt x="131" y="377"/>
                    <a:pt x="189" y="318"/>
                    <a:pt x="261" y="318"/>
                  </a:cubicBezTo>
                  <a:lnTo>
                    <a:pt x="575" y="318"/>
                  </a:lnTo>
                  <a:cubicBezTo>
                    <a:pt x="611" y="318"/>
                    <a:pt x="641" y="289"/>
                    <a:pt x="641" y="253"/>
                  </a:cubicBezTo>
                  <a:cubicBezTo>
                    <a:pt x="641" y="216"/>
                    <a:pt x="611" y="187"/>
                    <a:pt x="575" y="187"/>
                  </a:cubicBezTo>
                  <a:lnTo>
                    <a:pt x="416" y="187"/>
                  </a:lnTo>
                  <a:lnTo>
                    <a:pt x="416" y="66"/>
                  </a:lnTo>
                  <a:cubicBezTo>
                    <a:pt x="416" y="30"/>
                    <a:pt x="387" y="0"/>
                    <a:pt x="350" y="0"/>
                  </a:cubicBezTo>
                  <a:cubicBezTo>
                    <a:pt x="314" y="0"/>
                    <a:pt x="285" y="30"/>
                    <a:pt x="285" y="66"/>
                  </a:cubicBezTo>
                  <a:lnTo>
                    <a:pt x="285" y="187"/>
                  </a:lnTo>
                  <a:lnTo>
                    <a:pt x="261" y="187"/>
                  </a:lnTo>
                  <a:cubicBezTo>
                    <a:pt x="117" y="187"/>
                    <a:pt x="0" y="304"/>
                    <a:pt x="0" y="448"/>
                  </a:cubicBezTo>
                  <a:cubicBezTo>
                    <a:pt x="0" y="593"/>
                    <a:pt x="117" y="710"/>
                    <a:pt x="261" y="710"/>
                  </a:cubicBezTo>
                  <a:lnTo>
                    <a:pt x="440" y="710"/>
                  </a:lnTo>
                  <a:cubicBezTo>
                    <a:pt x="511" y="710"/>
                    <a:pt x="570" y="768"/>
                    <a:pt x="570" y="840"/>
                  </a:cubicBezTo>
                  <a:cubicBezTo>
                    <a:pt x="570" y="912"/>
                    <a:pt x="511" y="970"/>
                    <a:pt x="440" y="970"/>
                  </a:cubicBezTo>
                  <a:lnTo>
                    <a:pt x="119" y="970"/>
                  </a:lnTo>
                  <a:cubicBezTo>
                    <a:pt x="82" y="970"/>
                    <a:pt x="53" y="1000"/>
                    <a:pt x="53" y="1036"/>
                  </a:cubicBezTo>
                  <a:cubicBezTo>
                    <a:pt x="53" y="1072"/>
                    <a:pt x="82" y="1101"/>
                    <a:pt x="119" y="1101"/>
                  </a:cubicBezTo>
                  <a:lnTo>
                    <a:pt x="284" y="1101"/>
                  </a:lnTo>
                  <a:lnTo>
                    <a:pt x="284" y="1224"/>
                  </a:lnTo>
                  <a:cubicBezTo>
                    <a:pt x="284" y="1260"/>
                    <a:pt x="314" y="1290"/>
                    <a:pt x="350" y="1290"/>
                  </a:cubicBezTo>
                  <a:cubicBezTo>
                    <a:pt x="386" y="1290"/>
                    <a:pt x="416" y="1260"/>
                    <a:pt x="416" y="1224"/>
                  </a:cubicBezTo>
                  <a:lnTo>
                    <a:pt x="416" y="1101"/>
                  </a:lnTo>
                  <a:lnTo>
                    <a:pt x="441" y="1101"/>
                  </a:lnTo>
                  <a:cubicBezTo>
                    <a:pt x="441" y="1101"/>
                    <a:pt x="442" y="1101"/>
                    <a:pt x="442" y="1101"/>
                  </a:cubicBezTo>
                  <a:cubicBezTo>
                    <a:pt x="584" y="1100"/>
                    <a:pt x="700" y="983"/>
                    <a:pt x="700" y="840"/>
                  </a:cubicBezTo>
                  <a:cubicBezTo>
                    <a:pt x="700" y="696"/>
                    <a:pt x="583" y="578"/>
                    <a:pt x="440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80">
              <a:extLst>
                <a:ext uri="{FF2B5EF4-FFF2-40B4-BE49-F238E27FC236}">
                  <a16:creationId xmlns:a16="http://schemas.microsoft.com/office/drawing/2014/main" id="{E78E8A70-5AE1-4CE9-A75E-41160144F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3501" y="6448426"/>
              <a:ext cx="142875" cy="265113"/>
            </a:xfrm>
            <a:custGeom>
              <a:avLst/>
              <a:gdLst>
                <a:gd name="T0" fmla="*/ 439 w 700"/>
                <a:gd name="T1" fmla="*/ 578 h 1290"/>
                <a:gd name="T2" fmla="*/ 261 w 700"/>
                <a:gd name="T3" fmla="*/ 578 h 1290"/>
                <a:gd name="T4" fmla="*/ 131 w 700"/>
                <a:gd name="T5" fmla="*/ 448 h 1290"/>
                <a:gd name="T6" fmla="*/ 261 w 700"/>
                <a:gd name="T7" fmla="*/ 318 h 1290"/>
                <a:gd name="T8" fmla="*/ 575 w 700"/>
                <a:gd name="T9" fmla="*/ 318 h 1290"/>
                <a:gd name="T10" fmla="*/ 641 w 700"/>
                <a:gd name="T11" fmla="*/ 253 h 1290"/>
                <a:gd name="T12" fmla="*/ 575 w 700"/>
                <a:gd name="T13" fmla="*/ 187 h 1290"/>
                <a:gd name="T14" fmla="*/ 416 w 700"/>
                <a:gd name="T15" fmla="*/ 187 h 1290"/>
                <a:gd name="T16" fmla="*/ 416 w 700"/>
                <a:gd name="T17" fmla="*/ 66 h 1290"/>
                <a:gd name="T18" fmla="*/ 350 w 700"/>
                <a:gd name="T19" fmla="*/ 0 h 1290"/>
                <a:gd name="T20" fmla="*/ 284 w 700"/>
                <a:gd name="T21" fmla="*/ 66 h 1290"/>
                <a:gd name="T22" fmla="*/ 284 w 700"/>
                <a:gd name="T23" fmla="*/ 187 h 1290"/>
                <a:gd name="T24" fmla="*/ 261 w 700"/>
                <a:gd name="T25" fmla="*/ 187 h 1290"/>
                <a:gd name="T26" fmla="*/ 0 w 700"/>
                <a:gd name="T27" fmla="*/ 448 h 1290"/>
                <a:gd name="T28" fmla="*/ 261 w 700"/>
                <a:gd name="T29" fmla="*/ 710 h 1290"/>
                <a:gd name="T30" fmla="*/ 439 w 700"/>
                <a:gd name="T31" fmla="*/ 710 h 1290"/>
                <a:gd name="T32" fmla="*/ 569 w 700"/>
                <a:gd name="T33" fmla="*/ 840 h 1290"/>
                <a:gd name="T34" fmla="*/ 439 w 700"/>
                <a:gd name="T35" fmla="*/ 970 h 1290"/>
                <a:gd name="T36" fmla="*/ 119 w 700"/>
                <a:gd name="T37" fmla="*/ 970 h 1290"/>
                <a:gd name="T38" fmla="*/ 53 w 700"/>
                <a:gd name="T39" fmla="*/ 1036 h 1290"/>
                <a:gd name="T40" fmla="*/ 119 w 700"/>
                <a:gd name="T41" fmla="*/ 1101 h 1290"/>
                <a:gd name="T42" fmla="*/ 284 w 700"/>
                <a:gd name="T43" fmla="*/ 1101 h 1290"/>
                <a:gd name="T44" fmla="*/ 284 w 700"/>
                <a:gd name="T45" fmla="*/ 1224 h 1290"/>
                <a:gd name="T46" fmla="*/ 350 w 700"/>
                <a:gd name="T47" fmla="*/ 1290 h 1290"/>
                <a:gd name="T48" fmla="*/ 416 w 700"/>
                <a:gd name="T49" fmla="*/ 1224 h 1290"/>
                <a:gd name="T50" fmla="*/ 416 w 700"/>
                <a:gd name="T51" fmla="*/ 1101 h 1290"/>
                <a:gd name="T52" fmla="*/ 441 w 700"/>
                <a:gd name="T53" fmla="*/ 1101 h 1290"/>
                <a:gd name="T54" fmla="*/ 442 w 700"/>
                <a:gd name="T55" fmla="*/ 1101 h 1290"/>
                <a:gd name="T56" fmla="*/ 700 w 700"/>
                <a:gd name="T57" fmla="*/ 840 h 1290"/>
                <a:gd name="T58" fmla="*/ 439 w 700"/>
                <a:gd name="T59" fmla="*/ 578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0" h="1290">
                  <a:moveTo>
                    <a:pt x="439" y="578"/>
                  </a:moveTo>
                  <a:lnTo>
                    <a:pt x="261" y="578"/>
                  </a:lnTo>
                  <a:cubicBezTo>
                    <a:pt x="189" y="578"/>
                    <a:pt x="131" y="520"/>
                    <a:pt x="131" y="448"/>
                  </a:cubicBezTo>
                  <a:cubicBezTo>
                    <a:pt x="131" y="377"/>
                    <a:pt x="189" y="318"/>
                    <a:pt x="261" y="318"/>
                  </a:cubicBezTo>
                  <a:lnTo>
                    <a:pt x="575" y="318"/>
                  </a:lnTo>
                  <a:cubicBezTo>
                    <a:pt x="611" y="318"/>
                    <a:pt x="641" y="289"/>
                    <a:pt x="641" y="253"/>
                  </a:cubicBezTo>
                  <a:cubicBezTo>
                    <a:pt x="641" y="216"/>
                    <a:pt x="611" y="187"/>
                    <a:pt x="575" y="187"/>
                  </a:cubicBezTo>
                  <a:lnTo>
                    <a:pt x="416" y="187"/>
                  </a:lnTo>
                  <a:lnTo>
                    <a:pt x="416" y="66"/>
                  </a:lnTo>
                  <a:cubicBezTo>
                    <a:pt x="416" y="30"/>
                    <a:pt x="386" y="0"/>
                    <a:pt x="350" y="0"/>
                  </a:cubicBezTo>
                  <a:cubicBezTo>
                    <a:pt x="314" y="0"/>
                    <a:pt x="284" y="30"/>
                    <a:pt x="284" y="66"/>
                  </a:cubicBezTo>
                  <a:lnTo>
                    <a:pt x="284" y="187"/>
                  </a:lnTo>
                  <a:lnTo>
                    <a:pt x="261" y="187"/>
                  </a:lnTo>
                  <a:cubicBezTo>
                    <a:pt x="117" y="187"/>
                    <a:pt x="0" y="304"/>
                    <a:pt x="0" y="448"/>
                  </a:cubicBezTo>
                  <a:cubicBezTo>
                    <a:pt x="0" y="593"/>
                    <a:pt x="117" y="710"/>
                    <a:pt x="261" y="710"/>
                  </a:cubicBezTo>
                  <a:lnTo>
                    <a:pt x="439" y="710"/>
                  </a:lnTo>
                  <a:cubicBezTo>
                    <a:pt x="511" y="710"/>
                    <a:pt x="569" y="768"/>
                    <a:pt x="569" y="840"/>
                  </a:cubicBezTo>
                  <a:cubicBezTo>
                    <a:pt x="569" y="912"/>
                    <a:pt x="511" y="970"/>
                    <a:pt x="439" y="970"/>
                  </a:cubicBezTo>
                  <a:lnTo>
                    <a:pt x="119" y="970"/>
                  </a:lnTo>
                  <a:cubicBezTo>
                    <a:pt x="83" y="970"/>
                    <a:pt x="53" y="1000"/>
                    <a:pt x="53" y="1036"/>
                  </a:cubicBezTo>
                  <a:cubicBezTo>
                    <a:pt x="53" y="1072"/>
                    <a:pt x="83" y="1101"/>
                    <a:pt x="119" y="1101"/>
                  </a:cubicBezTo>
                  <a:lnTo>
                    <a:pt x="284" y="1101"/>
                  </a:lnTo>
                  <a:lnTo>
                    <a:pt x="284" y="1224"/>
                  </a:lnTo>
                  <a:cubicBezTo>
                    <a:pt x="284" y="1260"/>
                    <a:pt x="314" y="1290"/>
                    <a:pt x="350" y="1290"/>
                  </a:cubicBezTo>
                  <a:cubicBezTo>
                    <a:pt x="386" y="1290"/>
                    <a:pt x="416" y="1260"/>
                    <a:pt x="416" y="1224"/>
                  </a:cubicBezTo>
                  <a:lnTo>
                    <a:pt x="416" y="1101"/>
                  </a:lnTo>
                  <a:lnTo>
                    <a:pt x="441" y="1101"/>
                  </a:lnTo>
                  <a:cubicBezTo>
                    <a:pt x="441" y="1101"/>
                    <a:pt x="442" y="1101"/>
                    <a:pt x="442" y="1101"/>
                  </a:cubicBezTo>
                  <a:cubicBezTo>
                    <a:pt x="585" y="1100"/>
                    <a:pt x="700" y="983"/>
                    <a:pt x="700" y="840"/>
                  </a:cubicBezTo>
                  <a:cubicBezTo>
                    <a:pt x="700" y="696"/>
                    <a:pt x="583" y="578"/>
                    <a:pt x="439" y="5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Freeform 257">
            <a:extLst>
              <a:ext uri="{FF2B5EF4-FFF2-40B4-BE49-F238E27FC236}">
                <a16:creationId xmlns:a16="http://schemas.microsoft.com/office/drawing/2014/main" id="{ADFD244C-0601-4542-8545-44062016761E}"/>
              </a:ext>
            </a:extLst>
          </p:cNvPr>
          <p:cNvSpPr>
            <a:spLocks noEditPoints="1"/>
          </p:cNvSpPr>
          <p:nvPr/>
        </p:nvSpPr>
        <p:spPr bwMode="auto">
          <a:xfrm>
            <a:off x="9717267" y="1725405"/>
            <a:ext cx="387432" cy="395409"/>
          </a:xfrm>
          <a:custGeom>
            <a:avLst/>
            <a:gdLst>
              <a:gd name="T0" fmla="*/ 2527 w 2627"/>
              <a:gd name="T1" fmla="*/ 1507 h 2675"/>
              <a:gd name="T2" fmla="*/ 1512 w 2627"/>
              <a:gd name="T3" fmla="*/ 491 h 2675"/>
              <a:gd name="T4" fmla="*/ 1311 w 2627"/>
              <a:gd name="T5" fmla="*/ 407 h 2675"/>
              <a:gd name="T6" fmla="*/ 1292 w 2627"/>
              <a:gd name="T7" fmla="*/ 408 h 2675"/>
              <a:gd name="T8" fmla="*/ 558 w 2627"/>
              <a:gd name="T9" fmla="*/ 456 h 2675"/>
              <a:gd name="T10" fmla="*/ 409 w 2627"/>
              <a:gd name="T11" fmla="*/ 605 h 2675"/>
              <a:gd name="T12" fmla="*/ 391 w 2627"/>
              <a:gd name="T13" fmla="*/ 866 h 2675"/>
              <a:gd name="T14" fmla="*/ 286 w 2627"/>
              <a:gd name="T15" fmla="*/ 785 h 2675"/>
              <a:gd name="T16" fmla="*/ 149 w 2627"/>
              <a:gd name="T17" fmla="*/ 510 h 2675"/>
              <a:gd name="T18" fmla="*/ 225 w 2627"/>
              <a:gd name="T19" fmla="*/ 273 h 2675"/>
              <a:gd name="T20" fmla="*/ 738 w 2627"/>
              <a:gd name="T21" fmla="*/ 334 h 2675"/>
              <a:gd name="T22" fmla="*/ 834 w 2627"/>
              <a:gd name="T23" fmla="*/ 334 h 2675"/>
              <a:gd name="T24" fmla="*/ 834 w 2627"/>
              <a:gd name="T25" fmla="*/ 238 h 2675"/>
              <a:gd name="T26" fmla="*/ 129 w 2627"/>
              <a:gd name="T27" fmla="*/ 178 h 2675"/>
              <a:gd name="T28" fmla="*/ 14 w 2627"/>
              <a:gd name="T29" fmla="*/ 524 h 2675"/>
              <a:gd name="T30" fmla="*/ 190 w 2627"/>
              <a:gd name="T31" fmla="*/ 882 h 2675"/>
              <a:gd name="T32" fmla="*/ 381 w 2627"/>
              <a:gd name="T33" fmla="*/ 1013 h 2675"/>
              <a:gd name="T34" fmla="*/ 360 w 2627"/>
              <a:gd name="T35" fmla="*/ 1340 h 2675"/>
              <a:gd name="T36" fmla="*/ 443 w 2627"/>
              <a:gd name="T37" fmla="*/ 1560 h 2675"/>
              <a:gd name="T38" fmla="*/ 1458 w 2627"/>
              <a:gd name="T39" fmla="*/ 2576 h 2675"/>
              <a:gd name="T40" fmla="*/ 1699 w 2627"/>
              <a:gd name="T41" fmla="*/ 2675 h 2675"/>
              <a:gd name="T42" fmla="*/ 1699 w 2627"/>
              <a:gd name="T43" fmla="*/ 2675 h 2675"/>
              <a:gd name="T44" fmla="*/ 1939 w 2627"/>
              <a:gd name="T45" fmla="*/ 2576 h 2675"/>
              <a:gd name="T46" fmla="*/ 2528 w 2627"/>
              <a:gd name="T47" fmla="*/ 1987 h 2675"/>
              <a:gd name="T48" fmla="*/ 2627 w 2627"/>
              <a:gd name="T49" fmla="*/ 1747 h 2675"/>
              <a:gd name="T50" fmla="*/ 2527 w 2627"/>
              <a:gd name="T51" fmla="*/ 1507 h 2675"/>
              <a:gd name="T52" fmla="*/ 2431 w 2627"/>
              <a:gd name="T53" fmla="*/ 1891 h 2675"/>
              <a:gd name="T54" fmla="*/ 1842 w 2627"/>
              <a:gd name="T55" fmla="*/ 2480 h 2675"/>
              <a:gd name="T56" fmla="*/ 1698 w 2627"/>
              <a:gd name="T57" fmla="*/ 2540 h 2675"/>
              <a:gd name="T58" fmla="*/ 1698 w 2627"/>
              <a:gd name="T59" fmla="*/ 2540 h 2675"/>
              <a:gd name="T60" fmla="*/ 1553 w 2627"/>
              <a:gd name="T61" fmla="*/ 2480 h 2675"/>
              <a:gd name="T62" fmla="*/ 537 w 2627"/>
              <a:gd name="T63" fmla="*/ 1464 h 2675"/>
              <a:gd name="T64" fmla="*/ 494 w 2627"/>
              <a:gd name="T65" fmla="*/ 1349 h 2675"/>
              <a:gd name="T66" fmla="*/ 514 w 2627"/>
              <a:gd name="T67" fmla="*/ 1053 h 2675"/>
              <a:gd name="T68" fmla="*/ 548 w 2627"/>
              <a:gd name="T69" fmla="*/ 1058 h 2675"/>
              <a:gd name="T70" fmla="*/ 598 w 2627"/>
              <a:gd name="T71" fmla="*/ 1061 h 2675"/>
              <a:gd name="T72" fmla="*/ 894 w 2627"/>
              <a:gd name="T73" fmla="*/ 943 h 2675"/>
              <a:gd name="T74" fmla="*/ 894 w 2627"/>
              <a:gd name="T75" fmla="*/ 847 h 2675"/>
              <a:gd name="T76" fmla="*/ 798 w 2627"/>
              <a:gd name="T77" fmla="*/ 847 h 2675"/>
              <a:gd name="T78" fmla="*/ 561 w 2627"/>
              <a:gd name="T79" fmla="*/ 924 h 2675"/>
              <a:gd name="T80" fmla="*/ 523 w 2627"/>
              <a:gd name="T81" fmla="*/ 918 h 2675"/>
              <a:gd name="T82" fmla="*/ 543 w 2627"/>
              <a:gd name="T83" fmla="*/ 615 h 2675"/>
              <a:gd name="T84" fmla="*/ 566 w 2627"/>
              <a:gd name="T85" fmla="*/ 592 h 2675"/>
              <a:gd name="T86" fmla="*/ 1300 w 2627"/>
              <a:gd name="T87" fmla="*/ 544 h 2675"/>
              <a:gd name="T88" fmla="*/ 1311 w 2627"/>
              <a:gd name="T89" fmla="*/ 543 h 2675"/>
              <a:gd name="T90" fmla="*/ 1416 w 2627"/>
              <a:gd name="T91" fmla="*/ 587 h 2675"/>
              <a:gd name="T92" fmla="*/ 2431 w 2627"/>
              <a:gd name="T93" fmla="*/ 1602 h 2675"/>
              <a:gd name="T94" fmla="*/ 2491 w 2627"/>
              <a:gd name="T95" fmla="*/ 1746 h 2675"/>
              <a:gd name="T96" fmla="*/ 2431 w 2627"/>
              <a:gd name="T97" fmla="*/ 1891 h 26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627" h="2675">
                <a:moveTo>
                  <a:pt x="2527" y="1507"/>
                </a:moveTo>
                <a:lnTo>
                  <a:pt x="1512" y="491"/>
                </a:lnTo>
                <a:cubicBezTo>
                  <a:pt x="1458" y="437"/>
                  <a:pt x="1386" y="407"/>
                  <a:pt x="1311" y="407"/>
                </a:cubicBezTo>
                <a:cubicBezTo>
                  <a:pt x="1304" y="407"/>
                  <a:pt x="1298" y="407"/>
                  <a:pt x="1292" y="408"/>
                </a:cubicBezTo>
                <a:lnTo>
                  <a:pt x="558" y="456"/>
                </a:lnTo>
                <a:cubicBezTo>
                  <a:pt x="478" y="461"/>
                  <a:pt x="414" y="526"/>
                  <a:pt x="409" y="605"/>
                </a:cubicBezTo>
                <a:lnTo>
                  <a:pt x="391" y="866"/>
                </a:lnTo>
                <a:cubicBezTo>
                  <a:pt x="354" y="845"/>
                  <a:pt x="318" y="818"/>
                  <a:pt x="286" y="785"/>
                </a:cubicBezTo>
                <a:cubicBezTo>
                  <a:pt x="208" y="707"/>
                  <a:pt x="159" y="609"/>
                  <a:pt x="149" y="510"/>
                </a:cubicBezTo>
                <a:cubicBezTo>
                  <a:pt x="140" y="416"/>
                  <a:pt x="167" y="332"/>
                  <a:pt x="225" y="273"/>
                </a:cubicBezTo>
                <a:cubicBezTo>
                  <a:pt x="350" y="148"/>
                  <a:pt x="580" y="176"/>
                  <a:pt x="738" y="334"/>
                </a:cubicBezTo>
                <a:cubicBezTo>
                  <a:pt x="765" y="360"/>
                  <a:pt x="808" y="360"/>
                  <a:pt x="834" y="334"/>
                </a:cubicBezTo>
                <a:cubicBezTo>
                  <a:pt x="861" y="307"/>
                  <a:pt x="861" y="264"/>
                  <a:pt x="834" y="238"/>
                </a:cubicBezTo>
                <a:cubicBezTo>
                  <a:pt x="622" y="27"/>
                  <a:pt x="306" y="0"/>
                  <a:pt x="129" y="178"/>
                </a:cubicBezTo>
                <a:cubicBezTo>
                  <a:pt x="41" y="266"/>
                  <a:pt x="0" y="388"/>
                  <a:pt x="14" y="524"/>
                </a:cubicBezTo>
                <a:cubicBezTo>
                  <a:pt x="27" y="654"/>
                  <a:pt x="89" y="781"/>
                  <a:pt x="190" y="882"/>
                </a:cubicBezTo>
                <a:cubicBezTo>
                  <a:pt x="246" y="938"/>
                  <a:pt x="312" y="983"/>
                  <a:pt x="381" y="1013"/>
                </a:cubicBezTo>
                <a:lnTo>
                  <a:pt x="360" y="1340"/>
                </a:lnTo>
                <a:cubicBezTo>
                  <a:pt x="354" y="1422"/>
                  <a:pt x="384" y="1502"/>
                  <a:pt x="443" y="1560"/>
                </a:cubicBezTo>
                <a:lnTo>
                  <a:pt x="1458" y="2576"/>
                </a:lnTo>
                <a:cubicBezTo>
                  <a:pt x="1523" y="2640"/>
                  <a:pt x="1608" y="2675"/>
                  <a:pt x="1699" y="2675"/>
                </a:cubicBezTo>
                <a:lnTo>
                  <a:pt x="1699" y="2675"/>
                </a:lnTo>
                <a:cubicBezTo>
                  <a:pt x="1790" y="2675"/>
                  <a:pt x="1875" y="2640"/>
                  <a:pt x="1939" y="2576"/>
                </a:cubicBezTo>
                <a:lnTo>
                  <a:pt x="2528" y="1987"/>
                </a:lnTo>
                <a:cubicBezTo>
                  <a:pt x="2592" y="1923"/>
                  <a:pt x="2627" y="1838"/>
                  <a:pt x="2627" y="1747"/>
                </a:cubicBezTo>
                <a:cubicBezTo>
                  <a:pt x="2627" y="1656"/>
                  <a:pt x="2591" y="1570"/>
                  <a:pt x="2527" y="1507"/>
                </a:cubicBezTo>
                <a:close/>
                <a:moveTo>
                  <a:pt x="2431" y="1891"/>
                </a:moveTo>
                <a:lnTo>
                  <a:pt x="1842" y="2480"/>
                </a:lnTo>
                <a:cubicBezTo>
                  <a:pt x="1804" y="2519"/>
                  <a:pt x="1753" y="2540"/>
                  <a:pt x="1698" y="2540"/>
                </a:cubicBezTo>
                <a:lnTo>
                  <a:pt x="1698" y="2540"/>
                </a:lnTo>
                <a:cubicBezTo>
                  <a:pt x="1643" y="2540"/>
                  <a:pt x="1592" y="2519"/>
                  <a:pt x="1553" y="2480"/>
                </a:cubicBezTo>
                <a:lnTo>
                  <a:pt x="537" y="1464"/>
                </a:lnTo>
                <a:cubicBezTo>
                  <a:pt x="507" y="1434"/>
                  <a:pt x="491" y="1392"/>
                  <a:pt x="494" y="1349"/>
                </a:cubicBezTo>
                <a:lnTo>
                  <a:pt x="514" y="1053"/>
                </a:lnTo>
                <a:cubicBezTo>
                  <a:pt x="525" y="1055"/>
                  <a:pt x="536" y="1057"/>
                  <a:pt x="548" y="1058"/>
                </a:cubicBezTo>
                <a:cubicBezTo>
                  <a:pt x="565" y="1060"/>
                  <a:pt x="581" y="1061"/>
                  <a:pt x="598" y="1061"/>
                </a:cubicBezTo>
                <a:cubicBezTo>
                  <a:pt x="714" y="1061"/>
                  <a:pt x="817" y="1020"/>
                  <a:pt x="894" y="943"/>
                </a:cubicBezTo>
                <a:cubicBezTo>
                  <a:pt x="920" y="917"/>
                  <a:pt x="920" y="874"/>
                  <a:pt x="894" y="847"/>
                </a:cubicBezTo>
                <a:cubicBezTo>
                  <a:pt x="867" y="821"/>
                  <a:pt x="824" y="821"/>
                  <a:pt x="798" y="847"/>
                </a:cubicBezTo>
                <a:cubicBezTo>
                  <a:pt x="739" y="906"/>
                  <a:pt x="655" y="933"/>
                  <a:pt x="561" y="924"/>
                </a:cubicBezTo>
                <a:cubicBezTo>
                  <a:pt x="548" y="923"/>
                  <a:pt x="535" y="920"/>
                  <a:pt x="523" y="918"/>
                </a:cubicBezTo>
                <a:lnTo>
                  <a:pt x="543" y="615"/>
                </a:lnTo>
                <a:cubicBezTo>
                  <a:pt x="544" y="603"/>
                  <a:pt x="554" y="593"/>
                  <a:pt x="566" y="592"/>
                </a:cubicBezTo>
                <a:lnTo>
                  <a:pt x="1300" y="544"/>
                </a:lnTo>
                <a:cubicBezTo>
                  <a:pt x="1304" y="544"/>
                  <a:pt x="1307" y="543"/>
                  <a:pt x="1311" y="543"/>
                </a:cubicBezTo>
                <a:cubicBezTo>
                  <a:pt x="1350" y="543"/>
                  <a:pt x="1388" y="559"/>
                  <a:pt x="1416" y="587"/>
                </a:cubicBezTo>
                <a:lnTo>
                  <a:pt x="2431" y="1602"/>
                </a:lnTo>
                <a:cubicBezTo>
                  <a:pt x="2470" y="1640"/>
                  <a:pt x="2491" y="1692"/>
                  <a:pt x="2491" y="1746"/>
                </a:cubicBezTo>
                <a:cubicBezTo>
                  <a:pt x="2491" y="1801"/>
                  <a:pt x="2470" y="1853"/>
                  <a:pt x="2431" y="1891"/>
                </a:cubicBezTo>
                <a:close/>
              </a:path>
            </a:pathLst>
          </a:custGeom>
          <a:solidFill>
            <a:srgbClr val="1C1C1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4" name="Group 313">
            <a:extLst>
              <a:ext uri="{FF2B5EF4-FFF2-40B4-BE49-F238E27FC236}">
                <a16:creationId xmlns:a16="http://schemas.microsoft.com/office/drawing/2014/main" id="{C869908E-0CE3-488D-8409-29FF3E41FC94}"/>
              </a:ext>
            </a:extLst>
          </p:cNvPr>
          <p:cNvGrpSpPr/>
          <p:nvPr/>
        </p:nvGrpSpPr>
        <p:grpSpPr>
          <a:xfrm>
            <a:off x="9717837" y="4757250"/>
            <a:ext cx="386292" cy="358944"/>
            <a:chOff x="11152189" y="5254626"/>
            <a:chExt cx="538162" cy="500062"/>
          </a:xfrm>
          <a:solidFill>
            <a:srgbClr val="1C1C1C"/>
          </a:solidFill>
        </p:grpSpPr>
        <p:sp>
          <p:nvSpPr>
            <p:cNvPr id="189" name="Freeform 133">
              <a:extLst>
                <a:ext uri="{FF2B5EF4-FFF2-40B4-BE49-F238E27FC236}">
                  <a16:creationId xmlns:a16="http://schemas.microsoft.com/office/drawing/2014/main" id="{772D05B8-29FC-470C-8481-62DF7BB87B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52189" y="5254626"/>
              <a:ext cx="182563" cy="214313"/>
            </a:xfrm>
            <a:custGeom>
              <a:avLst/>
              <a:gdLst>
                <a:gd name="T0" fmla="*/ 887 w 887"/>
                <a:gd name="T1" fmla="*/ 979 h 1044"/>
                <a:gd name="T2" fmla="*/ 887 w 887"/>
                <a:gd name="T3" fmla="*/ 492 h 1044"/>
                <a:gd name="T4" fmla="*/ 821 w 887"/>
                <a:gd name="T5" fmla="*/ 426 h 1044"/>
                <a:gd name="T6" fmla="*/ 748 w 887"/>
                <a:gd name="T7" fmla="*/ 426 h 1044"/>
                <a:gd name="T8" fmla="*/ 748 w 887"/>
                <a:gd name="T9" fmla="*/ 304 h 1044"/>
                <a:gd name="T10" fmla="*/ 444 w 887"/>
                <a:gd name="T11" fmla="*/ 0 h 1044"/>
                <a:gd name="T12" fmla="*/ 139 w 887"/>
                <a:gd name="T13" fmla="*/ 304 h 1044"/>
                <a:gd name="T14" fmla="*/ 139 w 887"/>
                <a:gd name="T15" fmla="*/ 426 h 1044"/>
                <a:gd name="T16" fmla="*/ 66 w 887"/>
                <a:gd name="T17" fmla="*/ 426 h 1044"/>
                <a:gd name="T18" fmla="*/ 0 w 887"/>
                <a:gd name="T19" fmla="*/ 492 h 1044"/>
                <a:gd name="T20" fmla="*/ 0 w 887"/>
                <a:gd name="T21" fmla="*/ 979 h 1044"/>
                <a:gd name="T22" fmla="*/ 66 w 887"/>
                <a:gd name="T23" fmla="*/ 1044 h 1044"/>
                <a:gd name="T24" fmla="*/ 820 w 887"/>
                <a:gd name="T25" fmla="*/ 1044 h 1044"/>
                <a:gd name="T26" fmla="*/ 887 w 887"/>
                <a:gd name="T27" fmla="*/ 979 h 1044"/>
                <a:gd name="T28" fmla="*/ 270 w 887"/>
                <a:gd name="T29" fmla="*/ 304 h 1044"/>
                <a:gd name="T30" fmla="*/ 443 w 887"/>
                <a:gd name="T31" fmla="*/ 131 h 1044"/>
                <a:gd name="T32" fmla="*/ 617 w 887"/>
                <a:gd name="T33" fmla="*/ 304 h 1044"/>
                <a:gd name="T34" fmla="*/ 617 w 887"/>
                <a:gd name="T35" fmla="*/ 426 h 1044"/>
                <a:gd name="T36" fmla="*/ 270 w 887"/>
                <a:gd name="T37" fmla="*/ 426 h 1044"/>
                <a:gd name="T38" fmla="*/ 270 w 887"/>
                <a:gd name="T39" fmla="*/ 304 h 1044"/>
                <a:gd name="T40" fmla="*/ 755 w 887"/>
                <a:gd name="T41" fmla="*/ 913 h 1044"/>
                <a:gd name="T42" fmla="*/ 131 w 887"/>
                <a:gd name="T43" fmla="*/ 913 h 1044"/>
                <a:gd name="T44" fmla="*/ 131 w 887"/>
                <a:gd name="T45" fmla="*/ 557 h 1044"/>
                <a:gd name="T46" fmla="*/ 755 w 887"/>
                <a:gd name="T47" fmla="*/ 557 h 1044"/>
                <a:gd name="T48" fmla="*/ 755 w 887"/>
                <a:gd name="T49" fmla="*/ 913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87" h="1044">
                  <a:moveTo>
                    <a:pt x="887" y="979"/>
                  </a:moveTo>
                  <a:lnTo>
                    <a:pt x="887" y="492"/>
                  </a:lnTo>
                  <a:cubicBezTo>
                    <a:pt x="887" y="456"/>
                    <a:pt x="857" y="426"/>
                    <a:pt x="821" y="426"/>
                  </a:cubicBezTo>
                  <a:lnTo>
                    <a:pt x="748" y="426"/>
                  </a:lnTo>
                  <a:lnTo>
                    <a:pt x="748" y="304"/>
                  </a:lnTo>
                  <a:cubicBezTo>
                    <a:pt x="748" y="137"/>
                    <a:pt x="612" y="0"/>
                    <a:pt x="444" y="0"/>
                  </a:cubicBezTo>
                  <a:cubicBezTo>
                    <a:pt x="276" y="0"/>
                    <a:pt x="139" y="137"/>
                    <a:pt x="139" y="304"/>
                  </a:cubicBezTo>
                  <a:lnTo>
                    <a:pt x="139" y="426"/>
                  </a:lnTo>
                  <a:lnTo>
                    <a:pt x="66" y="426"/>
                  </a:lnTo>
                  <a:cubicBezTo>
                    <a:pt x="30" y="426"/>
                    <a:pt x="0" y="456"/>
                    <a:pt x="0" y="492"/>
                  </a:cubicBezTo>
                  <a:lnTo>
                    <a:pt x="0" y="979"/>
                  </a:lnTo>
                  <a:cubicBezTo>
                    <a:pt x="0" y="1015"/>
                    <a:pt x="30" y="1044"/>
                    <a:pt x="66" y="1044"/>
                  </a:cubicBezTo>
                  <a:lnTo>
                    <a:pt x="820" y="1044"/>
                  </a:lnTo>
                  <a:cubicBezTo>
                    <a:pt x="857" y="1044"/>
                    <a:pt x="887" y="1015"/>
                    <a:pt x="887" y="979"/>
                  </a:cubicBezTo>
                  <a:close/>
                  <a:moveTo>
                    <a:pt x="270" y="304"/>
                  </a:moveTo>
                  <a:cubicBezTo>
                    <a:pt x="270" y="209"/>
                    <a:pt x="348" y="131"/>
                    <a:pt x="443" y="131"/>
                  </a:cubicBezTo>
                  <a:cubicBezTo>
                    <a:pt x="539" y="131"/>
                    <a:pt x="617" y="209"/>
                    <a:pt x="617" y="304"/>
                  </a:cubicBezTo>
                  <a:lnTo>
                    <a:pt x="617" y="426"/>
                  </a:lnTo>
                  <a:lnTo>
                    <a:pt x="270" y="426"/>
                  </a:lnTo>
                  <a:lnTo>
                    <a:pt x="270" y="304"/>
                  </a:lnTo>
                  <a:close/>
                  <a:moveTo>
                    <a:pt x="755" y="913"/>
                  </a:moveTo>
                  <a:lnTo>
                    <a:pt x="131" y="913"/>
                  </a:lnTo>
                  <a:lnTo>
                    <a:pt x="131" y="557"/>
                  </a:lnTo>
                  <a:lnTo>
                    <a:pt x="755" y="557"/>
                  </a:lnTo>
                  <a:lnTo>
                    <a:pt x="755" y="9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34">
              <a:extLst>
                <a:ext uri="{FF2B5EF4-FFF2-40B4-BE49-F238E27FC236}">
                  <a16:creationId xmlns:a16="http://schemas.microsoft.com/office/drawing/2014/main" id="{61377E95-48B4-4C4C-BC3F-663A56226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9976" y="5341938"/>
              <a:ext cx="460375" cy="412750"/>
            </a:xfrm>
            <a:custGeom>
              <a:avLst/>
              <a:gdLst>
                <a:gd name="T0" fmla="*/ 2173 w 2239"/>
                <a:gd name="T1" fmla="*/ 0 h 2012"/>
                <a:gd name="T2" fmla="*/ 657 w 2239"/>
                <a:gd name="T3" fmla="*/ 0 h 2012"/>
                <a:gd name="T4" fmla="*/ 591 w 2239"/>
                <a:gd name="T5" fmla="*/ 66 h 2012"/>
                <a:gd name="T6" fmla="*/ 657 w 2239"/>
                <a:gd name="T7" fmla="*/ 132 h 2012"/>
                <a:gd name="T8" fmla="*/ 2108 w 2239"/>
                <a:gd name="T9" fmla="*/ 132 h 2012"/>
                <a:gd name="T10" fmla="*/ 2108 w 2239"/>
                <a:gd name="T11" fmla="*/ 1493 h 2012"/>
                <a:gd name="T12" fmla="*/ 131 w 2239"/>
                <a:gd name="T13" fmla="*/ 1493 h 2012"/>
                <a:gd name="T14" fmla="*/ 131 w 2239"/>
                <a:gd name="T15" fmla="*/ 766 h 2012"/>
                <a:gd name="T16" fmla="*/ 65 w 2239"/>
                <a:gd name="T17" fmla="*/ 700 h 2012"/>
                <a:gd name="T18" fmla="*/ 0 w 2239"/>
                <a:gd name="T19" fmla="*/ 766 h 2012"/>
                <a:gd name="T20" fmla="*/ 0 w 2239"/>
                <a:gd name="T21" fmla="*/ 1558 h 2012"/>
                <a:gd name="T22" fmla="*/ 65 w 2239"/>
                <a:gd name="T23" fmla="*/ 1624 h 2012"/>
                <a:gd name="T24" fmla="*/ 1053 w 2239"/>
                <a:gd name="T25" fmla="*/ 1624 h 2012"/>
                <a:gd name="T26" fmla="*/ 1053 w 2239"/>
                <a:gd name="T27" fmla="*/ 1881 h 2012"/>
                <a:gd name="T28" fmla="*/ 668 w 2239"/>
                <a:gd name="T29" fmla="*/ 1881 h 2012"/>
                <a:gd name="T30" fmla="*/ 603 w 2239"/>
                <a:gd name="T31" fmla="*/ 1947 h 2012"/>
                <a:gd name="T32" fmla="*/ 668 w 2239"/>
                <a:gd name="T33" fmla="*/ 2012 h 2012"/>
                <a:gd name="T34" fmla="*/ 1570 w 2239"/>
                <a:gd name="T35" fmla="*/ 2012 h 2012"/>
                <a:gd name="T36" fmla="*/ 1635 w 2239"/>
                <a:gd name="T37" fmla="*/ 1947 h 2012"/>
                <a:gd name="T38" fmla="*/ 1570 w 2239"/>
                <a:gd name="T39" fmla="*/ 1881 h 2012"/>
                <a:gd name="T40" fmla="*/ 1185 w 2239"/>
                <a:gd name="T41" fmla="*/ 1881 h 2012"/>
                <a:gd name="T42" fmla="*/ 1185 w 2239"/>
                <a:gd name="T43" fmla="*/ 1624 h 2012"/>
                <a:gd name="T44" fmla="*/ 2173 w 2239"/>
                <a:gd name="T45" fmla="*/ 1624 h 2012"/>
                <a:gd name="T46" fmla="*/ 2238 w 2239"/>
                <a:gd name="T47" fmla="*/ 1558 h 2012"/>
                <a:gd name="T48" fmla="*/ 2238 w 2239"/>
                <a:gd name="T49" fmla="*/ 66 h 2012"/>
                <a:gd name="T50" fmla="*/ 2173 w 2239"/>
                <a:gd name="T51" fmla="*/ 0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39" h="2012">
                  <a:moveTo>
                    <a:pt x="2173" y="0"/>
                  </a:moveTo>
                  <a:lnTo>
                    <a:pt x="657" y="0"/>
                  </a:lnTo>
                  <a:cubicBezTo>
                    <a:pt x="621" y="0"/>
                    <a:pt x="591" y="30"/>
                    <a:pt x="591" y="66"/>
                  </a:cubicBezTo>
                  <a:cubicBezTo>
                    <a:pt x="591" y="102"/>
                    <a:pt x="621" y="132"/>
                    <a:pt x="657" y="132"/>
                  </a:cubicBezTo>
                  <a:lnTo>
                    <a:pt x="2108" y="132"/>
                  </a:lnTo>
                  <a:lnTo>
                    <a:pt x="2108" y="1493"/>
                  </a:lnTo>
                  <a:lnTo>
                    <a:pt x="131" y="1493"/>
                  </a:lnTo>
                  <a:lnTo>
                    <a:pt x="131" y="766"/>
                  </a:lnTo>
                  <a:cubicBezTo>
                    <a:pt x="131" y="729"/>
                    <a:pt x="101" y="700"/>
                    <a:pt x="65" y="700"/>
                  </a:cubicBezTo>
                  <a:cubicBezTo>
                    <a:pt x="29" y="700"/>
                    <a:pt x="0" y="729"/>
                    <a:pt x="0" y="766"/>
                  </a:cubicBezTo>
                  <a:lnTo>
                    <a:pt x="0" y="1558"/>
                  </a:lnTo>
                  <a:cubicBezTo>
                    <a:pt x="0" y="1595"/>
                    <a:pt x="29" y="1624"/>
                    <a:pt x="65" y="1624"/>
                  </a:cubicBezTo>
                  <a:lnTo>
                    <a:pt x="1053" y="1624"/>
                  </a:lnTo>
                  <a:lnTo>
                    <a:pt x="1053" y="1881"/>
                  </a:lnTo>
                  <a:lnTo>
                    <a:pt x="668" y="1881"/>
                  </a:lnTo>
                  <a:cubicBezTo>
                    <a:pt x="632" y="1881"/>
                    <a:pt x="603" y="1910"/>
                    <a:pt x="603" y="1947"/>
                  </a:cubicBezTo>
                  <a:cubicBezTo>
                    <a:pt x="603" y="1983"/>
                    <a:pt x="632" y="2012"/>
                    <a:pt x="668" y="2012"/>
                  </a:cubicBezTo>
                  <a:lnTo>
                    <a:pt x="1570" y="2012"/>
                  </a:lnTo>
                  <a:cubicBezTo>
                    <a:pt x="1606" y="2012"/>
                    <a:pt x="1635" y="1983"/>
                    <a:pt x="1635" y="1947"/>
                  </a:cubicBezTo>
                  <a:cubicBezTo>
                    <a:pt x="1635" y="1910"/>
                    <a:pt x="1606" y="1881"/>
                    <a:pt x="1570" y="1881"/>
                  </a:cubicBezTo>
                  <a:lnTo>
                    <a:pt x="1185" y="1881"/>
                  </a:lnTo>
                  <a:lnTo>
                    <a:pt x="1185" y="1624"/>
                  </a:lnTo>
                  <a:lnTo>
                    <a:pt x="2173" y="1624"/>
                  </a:lnTo>
                  <a:cubicBezTo>
                    <a:pt x="2209" y="1624"/>
                    <a:pt x="2238" y="1595"/>
                    <a:pt x="2238" y="1558"/>
                  </a:cubicBezTo>
                  <a:lnTo>
                    <a:pt x="2238" y="66"/>
                  </a:lnTo>
                  <a:cubicBezTo>
                    <a:pt x="2239" y="30"/>
                    <a:pt x="2209" y="0"/>
                    <a:pt x="21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35">
              <a:extLst>
                <a:ext uri="{FF2B5EF4-FFF2-40B4-BE49-F238E27FC236}">
                  <a16:creationId xmlns:a16="http://schemas.microsoft.com/office/drawing/2014/main" id="{3A336C7F-5CFB-44C0-A2FD-45DD7EE00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9839" y="5399088"/>
              <a:ext cx="120650" cy="219075"/>
            </a:xfrm>
            <a:custGeom>
              <a:avLst/>
              <a:gdLst>
                <a:gd name="T0" fmla="*/ 296 w 592"/>
                <a:gd name="T1" fmla="*/ 0 h 1066"/>
                <a:gd name="T2" fmla="*/ 230 w 592"/>
                <a:gd name="T3" fmla="*/ 66 h 1066"/>
                <a:gd name="T4" fmla="*/ 230 w 592"/>
                <a:gd name="T5" fmla="*/ 151 h 1066"/>
                <a:gd name="T6" fmla="*/ 224 w 592"/>
                <a:gd name="T7" fmla="*/ 151 h 1066"/>
                <a:gd name="T8" fmla="*/ 0 w 592"/>
                <a:gd name="T9" fmla="*/ 374 h 1066"/>
                <a:gd name="T10" fmla="*/ 224 w 592"/>
                <a:gd name="T11" fmla="*/ 598 h 1066"/>
                <a:gd name="T12" fmla="*/ 368 w 592"/>
                <a:gd name="T13" fmla="*/ 598 h 1066"/>
                <a:gd name="T14" fmla="*/ 460 w 592"/>
                <a:gd name="T15" fmla="*/ 690 h 1066"/>
                <a:gd name="T16" fmla="*/ 368 w 592"/>
                <a:gd name="T17" fmla="*/ 783 h 1066"/>
                <a:gd name="T18" fmla="*/ 109 w 592"/>
                <a:gd name="T19" fmla="*/ 783 h 1066"/>
                <a:gd name="T20" fmla="*/ 43 w 592"/>
                <a:gd name="T21" fmla="*/ 848 h 1066"/>
                <a:gd name="T22" fmla="*/ 109 w 592"/>
                <a:gd name="T23" fmla="*/ 914 h 1066"/>
                <a:gd name="T24" fmla="*/ 230 w 592"/>
                <a:gd name="T25" fmla="*/ 914 h 1066"/>
                <a:gd name="T26" fmla="*/ 230 w 592"/>
                <a:gd name="T27" fmla="*/ 1001 h 1066"/>
                <a:gd name="T28" fmla="*/ 296 w 592"/>
                <a:gd name="T29" fmla="*/ 1066 h 1066"/>
                <a:gd name="T30" fmla="*/ 362 w 592"/>
                <a:gd name="T31" fmla="*/ 1001 h 1066"/>
                <a:gd name="T32" fmla="*/ 362 w 592"/>
                <a:gd name="T33" fmla="*/ 914 h 1066"/>
                <a:gd name="T34" fmla="*/ 369 w 592"/>
                <a:gd name="T35" fmla="*/ 914 h 1066"/>
                <a:gd name="T36" fmla="*/ 371 w 592"/>
                <a:gd name="T37" fmla="*/ 914 h 1066"/>
                <a:gd name="T38" fmla="*/ 592 w 592"/>
                <a:gd name="T39" fmla="*/ 690 h 1066"/>
                <a:gd name="T40" fmla="*/ 368 w 592"/>
                <a:gd name="T41" fmla="*/ 467 h 1066"/>
                <a:gd name="T42" fmla="*/ 224 w 592"/>
                <a:gd name="T43" fmla="*/ 467 h 1066"/>
                <a:gd name="T44" fmla="*/ 131 w 592"/>
                <a:gd name="T45" fmla="*/ 374 h 1066"/>
                <a:gd name="T46" fmla="*/ 224 w 592"/>
                <a:gd name="T47" fmla="*/ 282 h 1066"/>
                <a:gd name="T48" fmla="*/ 478 w 592"/>
                <a:gd name="T49" fmla="*/ 282 h 1066"/>
                <a:gd name="T50" fmla="*/ 544 w 592"/>
                <a:gd name="T51" fmla="*/ 217 h 1066"/>
                <a:gd name="T52" fmla="*/ 478 w 592"/>
                <a:gd name="T53" fmla="*/ 151 h 1066"/>
                <a:gd name="T54" fmla="*/ 362 w 592"/>
                <a:gd name="T55" fmla="*/ 151 h 1066"/>
                <a:gd name="T56" fmla="*/ 362 w 592"/>
                <a:gd name="T57" fmla="*/ 66 h 1066"/>
                <a:gd name="T58" fmla="*/ 296 w 592"/>
                <a:gd name="T59" fmla="*/ 0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2" h="1066">
                  <a:moveTo>
                    <a:pt x="296" y="0"/>
                  </a:moveTo>
                  <a:cubicBezTo>
                    <a:pt x="260" y="0"/>
                    <a:pt x="230" y="30"/>
                    <a:pt x="230" y="66"/>
                  </a:cubicBezTo>
                  <a:lnTo>
                    <a:pt x="230" y="151"/>
                  </a:lnTo>
                  <a:lnTo>
                    <a:pt x="224" y="151"/>
                  </a:lnTo>
                  <a:cubicBezTo>
                    <a:pt x="100" y="151"/>
                    <a:pt x="0" y="252"/>
                    <a:pt x="0" y="374"/>
                  </a:cubicBezTo>
                  <a:cubicBezTo>
                    <a:pt x="0" y="498"/>
                    <a:pt x="101" y="598"/>
                    <a:pt x="224" y="598"/>
                  </a:cubicBezTo>
                  <a:lnTo>
                    <a:pt x="368" y="598"/>
                  </a:lnTo>
                  <a:cubicBezTo>
                    <a:pt x="419" y="598"/>
                    <a:pt x="460" y="640"/>
                    <a:pt x="460" y="690"/>
                  </a:cubicBezTo>
                  <a:cubicBezTo>
                    <a:pt x="460" y="741"/>
                    <a:pt x="419" y="783"/>
                    <a:pt x="368" y="783"/>
                  </a:cubicBezTo>
                  <a:lnTo>
                    <a:pt x="109" y="783"/>
                  </a:lnTo>
                  <a:cubicBezTo>
                    <a:pt x="73" y="783"/>
                    <a:pt x="43" y="812"/>
                    <a:pt x="43" y="848"/>
                  </a:cubicBezTo>
                  <a:cubicBezTo>
                    <a:pt x="43" y="884"/>
                    <a:pt x="73" y="914"/>
                    <a:pt x="109" y="914"/>
                  </a:cubicBezTo>
                  <a:lnTo>
                    <a:pt x="230" y="914"/>
                  </a:lnTo>
                  <a:lnTo>
                    <a:pt x="230" y="1001"/>
                  </a:lnTo>
                  <a:cubicBezTo>
                    <a:pt x="230" y="1037"/>
                    <a:pt x="260" y="1066"/>
                    <a:pt x="296" y="1066"/>
                  </a:cubicBezTo>
                  <a:cubicBezTo>
                    <a:pt x="332" y="1066"/>
                    <a:pt x="362" y="1037"/>
                    <a:pt x="362" y="1001"/>
                  </a:cubicBezTo>
                  <a:lnTo>
                    <a:pt x="362" y="914"/>
                  </a:lnTo>
                  <a:lnTo>
                    <a:pt x="369" y="914"/>
                  </a:lnTo>
                  <a:cubicBezTo>
                    <a:pt x="370" y="914"/>
                    <a:pt x="370" y="914"/>
                    <a:pt x="371" y="914"/>
                  </a:cubicBezTo>
                  <a:cubicBezTo>
                    <a:pt x="493" y="912"/>
                    <a:pt x="592" y="813"/>
                    <a:pt x="592" y="690"/>
                  </a:cubicBezTo>
                  <a:cubicBezTo>
                    <a:pt x="592" y="567"/>
                    <a:pt x="491" y="467"/>
                    <a:pt x="368" y="467"/>
                  </a:cubicBezTo>
                  <a:lnTo>
                    <a:pt x="224" y="467"/>
                  </a:lnTo>
                  <a:cubicBezTo>
                    <a:pt x="173" y="467"/>
                    <a:pt x="131" y="425"/>
                    <a:pt x="131" y="374"/>
                  </a:cubicBezTo>
                  <a:cubicBezTo>
                    <a:pt x="131" y="324"/>
                    <a:pt x="173" y="282"/>
                    <a:pt x="224" y="282"/>
                  </a:cubicBezTo>
                  <a:lnTo>
                    <a:pt x="478" y="282"/>
                  </a:lnTo>
                  <a:cubicBezTo>
                    <a:pt x="514" y="282"/>
                    <a:pt x="544" y="253"/>
                    <a:pt x="544" y="217"/>
                  </a:cubicBezTo>
                  <a:cubicBezTo>
                    <a:pt x="544" y="180"/>
                    <a:pt x="514" y="151"/>
                    <a:pt x="478" y="151"/>
                  </a:cubicBezTo>
                  <a:lnTo>
                    <a:pt x="362" y="151"/>
                  </a:lnTo>
                  <a:lnTo>
                    <a:pt x="362" y="66"/>
                  </a:lnTo>
                  <a:cubicBezTo>
                    <a:pt x="362" y="29"/>
                    <a:pt x="333" y="0"/>
                    <a:pt x="2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4" name="Freeform 158">
            <a:extLst>
              <a:ext uri="{FF2B5EF4-FFF2-40B4-BE49-F238E27FC236}">
                <a16:creationId xmlns:a16="http://schemas.microsoft.com/office/drawing/2014/main" id="{81C58721-B15E-431B-A24B-1206E8E45715}"/>
              </a:ext>
            </a:extLst>
          </p:cNvPr>
          <p:cNvSpPr>
            <a:spLocks noEditPoints="1"/>
          </p:cNvSpPr>
          <p:nvPr/>
        </p:nvSpPr>
        <p:spPr bwMode="auto">
          <a:xfrm>
            <a:off x="6954692" y="3991312"/>
            <a:ext cx="355526" cy="386293"/>
          </a:xfrm>
          <a:custGeom>
            <a:avLst/>
            <a:gdLst>
              <a:gd name="T0" fmla="*/ 2407 w 2408"/>
              <a:gd name="T1" fmla="*/ 619 h 2618"/>
              <a:gd name="T2" fmla="*/ 2401 w 2408"/>
              <a:gd name="T3" fmla="*/ 589 h 2618"/>
              <a:gd name="T4" fmla="*/ 2356 w 2408"/>
              <a:gd name="T5" fmla="*/ 554 h 2618"/>
              <a:gd name="T6" fmla="*/ 1231 w 2408"/>
              <a:gd name="T7" fmla="*/ 9 h 2618"/>
              <a:gd name="T8" fmla="*/ 1173 w 2408"/>
              <a:gd name="T9" fmla="*/ 9 h 2618"/>
              <a:gd name="T10" fmla="*/ 37 w 2408"/>
              <a:gd name="T11" fmla="*/ 559 h 2618"/>
              <a:gd name="T12" fmla="*/ 0 w 2408"/>
              <a:gd name="T13" fmla="*/ 616 h 2618"/>
              <a:gd name="T14" fmla="*/ 0 w 2408"/>
              <a:gd name="T15" fmla="*/ 617 h 2618"/>
              <a:gd name="T16" fmla="*/ 0 w 2408"/>
              <a:gd name="T17" fmla="*/ 619 h 2618"/>
              <a:gd name="T18" fmla="*/ 0 w 2408"/>
              <a:gd name="T19" fmla="*/ 2001 h 2618"/>
              <a:gd name="T20" fmla="*/ 37 w 2408"/>
              <a:gd name="T21" fmla="*/ 2060 h 2618"/>
              <a:gd name="T22" fmla="*/ 1173 w 2408"/>
              <a:gd name="T23" fmla="*/ 2611 h 2618"/>
              <a:gd name="T24" fmla="*/ 1174 w 2408"/>
              <a:gd name="T25" fmla="*/ 2611 h 2618"/>
              <a:gd name="T26" fmla="*/ 1179 w 2408"/>
              <a:gd name="T27" fmla="*/ 2614 h 2618"/>
              <a:gd name="T28" fmla="*/ 1181 w 2408"/>
              <a:gd name="T29" fmla="*/ 2614 h 2618"/>
              <a:gd name="T30" fmla="*/ 1186 w 2408"/>
              <a:gd name="T31" fmla="*/ 2616 h 2618"/>
              <a:gd name="T32" fmla="*/ 1188 w 2408"/>
              <a:gd name="T33" fmla="*/ 2616 h 2618"/>
              <a:gd name="T34" fmla="*/ 1194 w 2408"/>
              <a:gd name="T35" fmla="*/ 2617 h 2618"/>
              <a:gd name="T36" fmla="*/ 1195 w 2408"/>
              <a:gd name="T37" fmla="*/ 2617 h 2618"/>
              <a:gd name="T38" fmla="*/ 1202 w 2408"/>
              <a:gd name="T39" fmla="*/ 2618 h 2618"/>
              <a:gd name="T40" fmla="*/ 1210 w 2408"/>
              <a:gd name="T41" fmla="*/ 2617 h 2618"/>
              <a:gd name="T42" fmla="*/ 1211 w 2408"/>
              <a:gd name="T43" fmla="*/ 2617 h 2618"/>
              <a:gd name="T44" fmla="*/ 1217 w 2408"/>
              <a:gd name="T45" fmla="*/ 2616 h 2618"/>
              <a:gd name="T46" fmla="*/ 1218 w 2408"/>
              <a:gd name="T47" fmla="*/ 2616 h 2618"/>
              <a:gd name="T48" fmla="*/ 1223 w 2408"/>
              <a:gd name="T49" fmla="*/ 2614 h 2618"/>
              <a:gd name="T50" fmla="*/ 1226 w 2408"/>
              <a:gd name="T51" fmla="*/ 2614 h 2618"/>
              <a:gd name="T52" fmla="*/ 1231 w 2408"/>
              <a:gd name="T53" fmla="*/ 2611 h 2618"/>
              <a:gd name="T54" fmla="*/ 1232 w 2408"/>
              <a:gd name="T55" fmla="*/ 2611 h 2618"/>
              <a:gd name="T56" fmla="*/ 2371 w 2408"/>
              <a:gd name="T57" fmla="*/ 2059 h 2618"/>
              <a:gd name="T58" fmla="*/ 2408 w 2408"/>
              <a:gd name="T59" fmla="*/ 1999 h 2618"/>
              <a:gd name="T60" fmla="*/ 2408 w 2408"/>
              <a:gd name="T61" fmla="*/ 620 h 2618"/>
              <a:gd name="T62" fmla="*/ 2407 w 2408"/>
              <a:gd name="T63" fmla="*/ 619 h 2618"/>
              <a:gd name="T64" fmla="*/ 1202 w 2408"/>
              <a:gd name="T65" fmla="*/ 142 h 2618"/>
              <a:gd name="T66" fmla="*/ 2187 w 2408"/>
              <a:gd name="T67" fmla="*/ 619 h 2618"/>
              <a:gd name="T68" fmla="*/ 1824 w 2408"/>
              <a:gd name="T69" fmla="*/ 795 h 2618"/>
              <a:gd name="T70" fmla="*/ 839 w 2408"/>
              <a:gd name="T71" fmla="*/ 318 h 2618"/>
              <a:gd name="T72" fmla="*/ 1202 w 2408"/>
              <a:gd name="T73" fmla="*/ 142 h 2618"/>
              <a:gd name="T74" fmla="*/ 1202 w 2408"/>
              <a:gd name="T75" fmla="*/ 1097 h 2618"/>
              <a:gd name="T76" fmla="*/ 217 w 2408"/>
              <a:gd name="T77" fmla="*/ 619 h 2618"/>
              <a:gd name="T78" fmla="*/ 687 w 2408"/>
              <a:gd name="T79" fmla="*/ 391 h 2618"/>
              <a:gd name="T80" fmla="*/ 1672 w 2408"/>
              <a:gd name="T81" fmla="*/ 869 h 2618"/>
              <a:gd name="T82" fmla="*/ 1202 w 2408"/>
              <a:gd name="T83" fmla="*/ 1097 h 2618"/>
              <a:gd name="T84" fmla="*/ 132 w 2408"/>
              <a:gd name="T85" fmla="*/ 726 h 2618"/>
              <a:gd name="T86" fmla="*/ 1136 w 2408"/>
              <a:gd name="T87" fmla="*/ 1212 h 2618"/>
              <a:gd name="T88" fmla="*/ 1136 w 2408"/>
              <a:gd name="T89" fmla="*/ 2445 h 2618"/>
              <a:gd name="T90" fmla="*/ 132 w 2408"/>
              <a:gd name="T91" fmla="*/ 1959 h 2618"/>
              <a:gd name="T92" fmla="*/ 132 w 2408"/>
              <a:gd name="T93" fmla="*/ 726 h 2618"/>
              <a:gd name="T94" fmla="*/ 1268 w 2408"/>
              <a:gd name="T95" fmla="*/ 2445 h 2618"/>
              <a:gd name="T96" fmla="*/ 1268 w 2408"/>
              <a:gd name="T97" fmla="*/ 1212 h 2618"/>
              <a:gd name="T98" fmla="*/ 1739 w 2408"/>
              <a:gd name="T99" fmla="*/ 984 h 2618"/>
              <a:gd name="T100" fmla="*/ 1739 w 2408"/>
              <a:gd name="T101" fmla="*/ 1306 h 2618"/>
              <a:gd name="T102" fmla="*/ 1805 w 2408"/>
              <a:gd name="T103" fmla="*/ 1372 h 2618"/>
              <a:gd name="T104" fmla="*/ 1872 w 2408"/>
              <a:gd name="T105" fmla="*/ 1306 h 2618"/>
              <a:gd name="T106" fmla="*/ 1872 w 2408"/>
              <a:gd name="T107" fmla="*/ 919 h 2618"/>
              <a:gd name="T108" fmla="*/ 2275 w 2408"/>
              <a:gd name="T109" fmla="*/ 724 h 2618"/>
              <a:gd name="T110" fmla="*/ 2275 w 2408"/>
              <a:gd name="T111" fmla="*/ 1957 h 2618"/>
              <a:gd name="T112" fmla="*/ 1268 w 2408"/>
              <a:gd name="T113" fmla="*/ 2445 h 2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408" h="2618">
                <a:moveTo>
                  <a:pt x="2407" y="619"/>
                </a:moveTo>
                <a:cubicBezTo>
                  <a:pt x="2407" y="609"/>
                  <a:pt x="2405" y="599"/>
                  <a:pt x="2401" y="589"/>
                </a:cubicBezTo>
                <a:cubicBezTo>
                  <a:pt x="2392" y="571"/>
                  <a:pt x="2375" y="558"/>
                  <a:pt x="2356" y="554"/>
                </a:cubicBezTo>
                <a:lnTo>
                  <a:pt x="1231" y="9"/>
                </a:lnTo>
                <a:cubicBezTo>
                  <a:pt x="1213" y="0"/>
                  <a:pt x="1191" y="0"/>
                  <a:pt x="1173" y="9"/>
                </a:cubicBezTo>
                <a:lnTo>
                  <a:pt x="37" y="559"/>
                </a:lnTo>
                <a:cubicBezTo>
                  <a:pt x="15" y="570"/>
                  <a:pt x="1" y="592"/>
                  <a:pt x="0" y="616"/>
                </a:cubicBezTo>
                <a:lnTo>
                  <a:pt x="0" y="617"/>
                </a:lnTo>
                <a:cubicBezTo>
                  <a:pt x="0" y="618"/>
                  <a:pt x="0" y="618"/>
                  <a:pt x="0" y="619"/>
                </a:cubicBezTo>
                <a:lnTo>
                  <a:pt x="0" y="2001"/>
                </a:lnTo>
                <a:cubicBezTo>
                  <a:pt x="0" y="2026"/>
                  <a:pt x="14" y="2049"/>
                  <a:pt x="37" y="2060"/>
                </a:cubicBezTo>
                <a:lnTo>
                  <a:pt x="1173" y="2611"/>
                </a:lnTo>
                <a:cubicBezTo>
                  <a:pt x="1174" y="2611"/>
                  <a:pt x="1174" y="2611"/>
                  <a:pt x="1174" y="2611"/>
                </a:cubicBezTo>
                <a:cubicBezTo>
                  <a:pt x="1176" y="2612"/>
                  <a:pt x="1178" y="2612"/>
                  <a:pt x="1179" y="2614"/>
                </a:cubicBezTo>
                <a:cubicBezTo>
                  <a:pt x="1180" y="2614"/>
                  <a:pt x="1180" y="2614"/>
                  <a:pt x="1181" y="2614"/>
                </a:cubicBezTo>
                <a:cubicBezTo>
                  <a:pt x="1183" y="2615"/>
                  <a:pt x="1185" y="2615"/>
                  <a:pt x="1186" y="2616"/>
                </a:cubicBezTo>
                <a:cubicBezTo>
                  <a:pt x="1187" y="2616"/>
                  <a:pt x="1187" y="2616"/>
                  <a:pt x="1188" y="2616"/>
                </a:cubicBezTo>
                <a:cubicBezTo>
                  <a:pt x="1190" y="2617"/>
                  <a:pt x="1192" y="2617"/>
                  <a:pt x="1194" y="2617"/>
                </a:cubicBezTo>
                <a:cubicBezTo>
                  <a:pt x="1194" y="2617"/>
                  <a:pt x="1195" y="2617"/>
                  <a:pt x="1195" y="2617"/>
                </a:cubicBezTo>
                <a:cubicBezTo>
                  <a:pt x="1197" y="2617"/>
                  <a:pt x="1200" y="2618"/>
                  <a:pt x="1202" y="2618"/>
                </a:cubicBezTo>
                <a:cubicBezTo>
                  <a:pt x="1205" y="2618"/>
                  <a:pt x="1207" y="2618"/>
                  <a:pt x="1210" y="2617"/>
                </a:cubicBezTo>
                <a:cubicBezTo>
                  <a:pt x="1210" y="2617"/>
                  <a:pt x="1211" y="2617"/>
                  <a:pt x="1211" y="2617"/>
                </a:cubicBezTo>
                <a:cubicBezTo>
                  <a:pt x="1213" y="2617"/>
                  <a:pt x="1215" y="2617"/>
                  <a:pt x="1217" y="2616"/>
                </a:cubicBezTo>
                <a:cubicBezTo>
                  <a:pt x="1217" y="2616"/>
                  <a:pt x="1218" y="2616"/>
                  <a:pt x="1218" y="2616"/>
                </a:cubicBezTo>
                <a:cubicBezTo>
                  <a:pt x="1220" y="2615"/>
                  <a:pt x="1222" y="2615"/>
                  <a:pt x="1223" y="2614"/>
                </a:cubicBezTo>
                <a:cubicBezTo>
                  <a:pt x="1224" y="2614"/>
                  <a:pt x="1224" y="2614"/>
                  <a:pt x="1226" y="2614"/>
                </a:cubicBezTo>
                <a:cubicBezTo>
                  <a:pt x="1227" y="2613"/>
                  <a:pt x="1229" y="2612"/>
                  <a:pt x="1231" y="2611"/>
                </a:cubicBezTo>
                <a:cubicBezTo>
                  <a:pt x="1231" y="2611"/>
                  <a:pt x="1231" y="2611"/>
                  <a:pt x="1232" y="2611"/>
                </a:cubicBezTo>
                <a:lnTo>
                  <a:pt x="2371" y="2059"/>
                </a:lnTo>
                <a:cubicBezTo>
                  <a:pt x="2393" y="2048"/>
                  <a:pt x="2408" y="2024"/>
                  <a:pt x="2408" y="1999"/>
                </a:cubicBezTo>
                <a:lnTo>
                  <a:pt x="2408" y="620"/>
                </a:lnTo>
                <a:cubicBezTo>
                  <a:pt x="2407" y="620"/>
                  <a:pt x="2407" y="619"/>
                  <a:pt x="2407" y="619"/>
                </a:cubicBezTo>
                <a:close/>
                <a:moveTo>
                  <a:pt x="1202" y="142"/>
                </a:moveTo>
                <a:lnTo>
                  <a:pt x="2187" y="619"/>
                </a:lnTo>
                <a:lnTo>
                  <a:pt x="1824" y="795"/>
                </a:lnTo>
                <a:lnTo>
                  <a:pt x="839" y="318"/>
                </a:lnTo>
                <a:lnTo>
                  <a:pt x="1202" y="142"/>
                </a:lnTo>
                <a:close/>
                <a:moveTo>
                  <a:pt x="1202" y="1097"/>
                </a:moveTo>
                <a:lnTo>
                  <a:pt x="217" y="619"/>
                </a:lnTo>
                <a:lnTo>
                  <a:pt x="687" y="391"/>
                </a:lnTo>
                <a:lnTo>
                  <a:pt x="1672" y="869"/>
                </a:lnTo>
                <a:lnTo>
                  <a:pt x="1202" y="1097"/>
                </a:lnTo>
                <a:close/>
                <a:moveTo>
                  <a:pt x="132" y="726"/>
                </a:moveTo>
                <a:lnTo>
                  <a:pt x="1136" y="1212"/>
                </a:lnTo>
                <a:lnTo>
                  <a:pt x="1136" y="2445"/>
                </a:lnTo>
                <a:lnTo>
                  <a:pt x="132" y="1959"/>
                </a:lnTo>
                <a:lnTo>
                  <a:pt x="132" y="726"/>
                </a:lnTo>
                <a:close/>
                <a:moveTo>
                  <a:pt x="1268" y="2445"/>
                </a:moveTo>
                <a:lnTo>
                  <a:pt x="1268" y="1212"/>
                </a:lnTo>
                <a:lnTo>
                  <a:pt x="1739" y="984"/>
                </a:lnTo>
                <a:lnTo>
                  <a:pt x="1739" y="1306"/>
                </a:lnTo>
                <a:cubicBezTo>
                  <a:pt x="1739" y="1343"/>
                  <a:pt x="1769" y="1372"/>
                  <a:pt x="1805" y="1372"/>
                </a:cubicBezTo>
                <a:cubicBezTo>
                  <a:pt x="1842" y="1372"/>
                  <a:pt x="1872" y="1343"/>
                  <a:pt x="1872" y="1306"/>
                </a:cubicBezTo>
                <a:lnTo>
                  <a:pt x="1872" y="919"/>
                </a:lnTo>
                <a:lnTo>
                  <a:pt x="2275" y="724"/>
                </a:lnTo>
                <a:lnTo>
                  <a:pt x="2275" y="1957"/>
                </a:lnTo>
                <a:lnTo>
                  <a:pt x="1268" y="2445"/>
                </a:lnTo>
                <a:close/>
              </a:path>
            </a:pathLst>
          </a:custGeom>
          <a:solidFill>
            <a:srgbClr val="1C1C1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22">
            <a:extLst>
              <a:ext uri="{FF2B5EF4-FFF2-40B4-BE49-F238E27FC236}">
                <a16:creationId xmlns:a16="http://schemas.microsoft.com/office/drawing/2014/main" id="{6D917435-98E4-4E3D-BC02-CE8590F32288}"/>
              </a:ext>
            </a:extLst>
          </p:cNvPr>
          <p:cNvSpPr>
            <a:spLocks noEditPoints="1"/>
          </p:cNvSpPr>
          <p:nvPr/>
        </p:nvSpPr>
        <p:spPr bwMode="auto">
          <a:xfrm>
            <a:off x="6939309" y="3265257"/>
            <a:ext cx="386293" cy="332736"/>
          </a:xfrm>
          <a:custGeom>
            <a:avLst/>
            <a:gdLst>
              <a:gd name="T0" fmla="*/ 2470 w 2616"/>
              <a:gd name="T1" fmla="*/ 977 h 2246"/>
              <a:gd name="T2" fmla="*/ 2408 w 2616"/>
              <a:gd name="T3" fmla="*/ 977 h 2246"/>
              <a:gd name="T4" fmla="*/ 2408 w 2616"/>
              <a:gd name="T5" fmla="*/ 603 h 2246"/>
              <a:gd name="T6" fmla="*/ 2131 w 2616"/>
              <a:gd name="T7" fmla="*/ 326 h 2246"/>
              <a:gd name="T8" fmla="*/ 2073 w 2616"/>
              <a:gd name="T9" fmla="*/ 326 h 2246"/>
              <a:gd name="T10" fmla="*/ 2074 w 2616"/>
              <a:gd name="T11" fmla="*/ 187 h 2246"/>
              <a:gd name="T12" fmla="*/ 1887 w 2616"/>
              <a:gd name="T13" fmla="*/ 0 h 2246"/>
              <a:gd name="T14" fmla="*/ 227 w 2616"/>
              <a:gd name="T15" fmla="*/ 0 h 2246"/>
              <a:gd name="T16" fmla="*/ 0 w 2616"/>
              <a:gd name="T17" fmla="*/ 224 h 2246"/>
              <a:gd name="T18" fmla="*/ 0 w 2616"/>
              <a:gd name="T19" fmla="*/ 227 h 2246"/>
              <a:gd name="T20" fmla="*/ 0 w 2616"/>
              <a:gd name="T21" fmla="*/ 2059 h 2246"/>
              <a:gd name="T22" fmla="*/ 187 w 2616"/>
              <a:gd name="T23" fmla="*/ 2246 h 2246"/>
              <a:gd name="T24" fmla="*/ 2131 w 2616"/>
              <a:gd name="T25" fmla="*/ 2246 h 2246"/>
              <a:gd name="T26" fmla="*/ 2408 w 2616"/>
              <a:gd name="T27" fmla="*/ 1969 h 2246"/>
              <a:gd name="T28" fmla="*/ 2408 w 2616"/>
              <a:gd name="T29" fmla="*/ 1594 h 2246"/>
              <a:gd name="T30" fmla="*/ 2471 w 2616"/>
              <a:gd name="T31" fmla="*/ 1594 h 2246"/>
              <a:gd name="T32" fmla="*/ 2616 w 2616"/>
              <a:gd name="T33" fmla="*/ 1448 h 2246"/>
              <a:gd name="T34" fmla="*/ 2616 w 2616"/>
              <a:gd name="T35" fmla="*/ 1123 h 2246"/>
              <a:gd name="T36" fmla="*/ 2470 w 2616"/>
              <a:gd name="T37" fmla="*/ 977 h 2246"/>
              <a:gd name="T38" fmla="*/ 227 w 2616"/>
              <a:gd name="T39" fmla="*/ 129 h 2246"/>
              <a:gd name="T40" fmla="*/ 1887 w 2616"/>
              <a:gd name="T41" fmla="*/ 129 h 2246"/>
              <a:gd name="T42" fmla="*/ 1945 w 2616"/>
              <a:gd name="T43" fmla="*/ 186 h 2246"/>
              <a:gd name="T44" fmla="*/ 1945 w 2616"/>
              <a:gd name="T45" fmla="*/ 326 h 2246"/>
              <a:gd name="T46" fmla="*/ 227 w 2616"/>
              <a:gd name="T47" fmla="*/ 326 h 2246"/>
              <a:gd name="T48" fmla="*/ 129 w 2616"/>
              <a:gd name="T49" fmla="*/ 228 h 2246"/>
              <a:gd name="T50" fmla="*/ 227 w 2616"/>
              <a:gd name="T51" fmla="*/ 129 h 2246"/>
              <a:gd name="T52" fmla="*/ 2279 w 2616"/>
              <a:gd name="T53" fmla="*/ 1968 h 2246"/>
              <a:gd name="T54" fmla="*/ 2131 w 2616"/>
              <a:gd name="T55" fmla="*/ 2116 h 2246"/>
              <a:gd name="T56" fmla="*/ 187 w 2616"/>
              <a:gd name="T57" fmla="*/ 2116 h 2246"/>
              <a:gd name="T58" fmla="*/ 129 w 2616"/>
              <a:gd name="T59" fmla="*/ 2058 h 2246"/>
              <a:gd name="T60" fmla="*/ 129 w 2616"/>
              <a:gd name="T61" fmla="*/ 432 h 2246"/>
              <a:gd name="T62" fmla="*/ 227 w 2616"/>
              <a:gd name="T63" fmla="*/ 455 h 2246"/>
              <a:gd name="T64" fmla="*/ 2131 w 2616"/>
              <a:gd name="T65" fmla="*/ 455 h 2246"/>
              <a:gd name="T66" fmla="*/ 2279 w 2616"/>
              <a:gd name="T67" fmla="*/ 603 h 2246"/>
              <a:gd name="T68" fmla="*/ 2279 w 2616"/>
              <a:gd name="T69" fmla="*/ 977 h 2246"/>
              <a:gd name="T70" fmla="*/ 1840 w 2616"/>
              <a:gd name="T71" fmla="*/ 977 h 2246"/>
              <a:gd name="T72" fmla="*/ 1694 w 2616"/>
              <a:gd name="T73" fmla="*/ 1123 h 2246"/>
              <a:gd name="T74" fmla="*/ 1694 w 2616"/>
              <a:gd name="T75" fmla="*/ 1448 h 2246"/>
              <a:gd name="T76" fmla="*/ 1840 w 2616"/>
              <a:gd name="T77" fmla="*/ 1594 h 2246"/>
              <a:gd name="T78" fmla="*/ 2279 w 2616"/>
              <a:gd name="T79" fmla="*/ 1594 h 2246"/>
              <a:gd name="T80" fmla="*/ 2279 w 2616"/>
              <a:gd name="T81" fmla="*/ 1968 h 2246"/>
              <a:gd name="T82" fmla="*/ 2487 w 2616"/>
              <a:gd name="T83" fmla="*/ 1448 h 2246"/>
              <a:gd name="T84" fmla="*/ 2470 w 2616"/>
              <a:gd name="T85" fmla="*/ 1466 h 2246"/>
              <a:gd name="T86" fmla="*/ 1840 w 2616"/>
              <a:gd name="T87" fmla="*/ 1466 h 2246"/>
              <a:gd name="T88" fmla="*/ 1823 w 2616"/>
              <a:gd name="T89" fmla="*/ 1448 h 2246"/>
              <a:gd name="T90" fmla="*/ 1823 w 2616"/>
              <a:gd name="T91" fmla="*/ 1123 h 2246"/>
              <a:gd name="T92" fmla="*/ 1840 w 2616"/>
              <a:gd name="T93" fmla="*/ 1106 h 2246"/>
              <a:gd name="T94" fmla="*/ 2470 w 2616"/>
              <a:gd name="T95" fmla="*/ 1106 h 2246"/>
              <a:gd name="T96" fmla="*/ 2487 w 2616"/>
              <a:gd name="T97" fmla="*/ 1123 h 2246"/>
              <a:gd name="T98" fmla="*/ 2487 w 2616"/>
              <a:gd name="T99" fmla="*/ 1448 h 2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16" h="2246">
                <a:moveTo>
                  <a:pt x="2470" y="977"/>
                </a:moveTo>
                <a:lnTo>
                  <a:pt x="2408" y="977"/>
                </a:lnTo>
                <a:lnTo>
                  <a:pt x="2408" y="603"/>
                </a:lnTo>
                <a:cubicBezTo>
                  <a:pt x="2408" y="450"/>
                  <a:pt x="2283" y="326"/>
                  <a:pt x="2131" y="326"/>
                </a:cubicBezTo>
                <a:lnTo>
                  <a:pt x="2073" y="326"/>
                </a:lnTo>
                <a:lnTo>
                  <a:pt x="2074" y="187"/>
                </a:lnTo>
                <a:cubicBezTo>
                  <a:pt x="2074" y="84"/>
                  <a:pt x="1990" y="0"/>
                  <a:pt x="1887" y="0"/>
                </a:cubicBezTo>
                <a:lnTo>
                  <a:pt x="227" y="0"/>
                </a:lnTo>
                <a:cubicBezTo>
                  <a:pt x="103" y="0"/>
                  <a:pt x="2" y="100"/>
                  <a:pt x="0" y="224"/>
                </a:cubicBezTo>
                <a:cubicBezTo>
                  <a:pt x="0" y="225"/>
                  <a:pt x="0" y="226"/>
                  <a:pt x="0" y="227"/>
                </a:cubicBezTo>
                <a:lnTo>
                  <a:pt x="0" y="2059"/>
                </a:lnTo>
                <a:cubicBezTo>
                  <a:pt x="0" y="2162"/>
                  <a:pt x="84" y="2246"/>
                  <a:pt x="187" y="2246"/>
                </a:cubicBezTo>
                <a:lnTo>
                  <a:pt x="2131" y="2246"/>
                </a:lnTo>
                <a:cubicBezTo>
                  <a:pt x="2284" y="2246"/>
                  <a:pt x="2408" y="2121"/>
                  <a:pt x="2408" y="1969"/>
                </a:cubicBezTo>
                <a:lnTo>
                  <a:pt x="2408" y="1594"/>
                </a:lnTo>
                <a:lnTo>
                  <a:pt x="2471" y="1594"/>
                </a:lnTo>
                <a:cubicBezTo>
                  <a:pt x="2551" y="1594"/>
                  <a:pt x="2616" y="1529"/>
                  <a:pt x="2616" y="1448"/>
                </a:cubicBezTo>
                <a:lnTo>
                  <a:pt x="2616" y="1123"/>
                </a:lnTo>
                <a:cubicBezTo>
                  <a:pt x="2616" y="1042"/>
                  <a:pt x="2550" y="977"/>
                  <a:pt x="2470" y="977"/>
                </a:cubicBezTo>
                <a:close/>
                <a:moveTo>
                  <a:pt x="227" y="129"/>
                </a:moveTo>
                <a:lnTo>
                  <a:pt x="1887" y="129"/>
                </a:lnTo>
                <a:cubicBezTo>
                  <a:pt x="1919" y="129"/>
                  <a:pt x="1945" y="155"/>
                  <a:pt x="1945" y="186"/>
                </a:cubicBezTo>
                <a:lnTo>
                  <a:pt x="1945" y="326"/>
                </a:lnTo>
                <a:lnTo>
                  <a:pt x="227" y="326"/>
                </a:lnTo>
                <a:cubicBezTo>
                  <a:pt x="173" y="326"/>
                  <a:pt x="129" y="282"/>
                  <a:pt x="129" y="228"/>
                </a:cubicBezTo>
                <a:cubicBezTo>
                  <a:pt x="129" y="174"/>
                  <a:pt x="173" y="129"/>
                  <a:pt x="227" y="129"/>
                </a:cubicBezTo>
                <a:close/>
                <a:moveTo>
                  <a:pt x="2279" y="1968"/>
                </a:moveTo>
                <a:cubicBezTo>
                  <a:pt x="2279" y="2050"/>
                  <a:pt x="2212" y="2116"/>
                  <a:pt x="2131" y="2116"/>
                </a:cubicBezTo>
                <a:lnTo>
                  <a:pt x="187" y="2116"/>
                </a:lnTo>
                <a:cubicBezTo>
                  <a:pt x="155" y="2116"/>
                  <a:pt x="129" y="2091"/>
                  <a:pt x="129" y="2058"/>
                </a:cubicBezTo>
                <a:lnTo>
                  <a:pt x="129" y="432"/>
                </a:lnTo>
                <a:cubicBezTo>
                  <a:pt x="159" y="447"/>
                  <a:pt x="192" y="455"/>
                  <a:pt x="227" y="455"/>
                </a:cubicBezTo>
                <a:lnTo>
                  <a:pt x="2131" y="455"/>
                </a:lnTo>
                <a:cubicBezTo>
                  <a:pt x="2212" y="455"/>
                  <a:pt x="2279" y="521"/>
                  <a:pt x="2279" y="603"/>
                </a:cubicBezTo>
                <a:lnTo>
                  <a:pt x="2279" y="977"/>
                </a:lnTo>
                <a:lnTo>
                  <a:pt x="1840" y="977"/>
                </a:lnTo>
                <a:cubicBezTo>
                  <a:pt x="1759" y="977"/>
                  <a:pt x="1694" y="1042"/>
                  <a:pt x="1694" y="1123"/>
                </a:cubicBezTo>
                <a:lnTo>
                  <a:pt x="1694" y="1448"/>
                </a:lnTo>
                <a:cubicBezTo>
                  <a:pt x="1694" y="1529"/>
                  <a:pt x="1759" y="1594"/>
                  <a:pt x="1840" y="1594"/>
                </a:cubicBezTo>
                <a:lnTo>
                  <a:pt x="2279" y="1594"/>
                </a:lnTo>
                <a:lnTo>
                  <a:pt x="2279" y="1968"/>
                </a:lnTo>
                <a:close/>
                <a:moveTo>
                  <a:pt x="2487" y="1448"/>
                </a:moveTo>
                <a:cubicBezTo>
                  <a:pt x="2487" y="1458"/>
                  <a:pt x="2480" y="1466"/>
                  <a:pt x="2470" y="1466"/>
                </a:cubicBezTo>
                <a:lnTo>
                  <a:pt x="1840" y="1466"/>
                </a:lnTo>
                <a:cubicBezTo>
                  <a:pt x="1830" y="1466"/>
                  <a:pt x="1823" y="1458"/>
                  <a:pt x="1823" y="1448"/>
                </a:cubicBezTo>
                <a:lnTo>
                  <a:pt x="1823" y="1123"/>
                </a:lnTo>
                <a:cubicBezTo>
                  <a:pt x="1823" y="1114"/>
                  <a:pt x="1830" y="1106"/>
                  <a:pt x="1840" y="1106"/>
                </a:cubicBezTo>
                <a:lnTo>
                  <a:pt x="2470" y="1106"/>
                </a:lnTo>
                <a:cubicBezTo>
                  <a:pt x="2479" y="1106"/>
                  <a:pt x="2487" y="1113"/>
                  <a:pt x="2487" y="1123"/>
                </a:cubicBezTo>
                <a:lnTo>
                  <a:pt x="2487" y="1448"/>
                </a:lnTo>
                <a:close/>
              </a:path>
            </a:pathLst>
          </a:custGeom>
          <a:solidFill>
            <a:srgbClr val="1C1C1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CDAA868B-EA1A-45C9-AEB6-E8101D01F3FB}"/>
              </a:ext>
            </a:extLst>
          </p:cNvPr>
          <p:cNvGrpSpPr/>
          <p:nvPr/>
        </p:nvGrpSpPr>
        <p:grpSpPr>
          <a:xfrm>
            <a:off x="6952983" y="2486784"/>
            <a:ext cx="358945" cy="386293"/>
            <a:chOff x="7310438" y="2209800"/>
            <a:chExt cx="500063" cy="538163"/>
          </a:xfrm>
          <a:solidFill>
            <a:srgbClr val="1C1C1C"/>
          </a:solidFill>
        </p:grpSpPr>
        <p:sp>
          <p:nvSpPr>
            <p:cNvPr id="26" name="Freeform 224">
              <a:extLst>
                <a:ext uri="{FF2B5EF4-FFF2-40B4-BE49-F238E27FC236}">
                  <a16:creationId xmlns:a16="http://schemas.microsoft.com/office/drawing/2014/main" id="{D826AE7C-D970-42BB-A7E3-6DF5D7BAD6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0438" y="2209800"/>
              <a:ext cx="392113" cy="514350"/>
            </a:xfrm>
            <a:custGeom>
              <a:avLst/>
              <a:gdLst>
                <a:gd name="T0" fmla="*/ 1402 w 1905"/>
                <a:gd name="T1" fmla="*/ 2372 h 2502"/>
                <a:gd name="T2" fmla="*/ 372 w 1905"/>
                <a:gd name="T3" fmla="*/ 2372 h 2502"/>
                <a:gd name="T4" fmla="*/ 130 w 1905"/>
                <a:gd name="T5" fmla="*/ 2175 h 2502"/>
                <a:gd name="T6" fmla="*/ 269 w 1905"/>
                <a:gd name="T7" fmla="*/ 619 h 2502"/>
                <a:gd name="T8" fmla="*/ 508 w 1905"/>
                <a:gd name="T9" fmla="*/ 619 h 2502"/>
                <a:gd name="T10" fmla="*/ 508 w 1905"/>
                <a:gd name="T11" fmla="*/ 833 h 2502"/>
                <a:gd name="T12" fmla="*/ 573 w 1905"/>
                <a:gd name="T13" fmla="*/ 899 h 2502"/>
                <a:gd name="T14" fmla="*/ 639 w 1905"/>
                <a:gd name="T15" fmla="*/ 833 h 2502"/>
                <a:gd name="T16" fmla="*/ 639 w 1905"/>
                <a:gd name="T17" fmla="*/ 619 h 2502"/>
                <a:gd name="T18" fmla="*/ 1361 w 1905"/>
                <a:gd name="T19" fmla="*/ 619 h 2502"/>
                <a:gd name="T20" fmla="*/ 1361 w 1905"/>
                <a:gd name="T21" fmla="*/ 833 h 2502"/>
                <a:gd name="T22" fmla="*/ 1427 w 1905"/>
                <a:gd name="T23" fmla="*/ 899 h 2502"/>
                <a:gd name="T24" fmla="*/ 1492 w 1905"/>
                <a:gd name="T25" fmla="*/ 833 h 2502"/>
                <a:gd name="T26" fmla="*/ 1492 w 1905"/>
                <a:gd name="T27" fmla="*/ 619 h 2502"/>
                <a:gd name="T28" fmla="*/ 1732 w 1905"/>
                <a:gd name="T29" fmla="*/ 619 h 2502"/>
                <a:gd name="T30" fmla="*/ 1772 w 1905"/>
                <a:gd name="T31" fmla="*/ 1043 h 2502"/>
                <a:gd name="T32" fmla="*/ 1843 w 1905"/>
                <a:gd name="T33" fmla="*/ 1102 h 2502"/>
                <a:gd name="T34" fmla="*/ 1902 w 1905"/>
                <a:gd name="T35" fmla="*/ 1030 h 2502"/>
                <a:gd name="T36" fmla="*/ 1856 w 1905"/>
                <a:gd name="T37" fmla="*/ 547 h 2502"/>
                <a:gd name="T38" fmla="*/ 1792 w 1905"/>
                <a:gd name="T39" fmla="*/ 488 h 2502"/>
                <a:gd name="T40" fmla="*/ 1492 w 1905"/>
                <a:gd name="T41" fmla="*/ 488 h 2502"/>
                <a:gd name="T42" fmla="*/ 1000 w 1905"/>
                <a:gd name="T43" fmla="*/ 0 h 2502"/>
                <a:gd name="T44" fmla="*/ 509 w 1905"/>
                <a:gd name="T45" fmla="*/ 488 h 2502"/>
                <a:gd name="T46" fmla="*/ 209 w 1905"/>
                <a:gd name="T47" fmla="*/ 488 h 2502"/>
                <a:gd name="T48" fmla="*/ 143 w 1905"/>
                <a:gd name="T49" fmla="*/ 547 h 2502"/>
                <a:gd name="T50" fmla="*/ 0 w 1905"/>
                <a:gd name="T51" fmla="*/ 2166 h 2502"/>
                <a:gd name="T52" fmla="*/ 0 w 1905"/>
                <a:gd name="T53" fmla="*/ 2172 h 2502"/>
                <a:gd name="T54" fmla="*/ 372 w 1905"/>
                <a:gd name="T55" fmla="*/ 2502 h 2502"/>
                <a:gd name="T56" fmla="*/ 1402 w 1905"/>
                <a:gd name="T57" fmla="*/ 2502 h 2502"/>
                <a:gd name="T58" fmla="*/ 1468 w 1905"/>
                <a:gd name="T59" fmla="*/ 2437 h 2502"/>
                <a:gd name="T60" fmla="*/ 1402 w 1905"/>
                <a:gd name="T61" fmla="*/ 2372 h 2502"/>
                <a:gd name="T62" fmla="*/ 1000 w 1905"/>
                <a:gd name="T63" fmla="*/ 131 h 2502"/>
                <a:gd name="T64" fmla="*/ 1361 w 1905"/>
                <a:gd name="T65" fmla="*/ 489 h 2502"/>
                <a:gd name="T66" fmla="*/ 638 w 1905"/>
                <a:gd name="T67" fmla="*/ 489 h 2502"/>
                <a:gd name="T68" fmla="*/ 1000 w 1905"/>
                <a:gd name="T69" fmla="*/ 131 h 2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05" h="2502">
                  <a:moveTo>
                    <a:pt x="1402" y="2372"/>
                  </a:moveTo>
                  <a:lnTo>
                    <a:pt x="372" y="2372"/>
                  </a:lnTo>
                  <a:cubicBezTo>
                    <a:pt x="240" y="2372"/>
                    <a:pt x="132" y="2283"/>
                    <a:pt x="130" y="2175"/>
                  </a:cubicBezTo>
                  <a:lnTo>
                    <a:pt x="269" y="619"/>
                  </a:lnTo>
                  <a:lnTo>
                    <a:pt x="508" y="619"/>
                  </a:lnTo>
                  <a:lnTo>
                    <a:pt x="508" y="833"/>
                  </a:lnTo>
                  <a:cubicBezTo>
                    <a:pt x="508" y="869"/>
                    <a:pt x="538" y="899"/>
                    <a:pt x="573" y="899"/>
                  </a:cubicBezTo>
                  <a:cubicBezTo>
                    <a:pt x="609" y="899"/>
                    <a:pt x="639" y="869"/>
                    <a:pt x="639" y="833"/>
                  </a:cubicBezTo>
                  <a:lnTo>
                    <a:pt x="639" y="619"/>
                  </a:lnTo>
                  <a:lnTo>
                    <a:pt x="1361" y="619"/>
                  </a:lnTo>
                  <a:lnTo>
                    <a:pt x="1361" y="833"/>
                  </a:lnTo>
                  <a:cubicBezTo>
                    <a:pt x="1361" y="869"/>
                    <a:pt x="1391" y="899"/>
                    <a:pt x="1427" y="899"/>
                  </a:cubicBezTo>
                  <a:cubicBezTo>
                    <a:pt x="1463" y="899"/>
                    <a:pt x="1492" y="869"/>
                    <a:pt x="1492" y="833"/>
                  </a:cubicBezTo>
                  <a:lnTo>
                    <a:pt x="1492" y="619"/>
                  </a:lnTo>
                  <a:lnTo>
                    <a:pt x="1732" y="619"/>
                  </a:lnTo>
                  <a:lnTo>
                    <a:pt x="1772" y="1043"/>
                  </a:lnTo>
                  <a:cubicBezTo>
                    <a:pt x="1775" y="1079"/>
                    <a:pt x="1807" y="1106"/>
                    <a:pt x="1843" y="1102"/>
                  </a:cubicBezTo>
                  <a:cubicBezTo>
                    <a:pt x="1879" y="1098"/>
                    <a:pt x="1905" y="1066"/>
                    <a:pt x="1902" y="1030"/>
                  </a:cubicBezTo>
                  <a:lnTo>
                    <a:pt x="1856" y="547"/>
                  </a:lnTo>
                  <a:cubicBezTo>
                    <a:pt x="1853" y="514"/>
                    <a:pt x="1825" y="488"/>
                    <a:pt x="1792" y="488"/>
                  </a:cubicBezTo>
                  <a:lnTo>
                    <a:pt x="1492" y="488"/>
                  </a:lnTo>
                  <a:cubicBezTo>
                    <a:pt x="1490" y="218"/>
                    <a:pt x="1270" y="0"/>
                    <a:pt x="1000" y="0"/>
                  </a:cubicBezTo>
                  <a:cubicBezTo>
                    <a:pt x="730" y="0"/>
                    <a:pt x="510" y="218"/>
                    <a:pt x="509" y="488"/>
                  </a:cubicBezTo>
                  <a:lnTo>
                    <a:pt x="209" y="488"/>
                  </a:lnTo>
                  <a:cubicBezTo>
                    <a:pt x="175" y="488"/>
                    <a:pt x="147" y="514"/>
                    <a:pt x="143" y="547"/>
                  </a:cubicBezTo>
                  <a:lnTo>
                    <a:pt x="0" y="2166"/>
                  </a:lnTo>
                  <a:cubicBezTo>
                    <a:pt x="0" y="2169"/>
                    <a:pt x="0" y="2170"/>
                    <a:pt x="0" y="2172"/>
                  </a:cubicBezTo>
                  <a:cubicBezTo>
                    <a:pt x="0" y="2354"/>
                    <a:pt x="167" y="2502"/>
                    <a:pt x="372" y="2502"/>
                  </a:cubicBezTo>
                  <a:lnTo>
                    <a:pt x="1402" y="2502"/>
                  </a:lnTo>
                  <a:cubicBezTo>
                    <a:pt x="1438" y="2502"/>
                    <a:pt x="1468" y="2473"/>
                    <a:pt x="1468" y="2437"/>
                  </a:cubicBezTo>
                  <a:cubicBezTo>
                    <a:pt x="1468" y="2401"/>
                    <a:pt x="1439" y="2372"/>
                    <a:pt x="1402" y="2372"/>
                  </a:cubicBezTo>
                  <a:close/>
                  <a:moveTo>
                    <a:pt x="1000" y="131"/>
                  </a:moveTo>
                  <a:cubicBezTo>
                    <a:pt x="1198" y="131"/>
                    <a:pt x="1359" y="291"/>
                    <a:pt x="1361" y="489"/>
                  </a:cubicBezTo>
                  <a:lnTo>
                    <a:pt x="638" y="489"/>
                  </a:lnTo>
                  <a:cubicBezTo>
                    <a:pt x="640" y="291"/>
                    <a:pt x="802" y="131"/>
                    <a:pt x="1000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5">
              <a:extLst>
                <a:ext uri="{FF2B5EF4-FFF2-40B4-BE49-F238E27FC236}">
                  <a16:creationId xmlns:a16="http://schemas.microsoft.com/office/drawing/2014/main" id="{C159E970-9C9D-4CEB-9D49-37C3013E18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2701" y="2519363"/>
              <a:ext cx="125413" cy="125413"/>
            </a:xfrm>
            <a:custGeom>
              <a:avLst/>
              <a:gdLst>
                <a:gd name="T0" fmla="*/ 306 w 612"/>
                <a:gd name="T1" fmla="*/ 0 h 612"/>
                <a:gd name="T2" fmla="*/ 0 w 612"/>
                <a:gd name="T3" fmla="*/ 306 h 612"/>
                <a:gd name="T4" fmla="*/ 306 w 612"/>
                <a:gd name="T5" fmla="*/ 612 h 612"/>
                <a:gd name="T6" fmla="*/ 612 w 612"/>
                <a:gd name="T7" fmla="*/ 306 h 612"/>
                <a:gd name="T8" fmla="*/ 306 w 612"/>
                <a:gd name="T9" fmla="*/ 0 h 612"/>
                <a:gd name="T10" fmla="*/ 306 w 612"/>
                <a:gd name="T11" fmla="*/ 481 h 612"/>
                <a:gd name="T12" fmla="*/ 131 w 612"/>
                <a:gd name="T13" fmla="*/ 306 h 612"/>
                <a:gd name="T14" fmla="*/ 306 w 612"/>
                <a:gd name="T15" fmla="*/ 130 h 612"/>
                <a:gd name="T16" fmla="*/ 482 w 612"/>
                <a:gd name="T17" fmla="*/ 306 h 612"/>
                <a:gd name="T18" fmla="*/ 306 w 612"/>
                <a:gd name="T19" fmla="*/ 481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2" h="612">
                  <a:moveTo>
                    <a:pt x="306" y="0"/>
                  </a:moveTo>
                  <a:cubicBezTo>
                    <a:pt x="137" y="0"/>
                    <a:pt x="0" y="137"/>
                    <a:pt x="0" y="306"/>
                  </a:cubicBezTo>
                  <a:cubicBezTo>
                    <a:pt x="0" y="474"/>
                    <a:pt x="137" y="612"/>
                    <a:pt x="306" y="612"/>
                  </a:cubicBezTo>
                  <a:cubicBezTo>
                    <a:pt x="475" y="612"/>
                    <a:pt x="612" y="474"/>
                    <a:pt x="612" y="306"/>
                  </a:cubicBezTo>
                  <a:cubicBezTo>
                    <a:pt x="612" y="137"/>
                    <a:pt x="475" y="0"/>
                    <a:pt x="306" y="0"/>
                  </a:cubicBezTo>
                  <a:close/>
                  <a:moveTo>
                    <a:pt x="306" y="481"/>
                  </a:moveTo>
                  <a:cubicBezTo>
                    <a:pt x="209" y="481"/>
                    <a:pt x="131" y="403"/>
                    <a:pt x="131" y="306"/>
                  </a:cubicBezTo>
                  <a:cubicBezTo>
                    <a:pt x="131" y="209"/>
                    <a:pt x="209" y="130"/>
                    <a:pt x="306" y="130"/>
                  </a:cubicBezTo>
                  <a:cubicBezTo>
                    <a:pt x="403" y="130"/>
                    <a:pt x="482" y="209"/>
                    <a:pt x="482" y="306"/>
                  </a:cubicBezTo>
                  <a:cubicBezTo>
                    <a:pt x="482" y="403"/>
                    <a:pt x="403" y="481"/>
                    <a:pt x="306" y="4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6">
              <a:extLst>
                <a:ext uri="{FF2B5EF4-FFF2-40B4-BE49-F238E27FC236}">
                  <a16:creationId xmlns:a16="http://schemas.microsoft.com/office/drawing/2014/main" id="{69B71D31-9196-4660-8E41-AA157AB4E3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80313" y="2463800"/>
              <a:ext cx="230188" cy="284163"/>
            </a:xfrm>
            <a:custGeom>
              <a:avLst/>
              <a:gdLst>
                <a:gd name="T0" fmla="*/ 543 w 1124"/>
                <a:gd name="T1" fmla="*/ 12 h 1384"/>
                <a:gd name="T2" fmla="*/ 5 w 1124"/>
                <a:gd name="T3" fmla="*/ 518 h 1384"/>
                <a:gd name="T4" fmla="*/ 12 w 1124"/>
                <a:gd name="T5" fmla="*/ 678 h 1384"/>
                <a:gd name="T6" fmla="*/ 16 w 1124"/>
                <a:gd name="T7" fmla="*/ 696 h 1384"/>
                <a:gd name="T8" fmla="*/ 54 w 1124"/>
                <a:gd name="T9" fmla="*/ 806 h 1384"/>
                <a:gd name="T10" fmla="*/ 494 w 1124"/>
                <a:gd name="T11" fmla="*/ 1359 h 1384"/>
                <a:gd name="T12" fmla="*/ 563 w 1124"/>
                <a:gd name="T13" fmla="*/ 1384 h 1384"/>
                <a:gd name="T14" fmla="*/ 632 w 1124"/>
                <a:gd name="T15" fmla="*/ 1359 h 1384"/>
                <a:gd name="T16" fmla="*/ 1073 w 1124"/>
                <a:gd name="T17" fmla="*/ 806 h 1384"/>
                <a:gd name="T18" fmla="*/ 1110 w 1124"/>
                <a:gd name="T19" fmla="*/ 696 h 1384"/>
                <a:gd name="T20" fmla="*/ 1114 w 1124"/>
                <a:gd name="T21" fmla="*/ 677 h 1384"/>
                <a:gd name="T22" fmla="*/ 1124 w 1124"/>
                <a:gd name="T23" fmla="*/ 572 h 1384"/>
                <a:gd name="T24" fmla="*/ 543 w 1124"/>
                <a:gd name="T25" fmla="*/ 12 h 1384"/>
                <a:gd name="T26" fmla="*/ 141 w 1124"/>
                <a:gd name="T27" fmla="*/ 679 h 1384"/>
                <a:gd name="T28" fmla="*/ 141 w 1124"/>
                <a:gd name="T29" fmla="*/ 656 h 1384"/>
                <a:gd name="T30" fmla="*/ 141 w 1124"/>
                <a:gd name="T31" fmla="*/ 679 h 1384"/>
                <a:gd name="T32" fmla="*/ 985 w 1124"/>
                <a:gd name="T33" fmla="*/ 654 h 1384"/>
                <a:gd name="T34" fmla="*/ 985 w 1124"/>
                <a:gd name="T35" fmla="*/ 657 h 1384"/>
                <a:gd name="T36" fmla="*/ 983 w 1124"/>
                <a:gd name="T37" fmla="*/ 666 h 1384"/>
                <a:gd name="T38" fmla="*/ 983 w 1124"/>
                <a:gd name="T39" fmla="*/ 667 h 1384"/>
                <a:gd name="T40" fmla="*/ 954 w 1124"/>
                <a:gd name="T41" fmla="*/ 752 h 1384"/>
                <a:gd name="T42" fmla="*/ 953 w 1124"/>
                <a:gd name="T43" fmla="*/ 754 h 1384"/>
                <a:gd name="T44" fmla="*/ 563 w 1124"/>
                <a:gd name="T45" fmla="*/ 1246 h 1384"/>
                <a:gd name="T46" fmla="*/ 174 w 1124"/>
                <a:gd name="T47" fmla="*/ 754 h 1384"/>
                <a:gd name="T48" fmla="*/ 173 w 1124"/>
                <a:gd name="T49" fmla="*/ 752 h 1384"/>
                <a:gd name="T50" fmla="*/ 144 w 1124"/>
                <a:gd name="T51" fmla="*/ 667 h 1384"/>
                <a:gd name="T52" fmla="*/ 144 w 1124"/>
                <a:gd name="T53" fmla="*/ 666 h 1384"/>
                <a:gd name="T54" fmla="*/ 142 w 1124"/>
                <a:gd name="T55" fmla="*/ 656 h 1384"/>
                <a:gd name="T56" fmla="*/ 141 w 1124"/>
                <a:gd name="T57" fmla="*/ 654 h 1384"/>
                <a:gd name="T58" fmla="*/ 135 w 1124"/>
                <a:gd name="T59" fmla="*/ 530 h 1384"/>
                <a:gd name="T60" fmla="*/ 548 w 1124"/>
                <a:gd name="T61" fmla="*/ 143 h 1384"/>
                <a:gd name="T62" fmla="*/ 993 w 1124"/>
                <a:gd name="T63" fmla="*/ 572 h 1384"/>
                <a:gd name="T64" fmla="*/ 985 w 1124"/>
                <a:gd name="T65" fmla="*/ 654 h 1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4" h="1384">
                  <a:moveTo>
                    <a:pt x="543" y="12"/>
                  </a:moveTo>
                  <a:cubicBezTo>
                    <a:pt x="263" y="22"/>
                    <a:pt x="32" y="239"/>
                    <a:pt x="5" y="518"/>
                  </a:cubicBezTo>
                  <a:cubicBezTo>
                    <a:pt x="0" y="571"/>
                    <a:pt x="2" y="625"/>
                    <a:pt x="12" y="678"/>
                  </a:cubicBezTo>
                  <a:cubicBezTo>
                    <a:pt x="13" y="681"/>
                    <a:pt x="14" y="687"/>
                    <a:pt x="16" y="696"/>
                  </a:cubicBezTo>
                  <a:cubicBezTo>
                    <a:pt x="25" y="734"/>
                    <a:pt x="37" y="771"/>
                    <a:pt x="54" y="806"/>
                  </a:cubicBezTo>
                  <a:cubicBezTo>
                    <a:pt x="110" y="938"/>
                    <a:pt x="232" y="1141"/>
                    <a:pt x="494" y="1359"/>
                  </a:cubicBezTo>
                  <a:cubicBezTo>
                    <a:pt x="514" y="1375"/>
                    <a:pt x="538" y="1384"/>
                    <a:pt x="563" y="1384"/>
                  </a:cubicBezTo>
                  <a:cubicBezTo>
                    <a:pt x="588" y="1384"/>
                    <a:pt x="613" y="1375"/>
                    <a:pt x="632" y="1359"/>
                  </a:cubicBezTo>
                  <a:cubicBezTo>
                    <a:pt x="895" y="1141"/>
                    <a:pt x="1017" y="939"/>
                    <a:pt x="1073" y="806"/>
                  </a:cubicBezTo>
                  <a:cubicBezTo>
                    <a:pt x="1089" y="771"/>
                    <a:pt x="1102" y="734"/>
                    <a:pt x="1110" y="696"/>
                  </a:cubicBezTo>
                  <a:cubicBezTo>
                    <a:pt x="1112" y="687"/>
                    <a:pt x="1113" y="680"/>
                    <a:pt x="1114" y="677"/>
                  </a:cubicBezTo>
                  <a:cubicBezTo>
                    <a:pt x="1120" y="643"/>
                    <a:pt x="1124" y="608"/>
                    <a:pt x="1124" y="572"/>
                  </a:cubicBezTo>
                  <a:cubicBezTo>
                    <a:pt x="1124" y="256"/>
                    <a:pt x="862" y="0"/>
                    <a:pt x="543" y="12"/>
                  </a:cubicBezTo>
                  <a:close/>
                  <a:moveTo>
                    <a:pt x="141" y="679"/>
                  </a:moveTo>
                  <a:cubicBezTo>
                    <a:pt x="142" y="672"/>
                    <a:pt x="142" y="664"/>
                    <a:pt x="141" y="656"/>
                  </a:cubicBezTo>
                  <a:cubicBezTo>
                    <a:pt x="142" y="664"/>
                    <a:pt x="142" y="672"/>
                    <a:pt x="141" y="679"/>
                  </a:cubicBezTo>
                  <a:close/>
                  <a:moveTo>
                    <a:pt x="985" y="654"/>
                  </a:moveTo>
                  <a:cubicBezTo>
                    <a:pt x="985" y="655"/>
                    <a:pt x="985" y="656"/>
                    <a:pt x="985" y="657"/>
                  </a:cubicBezTo>
                  <a:cubicBezTo>
                    <a:pt x="985" y="658"/>
                    <a:pt x="984" y="662"/>
                    <a:pt x="983" y="666"/>
                  </a:cubicBezTo>
                  <a:lnTo>
                    <a:pt x="983" y="667"/>
                  </a:lnTo>
                  <a:cubicBezTo>
                    <a:pt x="976" y="696"/>
                    <a:pt x="966" y="725"/>
                    <a:pt x="954" y="752"/>
                  </a:cubicBezTo>
                  <a:cubicBezTo>
                    <a:pt x="953" y="752"/>
                    <a:pt x="953" y="753"/>
                    <a:pt x="953" y="754"/>
                  </a:cubicBezTo>
                  <a:cubicBezTo>
                    <a:pt x="904" y="870"/>
                    <a:pt x="796" y="1049"/>
                    <a:pt x="563" y="1246"/>
                  </a:cubicBezTo>
                  <a:cubicBezTo>
                    <a:pt x="330" y="1049"/>
                    <a:pt x="223" y="870"/>
                    <a:pt x="174" y="754"/>
                  </a:cubicBezTo>
                  <a:cubicBezTo>
                    <a:pt x="173" y="754"/>
                    <a:pt x="173" y="753"/>
                    <a:pt x="173" y="752"/>
                  </a:cubicBezTo>
                  <a:cubicBezTo>
                    <a:pt x="160" y="725"/>
                    <a:pt x="150" y="696"/>
                    <a:pt x="144" y="667"/>
                  </a:cubicBezTo>
                  <a:lnTo>
                    <a:pt x="144" y="666"/>
                  </a:lnTo>
                  <a:cubicBezTo>
                    <a:pt x="142" y="660"/>
                    <a:pt x="142" y="657"/>
                    <a:pt x="142" y="656"/>
                  </a:cubicBezTo>
                  <a:cubicBezTo>
                    <a:pt x="142" y="656"/>
                    <a:pt x="142" y="654"/>
                    <a:pt x="141" y="654"/>
                  </a:cubicBezTo>
                  <a:cubicBezTo>
                    <a:pt x="134" y="613"/>
                    <a:pt x="131" y="572"/>
                    <a:pt x="135" y="530"/>
                  </a:cubicBezTo>
                  <a:cubicBezTo>
                    <a:pt x="156" y="317"/>
                    <a:pt x="333" y="150"/>
                    <a:pt x="548" y="143"/>
                  </a:cubicBezTo>
                  <a:cubicBezTo>
                    <a:pt x="792" y="134"/>
                    <a:pt x="993" y="330"/>
                    <a:pt x="993" y="572"/>
                  </a:cubicBezTo>
                  <a:cubicBezTo>
                    <a:pt x="993" y="599"/>
                    <a:pt x="990" y="627"/>
                    <a:pt x="985" y="6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01A747B2-0C95-4A54-9F49-7AE117E0DE16}"/>
              </a:ext>
            </a:extLst>
          </p:cNvPr>
          <p:cNvGrpSpPr/>
          <p:nvPr/>
        </p:nvGrpSpPr>
        <p:grpSpPr>
          <a:xfrm>
            <a:off x="6976913" y="973142"/>
            <a:ext cx="311085" cy="386293"/>
            <a:chOff x="7367589" y="7938"/>
            <a:chExt cx="433387" cy="538163"/>
          </a:xfrm>
          <a:solidFill>
            <a:srgbClr val="1C1C1C"/>
          </a:solidFill>
        </p:grpSpPr>
        <p:sp>
          <p:nvSpPr>
            <p:cNvPr id="246" name="Freeform 190">
              <a:extLst>
                <a:ext uri="{FF2B5EF4-FFF2-40B4-BE49-F238E27FC236}">
                  <a16:creationId xmlns:a16="http://schemas.microsoft.com/office/drawing/2014/main" id="{687E69A0-8DB9-4BA8-A34D-87F19F7EE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9176" y="327026"/>
              <a:ext cx="430213" cy="219075"/>
            </a:xfrm>
            <a:custGeom>
              <a:avLst/>
              <a:gdLst>
                <a:gd name="T0" fmla="*/ 2028 w 2093"/>
                <a:gd name="T1" fmla="*/ 934 h 1065"/>
                <a:gd name="T2" fmla="*/ 1113 w 2093"/>
                <a:gd name="T3" fmla="*/ 934 h 1065"/>
                <a:gd name="T4" fmla="*/ 1113 w 2093"/>
                <a:gd name="T5" fmla="*/ 209 h 1065"/>
                <a:gd name="T6" fmla="*/ 1275 w 2093"/>
                <a:gd name="T7" fmla="*/ 347 h 1065"/>
                <a:gd name="T8" fmla="*/ 1367 w 2093"/>
                <a:gd name="T9" fmla="*/ 339 h 1065"/>
                <a:gd name="T10" fmla="*/ 1360 w 2093"/>
                <a:gd name="T11" fmla="*/ 247 h 1065"/>
                <a:gd name="T12" fmla="*/ 1090 w 2093"/>
                <a:gd name="T13" fmla="*/ 17 h 1065"/>
                <a:gd name="T14" fmla="*/ 1089 w 2093"/>
                <a:gd name="T15" fmla="*/ 17 h 1065"/>
                <a:gd name="T16" fmla="*/ 1087 w 2093"/>
                <a:gd name="T17" fmla="*/ 15 h 1065"/>
                <a:gd name="T18" fmla="*/ 1084 w 2093"/>
                <a:gd name="T19" fmla="*/ 13 h 1065"/>
                <a:gd name="T20" fmla="*/ 1082 w 2093"/>
                <a:gd name="T21" fmla="*/ 11 h 1065"/>
                <a:gd name="T22" fmla="*/ 1079 w 2093"/>
                <a:gd name="T23" fmla="*/ 10 h 1065"/>
                <a:gd name="T24" fmla="*/ 1077 w 2093"/>
                <a:gd name="T25" fmla="*/ 9 h 1065"/>
                <a:gd name="T26" fmla="*/ 1074 w 2093"/>
                <a:gd name="T27" fmla="*/ 7 h 1065"/>
                <a:gd name="T28" fmla="*/ 1071 w 2093"/>
                <a:gd name="T29" fmla="*/ 6 h 1065"/>
                <a:gd name="T30" fmla="*/ 1068 w 2093"/>
                <a:gd name="T31" fmla="*/ 5 h 1065"/>
                <a:gd name="T32" fmla="*/ 1065 w 2093"/>
                <a:gd name="T33" fmla="*/ 4 h 1065"/>
                <a:gd name="T34" fmla="*/ 1062 w 2093"/>
                <a:gd name="T35" fmla="*/ 3 h 1065"/>
                <a:gd name="T36" fmla="*/ 1059 w 2093"/>
                <a:gd name="T37" fmla="*/ 2 h 1065"/>
                <a:gd name="T38" fmla="*/ 1055 w 2093"/>
                <a:gd name="T39" fmla="*/ 2 h 1065"/>
                <a:gd name="T40" fmla="*/ 1053 w 2093"/>
                <a:gd name="T41" fmla="*/ 1 h 1065"/>
                <a:gd name="T42" fmla="*/ 1041 w 2093"/>
                <a:gd name="T43" fmla="*/ 1 h 1065"/>
                <a:gd name="T44" fmla="*/ 1038 w 2093"/>
                <a:gd name="T45" fmla="*/ 2 h 1065"/>
                <a:gd name="T46" fmla="*/ 1035 w 2093"/>
                <a:gd name="T47" fmla="*/ 2 h 1065"/>
                <a:gd name="T48" fmla="*/ 1032 w 2093"/>
                <a:gd name="T49" fmla="*/ 3 h 1065"/>
                <a:gd name="T50" fmla="*/ 1029 w 2093"/>
                <a:gd name="T51" fmla="*/ 4 h 1065"/>
                <a:gd name="T52" fmla="*/ 1026 w 2093"/>
                <a:gd name="T53" fmla="*/ 5 h 1065"/>
                <a:gd name="T54" fmla="*/ 1023 w 2093"/>
                <a:gd name="T55" fmla="*/ 6 h 1065"/>
                <a:gd name="T56" fmla="*/ 1020 w 2093"/>
                <a:gd name="T57" fmla="*/ 7 h 1065"/>
                <a:gd name="T58" fmla="*/ 1018 w 2093"/>
                <a:gd name="T59" fmla="*/ 9 h 1065"/>
                <a:gd name="T60" fmla="*/ 1015 w 2093"/>
                <a:gd name="T61" fmla="*/ 10 h 1065"/>
                <a:gd name="T62" fmla="*/ 1012 w 2093"/>
                <a:gd name="T63" fmla="*/ 11 h 1065"/>
                <a:gd name="T64" fmla="*/ 1010 w 2093"/>
                <a:gd name="T65" fmla="*/ 13 h 1065"/>
                <a:gd name="T66" fmla="*/ 1007 w 2093"/>
                <a:gd name="T67" fmla="*/ 15 h 1065"/>
                <a:gd name="T68" fmla="*/ 1005 w 2093"/>
                <a:gd name="T69" fmla="*/ 17 h 1065"/>
                <a:gd name="T70" fmla="*/ 1005 w 2093"/>
                <a:gd name="T71" fmla="*/ 17 h 1065"/>
                <a:gd name="T72" fmla="*/ 733 w 2093"/>
                <a:gd name="T73" fmla="*/ 248 h 1065"/>
                <a:gd name="T74" fmla="*/ 726 w 2093"/>
                <a:gd name="T75" fmla="*/ 340 h 1065"/>
                <a:gd name="T76" fmla="*/ 776 w 2093"/>
                <a:gd name="T77" fmla="*/ 363 h 1065"/>
                <a:gd name="T78" fmla="*/ 819 w 2093"/>
                <a:gd name="T79" fmla="*/ 347 h 1065"/>
                <a:gd name="T80" fmla="*/ 982 w 2093"/>
                <a:gd name="T81" fmla="*/ 209 h 1065"/>
                <a:gd name="T82" fmla="*/ 982 w 2093"/>
                <a:gd name="T83" fmla="*/ 934 h 1065"/>
                <a:gd name="T84" fmla="*/ 66 w 2093"/>
                <a:gd name="T85" fmla="*/ 934 h 1065"/>
                <a:gd name="T86" fmla="*/ 0 w 2093"/>
                <a:gd name="T87" fmla="*/ 1000 h 1065"/>
                <a:gd name="T88" fmla="*/ 66 w 2093"/>
                <a:gd name="T89" fmla="*/ 1065 h 1065"/>
                <a:gd name="T90" fmla="*/ 2028 w 2093"/>
                <a:gd name="T91" fmla="*/ 1065 h 1065"/>
                <a:gd name="T92" fmla="*/ 2093 w 2093"/>
                <a:gd name="T93" fmla="*/ 1000 h 1065"/>
                <a:gd name="T94" fmla="*/ 2028 w 2093"/>
                <a:gd name="T95" fmla="*/ 934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93" h="1065">
                  <a:moveTo>
                    <a:pt x="2028" y="934"/>
                  </a:moveTo>
                  <a:lnTo>
                    <a:pt x="1113" y="934"/>
                  </a:lnTo>
                  <a:lnTo>
                    <a:pt x="1113" y="209"/>
                  </a:lnTo>
                  <a:lnTo>
                    <a:pt x="1275" y="347"/>
                  </a:lnTo>
                  <a:cubicBezTo>
                    <a:pt x="1303" y="370"/>
                    <a:pt x="1344" y="367"/>
                    <a:pt x="1367" y="339"/>
                  </a:cubicBezTo>
                  <a:cubicBezTo>
                    <a:pt x="1391" y="311"/>
                    <a:pt x="1387" y="270"/>
                    <a:pt x="1360" y="247"/>
                  </a:cubicBezTo>
                  <a:lnTo>
                    <a:pt x="1090" y="17"/>
                  </a:lnTo>
                  <a:cubicBezTo>
                    <a:pt x="1090" y="17"/>
                    <a:pt x="1090" y="17"/>
                    <a:pt x="1089" y="17"/>
                  </a:cubicBezTo>
                  <a:cubicBezTo>
                    <a:pt x="1089" y="16"/>
                    <a:pt x="1087" y="16"/>
                    <a:pt x="1087" y="15"/>
                  </a:cubicBezTo>
                  <a:cubicBezTo>
                    <a:pt x="1086" y="15"/>
                    <a:pt x="1085" y="14"/>
                    <a:pt x="1084" y="13"/>
                  </a:cubicBezTo>
                  <a:cubicBezTo>
                    <a:pt x="1084" y="12"/>
                    <a:pt x="1083" y="12"/>
                    <a:pt x="1082" y="11"/>
                  </a:cubicBezTo>
                  <a:cubicBezTo>
                    <a:pt x="1081" y="11"/>
                    <a:pt x="1080" y="10"/>
                    <a:pt x="1079" y="10"/>
                  </a:cubicBezTo>
                  <a:cubicBezTo>
                    <a:pt x="1079" y="9"/>
                    <a:pt x="1078" y="9"/>
                    <a:pt x="1077" y="9"/>
                  </a:cubicBezTo>
                  <a:cubicBezTo>
                    <a:pt x="1075" y="8"/>
                    <a:pt x="1074" y="8"/>
                    <a:pt x="1074" y="7"/>
                  </a:cubicBezTo>
                  <a:cubicBezTo>
                    <a:pt x="1073" y="6"/>
                    <a:pt x="1072" y="6"/>
                    <a:pt x="1071" y="6"/>
                  </a:cubicBezTo>
                  <a:cubicBezTo>
                    <a:pt x="1070" y="5"/>
                    <a:pt x="1069" y="5"/>
                    <a:pt x="1068" y="5"/>
                  </a:cubicBezTo>
                  <a:cubicBezTo>
                    <a:pt x="1067" y="4"/>
                    <a:pt x="1066" y="4"/>
                    <a:pt x="1065" y="4"/>
                  </a:cubicBezTo>
                  <a:cubicBezTo>
                    <a:pt x="1064" y="3"/>
                    <a:pt x="1063" y="3"/>
                    <a:pt x="1062" y="3"/>
                  </a:cubicBezTo>
                  <a:cubicBezTo>
                    <a:pt x="1061" y="3"/>
                    <a:pt x="1060" y="2"/>
                    <a:pt x="1059" y="2"/>
                  </a:cubicBezTo>
                  <a:cubicBezTo>
                    <a:pt x="1058" y="2"/>
                    <a:pt x="1056" y="2"/>
                    <a:pt x="1055" y="2"/>
                  </a:cubicBezTo>
                  <a:cubicBezTo>
                    <a:pt x="1055" y="2"/>
                    <a:pt x="1054" y="2"/>
                    <a:pt x="1053" y="1"/>
                  </a:cubicBezTo>
                  <a:cubicBezTo>
                    <a:pt x="1049" y="0"/>
                    <a:pt x="1045" y="0"/>
                    <a:pt x="1041" y="1"/>
                  </a:cubicBezTo>
                  <a:cubicBezTo>
                    <a:pt x="1040" y="1"/>
                    <a:pt x="1039" y="1"/>
                    <a:pt x="1038" y="2"/>
                  </a:cubicBezTo>
                  <a:cubicBezTo>
                    <a:pt x="1037" y="2"/>
                    <a:pt x="1036" y="2"/>
                    <a:pt x="1035" y="2"/>
                  </a:cubicBezTo>
                  <a:cubicBezTo>
                    <a:pt x="1033" y="2"/>
                    <a:pt x="1033" y="3"/>
                    <a:pt x="1032" y="3"/>
                  </a:cubicBezTo>
                  <a:cubicBezTo>
                    <a:pt x="1031" y="3"/>
                    <a:pt x="1030" y="3"/>
                    <a:pt x="1029" y="4"/>
                  </a:cubicBezTo>
                  <a:cubicBezTo>
                    <a:pt x="1027" y="4"/>
                    <a:pt x="1027" y="4"/>
                    <a:pt x="1026" y="5"/>
                  </a:cubicBezTo>
                  <a:cubicBezTo>
                    <a:pt x="1025" y="5"/>
                    <a:pt x="1024" y="5"/>
                    <a:pt x="1023" y="6"/>
                  </a:cubicBezTo>
                  <a:cubicBezTo>
                    <a:pt x="1022" y="6"/>
                    <a:pt x="1021" y="6"/>
                    <a:pt x="1020" y="7"/>
                  </a:cubicBezTo>
                  <a:cubicBezTo>
                    <a:pt x="1019" y="8"/>
                    <a:pt x="1018" y="8"/>
                    <a:pt x="1018" y="9"/>
                  </a:cubicBezTo>
                  <a:cubicBezTo>
                    <a:pt x="1017" y="9"/>
                    <a:pt x="1016" y="10"/>
                    <a:pt x="1015" y="10"/>
                  </a:cubicBezTo>
                  <a:cubicBezTo>
                    <a:pt x="1014" y="10"/>
                    <a:pt x="1013" y="11"/>
                    <a:pt x="1012" y="11"/>
                  </a:cubicBezTo>
                  <a:cubicBezTo>
                    <a:pt x="1012" y="12"/>
                    <a:pt x="1011" y="12"/>
                    <a:pt x="1010" y="13"/>
                  </a:cubicBezTo>
                  <a:cubicBezTo>
                    <a:pt x="1009" y="14"/>
                    <a:pt x="1008" y="14"/>
                    <a:pt x="1007" y="15"/>
                  </a:cubicBezTo>
                  <a:cubicBezTo>
                    <a:pt x="1007" y="16"/>
                    <a:pt x="1006" y="16"/>
                    <a:pt x="1005" y="17"/>
                  </a:cubicBezTo>
                  <a:cubicBezTo>
                    <a:pt x="1005" y="17"/>
                    <a:pt x="1005" y="17"/>
                    <a:pt x="1005" y="17"/>
                  </a:cubicBezTo>
                  <a:lnTo>
                    <a:pt x="733" y="248"/>
                  </a:lnTo>
                  <a:cubicBezTo>
                    <a:pt x="706" y="272"/>
                    <a:pt x="702" y="313"/>
                    <a:pt x="726" y="340"/>
                  </a:cubicBezTo>
                  <a:cubicBezTo>
                    <a:pt x="739" y="356"/>
                    <a:pt x="757" y="363"/>
                    <a:pt x="776" y="363"/>
                  </a:cubicBezTo>
                  <a:cubicBezTo>
                    <a:pt x="791" y="363"/>
                    <a:pt x="806" y="358"/>
                    <a:pt x="819" y="347"/>
                  </a:cubicBezTo>
                  <a:lnTo>
                    <a:pt x="982" y="209"/>
                  </a:lnTo>
                  <a:lnTo>
                    <a:pt x="982" y="934"/>
                  </a:lnTo>
                  <a:lnTo>
                    <a:pt x="66" y="934"/>
                  </a:lnTo>
                  <a:cubicBezTo>
                    <a:pt x="30" y="934"/>
                    <a:pt x="0" y="964"/>
                    <a:pt x="0" y="1000"/>
                  </a:cubicBezTo>
                  <a:cubicBezTo>
                    <a:pt x="0" y="1036"/>
                    <a:pt x="30" y="1065"/>
                    <a:pt x="66" y="1065"/>
                  </a:cubicBezTo>
                  <a:lnTo>
                    <a:pt x="2028" y="1065"/>
                  </a:lnTo>
                  <a:cubicBezTo>
                    <a:pt x="2064" y="1065"/>
                    <a:pt x="2093" y="1036"/>
                    <a:pt x="2093" y="1000"/>
                  </a:cubicBezTo>
                  <a:cubicBezTo>
                    <a:pt x="2093" y="964"/>
                    <a:pt x="2064" y="934"/>
                    <a:pt x="2028" y="9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191">
              <a:extLst>
                <a:ext uri="{FF2B5EF4-FFF2-40B4-BE49-F238E27FC236}">
                  <a16:creationId xmlns:a16="http://schemas.microsoft.com/office/drawing/2014/main" id="{95107542-ACA3-4D61-B709-21413EF49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7289" y="7938"/>
              <a:ext cx="152400" cy="279400"/>
            </a:xfrm>
            <a:custGeom>
              <a:avLst/>
              <a:gdLst>
                <a:gd name="T0" fmla="*/ 274 w 736"/>
                <a:gd name="T1" fmla="*/ 745 h 1362"/>
                <a:gd name="T2" fmla="*/ 463 w 736"/>
                <a:gd name="T3" fmla="*/ 745 h 1362"/>
                <a:gd name="T4" fmla="*/ 606 w 736"/>
                <a:gd name="T5" fmla="*/ 888 h 1362"/>
                <a:gd name="T6" fmla="*/ 463 w 736"/>
                <a:gd name="T7" fmla="*/ 1030 h 1362"/>
                <a:gd name="T8" fmla="*/ 123 w 736"/>
                <a:gd name="T9" fmla="*/ 1030 h 1362"/>
                <a:gd name="T10" fmla="*/ 57 w 736"/>
                <a:gd name="T11" fmla="*/ 1095 h 1362"/>
                <a:gd name="T12" fmla="*/ 123 w 736"/>
                <a:gd name="T13" fmla="*/ 1161 h 1362"/>
                <a:gd name="T14" fmla="*/ 303 w 736"/>
                <a:gd name="T15" fmla="*/ 1161 h 1362"/>
                <a:gd name="T16" fmla="*/ 303 w 736"/>
                <a:gd name="T17" fmla="*/ 1296 h 1362"/>
                <a:gd name="T18" fmla="*/ 369 w 736"/>
                <a:gd name="T19" fmla="*/ 1362 h 1362"/>
                <a:gd name="T20" fmla="*/ 434 w 736"/>
                <a:gd name="T21" fmla="*/ 1296 h 1362"/>
                <a:gd name="T22" fmla="*/ 434 w 736"/>
                <a:gd name="T23" fmla="*/ 1161 h 1362"/>
                <a:gd name="T24" fmla="*/ 465 w 736"/>
                <a:gd name="T25" fmla="*/ 1161 h 1362"/>
                <a:gd name="T26" fmla="*/ 467 w 736"/>
                <a:gd name="T27" fmla="*/ 1161 h 1362"/>
                <a:gd name="T28" fmla="*/ 736 w 736"/>
                <a:gd name="T29" fmla="*/ 888 h 1362"/>
                <a:gd name="T30" fmla="*/ 463 w 736"/>
                <a:gd name="T31" fmla="*/ 614 h 1362"/>
                <a:gd name="T32" fmla="*/ 273 w 736"/>
                <a:gd name="T33" fmla="*/ 614 h 1362"/>
                <a:gd name="T34" fmla="*/ 131 w 736"/>
                <a:gd name="T35" fmla="*/ 472 h 1362"/>
                <a:gd name="T36" fmla="*/ 273 w 736"/>
                <a:gd name="T37" fmla="*/ 330 h 1362"/>
                <a:gd name="T38" fmla="*/ 609 w 736"/>
                <a:gd name="T39" fmla="*/ 330 h 1362"/>
                <a:gd name="T40" fmla="*/ 674 w 736"/>
                <a:gd name="T41" fmla="*/ 264 h 1362"/>
                <a:gd name="T42" fmla="*/ 609 w 736"/>
                <a:gd name="T43" fmla="*/ 199 h 1362"/>
                <a:gd name="T44" fmla="*/ 434 w 736"/>
                <a:gd name="T45" fmla="*/ 199 h 1362"/>
                <a:gd name="T46" fmla="*/ 434 w 736"/>
                <a:gd name="T47" fmla="*/ 66 h 1362"/>
                <a:gd name="T48" fmla="*/ 369 w 736"/>
                <a:gd name="T49" fmla="*/ 0 h 1362"/>
                <a:gd name="T50" fmla="*/ 303 w 736"/>
                <a:gd name="T51" fmla="*/ 66 h 1362"/>
                <a:gd name="T52" fmla="*/ 303 w 736"/>
                <a:gd name="T53" fmla="*/ 199 h 1362"/>
                <a:gd name="T54" fmla="*/ 274 w 736"/>
                <a:gd name="T55" fmla="*/ 199 h 1362"/>
                <a:gd name="T56" fmla="*/ 0 w 736"/>
                <a:gd name="T57" fmla="*/ 472 h 1362"/>
                <a:gd name="T58" fmla="*/ 274 w 736"/>
                <a:gd name="T59" fmla="*/ 745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6" h="1362">
                  <a:moveTo>
                    <a:pt x="274" y="745"/>
                  </a:moveTo>
                  <a:lnTo>
                    <a:pt x="463" y="745"/>
                  </a:lnTo>
                  <a:cubicBezTo>
                    <a:pt x="542" y="745"/>
                    <a:pt x="606" y="809"/>
                    <a:pt x="606" y="888"/>
                  </a:cubicBezTo>
                  <a:cubicBezTo>
                    <a:pt x="606" y="966"/>
                    <a:pt x="542" y="1030"/>
                    <a:pt x="463" y="1030"/>
                  </a:cubicBezTo>
                  <a:lnTo>
                    <a:pt x="123" y="1030"/>
                  </a:lnTo>
                  <a:cubicBezTo>
                    <a:pt x="87" y="1030"/>
                    <a:pt x="57" y="1059"/>
                    <a:pt x="57" y="1095"/>
                  </a:cubicBezTo>
                  <a:cubicBezTo>
                    <a:pt x="57" y="1131"/>
                    <a:pt x="87" y="1161"/>
                    <a:pt x="123" y="1161"/>
                  </a:cubicBezTo>
                  <a:lnTo>
                    <a:pt x="303" y="1161"/>
                  </a:lnTo>
                  <a:lnTo>
                    <a:pt x="303" y="1296"/>
                  </a:lnTo>
                  <a:cubicBezTo>
                    <a:pt x="303" y="1332"/>
                    <a:pt x="333" y="1362"/>
                    <a:pt x="369" y="1362"/>
                  </a:cubicBezTo>
                  <a:cubicBezTo>
                    <a:pt x="405" y="1362"/>
                    <a:pt x="434" y="1332"/>
                    <a:pt x="434" y="1296"/>
                  </a:cubicBezTo>
                  <a:lnTo>
                    <a:pt x="434" y="1161"/>
                  </a:lnTo>
                  <a:lnTo>
                    <a:pt x="465" y="1161"/>
                  </a:lnTo>
                  <a:cubicBezTo>
                    <a:pt x="466" y="1161"/>
                    <a:pt x="466" y="1161"/>
                    <a:pt x="467" y="1161"/>
                  </a:cubicBezTo>
                  <a:cubicBezTo>
                    <a:pt x="616" y="1159"/>
                    <a:pt x="736" y="1037"/>
                    <a:pt x="736" y="888"/>
                  </a:cubicBezTo>
                  <a:cubicBezTo>
                    <a:pt x="736" y="737"/>
                    <a:pt x="613" y="614"/>
                    <a:pt x="463" y="614"/>
                  </a:cubicBezTo>
                  <a:lnTo>
                    <a:pt x="273" y="614"/>
                  </a:lnTo>
                  <a:cubicBezTo>
                    <a:pt x="195" y="614"/>
                    <a:pt x="131" y="550"/>
                    <a:pt x="131" y="472"/>
                  </a:cubicBezTo>
                  <a:cubicBezTo>
                    <a:pt x="131" y="393"/>
                    <a:pt x="195" y="330"/>
                    <a:pt x="273" y="330"/>
                  </a:cubicBezTo>
                  <a:lnTo>
                    <a:pt x="609" y="330"/>
                  </a:lnTo>
                  <a:cubicBezTo>
                    <a:pt x="645" y="330"/>
                    <a:pt x="674" y="300"/>
                    <a:pt x="674" y="264"/>
                  </a:cubicBezTo>
                  <a:cubicBezTo>
                    <a:pt x="674" y="228"/>
                    <a:pt x="645" y="199"/>
                    <a:pt x="609" y="199"/>
                  </a:cubicBezTo>
                  <a:lnTo>
                    <a:pt x="434" y="199"/>
                  </a:lnTo>
                  <a:lnTo>
                    <a:pt x="434" y="66"/>
                  </a:lnTo>
                  <a:cubicBezTo>
                    <a:pt x="434" y="30"/>
                    <a:pt x="405" y="0"/>
                    <a:pt x="369" y="0"/>
                  </a:cubicBezTo>
                  <a:cubicBezTo>
                    <a:pt x="333" y="0"/>
                    <a:pt x="303" y="30"/>
                    <a:pt x="303" y="66"/>
                  </a:cubicBezTo>
                  <a:lnTo>
                    <a:pt x="303" y="199"/>
                  </a:lnTo>
                  <a:lnTo>
                    <a:pt x="274" y="199"/>
                  </a:lnTo>
                  <a:cubicBezTo>
                    <a:pt x="123" y="199"/>
                    <a:pt x="0" y="321"/>
                    <a:pt x="0" y="472"/>
                  </a:cubicBezTo>
                  <a:cubicBezTo>
                    <a:pt x="0" y="622"/>
                    <a:pt x="123" y="745"/>
                    <a:pt x="274" y="7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192">
              <a:extLst>
                <a:ext uri="{FF2B5EF4-FFF2-40B4-BE49-F238E27FC236}">
                  <a16:creationId xmlns:a16="http://schemas.microsoft.com/office/drawing/2014/main" id="{35909FBD-B32D-410E-9AD5-438F7F03A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7589" y="39688"/>
              <a:ext cx="119063" cy="215900"/>
            </a:xfrm>
            <a:custGeom>
              <a:avLst/>
              <a:gdLst>
                <a:gd name="T0" fmla="*/ 221 w 584"/>
                <a:gd name="T1" fmla="*/ 590 h 1051"/>
                <a:gd name="T2" fmla="*/ 362 w 584"/>
                <a:gd name="T3" fmla="*/ 590 h 1051"/>
                <a:gd name="T4" fmla="*/ 452 w 584"/>
                <a:gd name="T5" fmla="*/ 680 h 1051"/>
                <a:gd name="T6" fmla="*/ 362 w 584"/>
                <a:gd name="T7" fmla="*/ 770 h 1051"/>
                <a:gd name="T8" fmla="*/ 108 w 584"/>
                <a:gd name="T9" fmla="*/ 770 h 1051"/>
                <a:gd name="T10" fmla="*/ 42 w 584"/>
                <a:gd name="T11" fmla="*/ 836 h 1051"/>
                <a:gd name="T12" fmla="*/ 108 w 584"/>
                <a:gd name="T13" fmla="*/ 901 h 1051"/>
                <a:gd name="T14" fmla="*/ 226 w 584"/>
                <a:gd name="T15" fmla="*/ 901 h 1051"/>
                <a:gd name="T16" fmla="*/ 226 w 584"/>
                <a:gd name="T17" fmla="*/ 986 h 1051"/>
                <a:gd name="T18" fmla="*/ 292 w 584"/>
                <a:gd name="T19" fmla="*/ 1051 h 1051"/>
                <a:gd name="T20" fmla="*/ 357 w 584"/>
                <a:gd name="T21" fmla="*/ 986 h 1051"/>
                <a:gd name="T22" fmla="*/ 357 w 584"/>
                <a:gd name="T23" fmla="*/ 901 h 1051"/>
                <a:gd name="T24" fmla="*/ 364 w 584"/>
                <a:gd name="T25" fmla="*/ 901 h 1051"/>
                <a:gd name="T26" fmla="*/ 366 w 584"/>
                <a:gd name="T27" fmla="*/ 901 h 1051"/>
                <a:gd name="T28" fmla="*/ 584 w 584"/>
                <a:gd name="T29" fmla="*/ 680 h 1051"/>
                <a:gd name="T30" fmla="*/ 363 w 584"/>
                <a:gd name="T31" fmla="*/ 459 h 1051"/>
                <a:gd name="T32" fmla="*/ 221 w 584"/>
                <a:gd name="T33" fmla="*/ 459 h 1051"/>
                <a:gd name="T34" fmla="*/ 131 w 584"/>
                <a:gd name="T35" fmla="*/ 369 h 1051"/>
                <a:gd name="T36" fmla="*/ 221 w 584"/>
                <a:gd name="T37" fmla="*/ 279 h 1051"/>
                <a:gd name="T38" fmla="*/ 472 w 584"/>
                <a:gd name="T39" fmla="*/ 279 h 1051"/>
                <a:gd name="T40" fmla="*/ 537 w 584"/>
                <a:gd name="T41" fmla="*/ 214 h 1051"/>
                <a:gd name="T42" fmla="*/ 472 w 584"/>
                <a:gd name="T43" fmla="*/ 148 h 1051"/>
                <a:gd name="T44" fmla="*/ 358 w 584"/>
                <a:gd name="T45" fmla="*/ 148 h 1051"/>
                <a:gd name="T46" fmla="*/ 358 w 584"/>
                <a:gd name="T47" fmla="*/ 65 h 1051"/>
                <a:gd name="T48" fmla="*/ 292 w 584"/>
                <a:gd name="T49" fmla="*/ 0 h 1051"/>
                <a:gd name="T50" fmla="*/ 227 w 584"/>
                <a:gd name="T51" fmla="*/ 65 h 1051"/>
                <a:gd name="T52" fmla="*/ 227 w 584"/>
                <a:gd name="T53" fmla="*/ 148 h 1051"/>
                <a:gd name="T54" fmla="*/ 221 w 584"/>
                <a:gd name="T55" fmla="*/ 148 h 1051"/>
                <a:gd name="T56" fmla="*/ 0 w 584"/>
                <a:gd name="T57" fmla="*/ 369 h 1051"/>
                <a:gd name="T58" fmla="*/ 221 w 584"/>
                <a:gd name="T59" fmla="*/ 590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4" h="1051">
                  <a:moveTo>
                    <a:pt x="221" y="590"/>
                  </a:moveTo>
                  <a:lnTo>
                    <a:pt x="362" y="590"/>
                  </a:lnTo>
                  <a:cubicBezTo>
                    <a:pt x="412" y="590"/>
                    <a:pt x="452" y="631"/>
                    <a:pt x="452" y="680"/>
                  </a:cubicBezTo>
                  <a:cubicBezTo>
                    <a:pt x="452" y="730"/>
                    <a:pt x="412" y="770"/>
                    <a:pt x="362" y="770"/>
                  </a:cubicBezTo>
                  <a:lnTo>
                    <a:pt x="108" y="770"/>
                  </a:lnTo>
                  <a:cubicBezTo>
                    <a:pt x="72" y="770"/>
                    <a:pt x="42" y="800"/>
                    <a:pt x="42" y="836"/>
                  </a:cubicBezTo>
                  <a:cubicBezTo>
                    <a:pt x="42" y="872"/>
                    <a:pt x="72" y="901"/>
                    <a:pt x="108" y="901"/>
                  </a:cubicBezTo>
                  <a:lnTo>
                    <a:pt x="226" y="901"/>
                  </a:lnTo>
                  <a:lnTo>
                    <a:pt x="226" y="986"/>
                  </a:lnTo>
                  <a:cubicBezTo>
                    <a:pt x="226" y="1022"/>
                    <a:pt x="256" y="1051"/>
                    <a:pt x="292" y="1051"/>
                  </a:cubicBezTo>
                  <a:cubicBezTo>
                    <a:pt x="328" y="1051"/>
                    <a:pt x="357" y="1022"/>
                    <a:pt x="357" y="986"/>
                  </a:cubicBezTo>
                  <a:lnTo>
                    <a:pt x="357" y="901"/>
                  </a:lnTo>
                  <a:lnTo>
                    <a:pt x="364" y="901"/>
                  </a:lnTo>
                  <a:cubicBezTo>
                    <a:pt x="365" y="901"/>
                    <a:pt x="365" y="901"/>
                    <a:pt x="366" y="901"/>
                  </a:cubicBezTo>
                  <a:cubicBezTo>
                    <a:pt x="486" y="900"/>
                    <a:pt x="584" y="801"/>
                    <a:pt x="584" y="680"/>
                  </a:cubicBezTo>
                  <a:cubicBezTo>
                    <a:pt x="584" y="559"/>
                    <a:pt x="485" y="459"/>
                    <a:pt x="363" y="459"/>
                  </a:cubicBezTo>
                  <a:lnTo>
                    <a:pt x="221" y="459"/>
                  </a:lnTo>
                  <a:cubicBezTo>
                    <a:pt x="172" y="459"/>
                    <a:pt x="131" y="419"/>
                    <a:pt x="131" y="369"/>
                  </a:cubicBezTo>
                  <a:cubicBezTo>
                    <a:pt x="131" y="320"/>
                    <a:pt x="172" y="279"/>
                    <a:pt x="221" y="279"/>
                  </a:cubicBezTo>
                  <a:lnTo>
                    <a:pt x="472" y="279"/>
                  </a:lnTo>
                  <a:cubicBezTo>
                    <a:pt x="508" y="279"/>
                    <a:pt x="537" y="250"/>
                    <a:pt x="537" y="214"/>
                  </a:cubicBezTo>
                  <a:cubicBezTo>
                    <a:pt x="537" y="178"/>
                    <a:pt x="508" y="148"/>
                    <a:pt x="472" y="148"/>
                  </a:cubicBezTo>
                  <a:lnTo>
                    <a:pt x="358" y="148"/>
                  </a:lnTo>
                  <a:lnTo>
                    <a:pt x="358" y="65"/>
                  </a:lnTo>
                  <a:cubicBezTo>
                    <a:pt x="358" y="29"/>
                    <a:pt x="328" y="0"/>
                    <a:pt x="292" y="0"/>
                  </a:cubicBezTo>
                  <a:cubicBezTo>
                    <a:pt x="256" y="0"/>
                    <a:pt x="227" y="29"/>
                    <a:pt x="227" y="65"/>
                  </a:cubicBezTo>
                  <a:lnTo>
                    <a:pt x="227" y="148"/>
                  </a:lnTo>
                  <a:lnTo>
                    <a:pt x="221" y="148"/>
                  </a:lnTo>
                  <a:cubicBezTo>
                    <a:pt x="99" y="148"/>
                    <a:pt x="0" y="248"/>
                    <a:pt x="0" y="369"/>
                  </a:cubicBezTo>
                  <a:cubicBezTo>
                    <a:pt x="0" y="491"/>
                    <a:pt x="99" y="590"/>
                    <a:pt x="221" y="5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193">
              <a:extLst>
                <a:ext uri="{FF2B5EF4-FFF2-40B4-BE49-F238E27FC236}">
                  <a16:creationId xmlns:a16="http://schemas.microsoft.com/office/drawing/2014/main" id="{F8E5DED1-D3CD-4BFF-98B5-DB673D74B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0326" y="39688"/>
              <a:ext cx="120650" cy="215900"/>
            </a:xfrm>
            <a:custGeom>
              <a:avLst/>
              <a:gdLst>
                <a:gd name="T0" fmla="*/ 221 w 583"/>
                <a:gd name="T1" fmla="*/ 590 h 1051"/>
                <a:gd name="T2" fmla="*/ 363 w 583"/>
                <a:gd name="T3" fmla="*/ 590 h 1051"/>
                <a:gd name="T4" fmla="*/ 453 w 583"/>
                <a:gd name="T5" fmla="*/ 680 h 1051"/>
                <a:gd name="T6" fmla="*/ 363 w 583"/>
                <a:gd name="T7" fmla="*/ 770 h 1051"/>
                <a:gd name="T8" fmla="*/ 107 w 583"/>
                <a:gd name="T9" fmla="*/ 770 h 1051"/>
                <a:gd name="T10" fmla="*/ 42 w 583"/>
                <a:gd name="T11" fmla="*/ 836 h 1051"/>
                <a:gd name="T12" fmla="*/ 107 w 583"/>
                <a:gd name="T13" fmla="*/ 901 h 1051"/>
                <a:gd name="T14" fmla="*/ 226 w 583"/>
                <a:gd name="T15" fmla="*/ 901 h 1051"/>
                <a:gd name="T16" fmla="*/ 226 w 583"/>
                <a:gd name="T17" fmla="*/ 986 h 1051"/>
                <a:gd name="T18" fmla="*/ 291 w 583"/>
                <a:gd name="T19" fmla="*/ 1051 h 1051"/>
                <a:gd name="T20" fmla="*/ 357 w 583"/>
                <a:gd name="T21" fmla="*/ 986 h 1051"/>
                <a:gd name="T22" fmla="*/ 357 w 583"/>
                <a:gd name="T23" fmla="*/ 901 h 1051"/>
                <a:gd name="T24" fmla="*/ 364 w 583"/>
                <a:gd name="T25" fmla="*/ 901 h 1051"/>
                <a:gd name="T26" fmla="*/ 365 w 583"/>
                <a:gd name="T27" fmla="*/ 901 h 1051"/>
                <a:gd name="T28" fmla="*/ 583 w 583"/>
                <a:gd name="T29" fmla="*/ 680 h 1051"/>
                <a:gd name="T30" fmla="*/ 363 w 583"/>
                <a:gd name="T31" fmla="*/ 459 h 1051"/>
                <a:gd name="T32" fmla="*/ 221 w 583"/>
                <a:gd name="T33" fmla="*/ 459 h 1051"/>
                <a:gd name="T34" fmla="*/ 131 w 583"/>
                <a:gd name="T35" fmla="*/ 369 h 1051"/>
                <a:gd name="T36" fmla="*/ 221 w 583"/>
                <a:gd name="T37" fmla="*/ 279 h 1051"/>
                <a:gd name="T38" fmla="*/ 471 w 583"/>
                <a:gd name="T39" fmla="*/ 279 h 1051"/>
                <a:gd name="T40" fmla="*/ 537 w 583"/>
                <a:gd name="T41" fmla="*/ 214 h 1051"/>
                <a:gd name="T42" fmla="*/ 471 w 583"/>
                <a:gd name="T43" fmla="*/ 148 h 1051"/>
                <a:gd name="T44" fmla="*/ 357 w 583"/>
                <a:gd name="T45" fmla="*/ 148 h 1051"/>
                <a:gd name="T46" fmla="*/ 357 w 583"/>
                <a:gd name="T47" fmla="*/ 65 h 1051"/>
                <a:gd name="T48" fmla="*/ 292 w 583"/>
                <a:gd name="T49" fmla="*/ 0 h 1051"/>
                <a:gd name="T50" fmla="*/ 226 w 583"/>
                <a:gd name="T51" fmla="*/ 65 h 1051"/>
                <a:gd name="T52" fmla="*/ 226 w 583"/>
                <a:gd name="T53" fmla="*/ 148 h 1051"/>
                <a:gd name="T54" fmla="*/ 221 w 583"/>
                <a:gd name="T55" fmla="*/ 148 h 1051"/>
                <a:gd name="T56" fmla="*/ 0 w 583"/>
                <a:gd name="T57" fmla="*/ 369 h 1051"/>
                <a:gd name="T58" fmla="*/ 221 w 583"/>
                <a:gd name="T59" fmla="*/ 590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3" h="1051">
                  <a:moveTo>
                    <a:pt x="221" y="590"/>
                  </a:moveTo>
                  <a:lnTo>
                    <a:pt x="363" y="590"/>
                  </a:lnTo>
                  <a:cubicBezTo>
                    <a:pt x="412" y="590"/>
                    <a:pt x="453" y="631"/>
                    <a:pt x="453" y="680"/>
                  </a:cubicBezTo>
                  <a:cubicBezTo>
                    <a:pt x="453" y="730"/>
                    <a:pt x="412" y="770"/>
                    <a:pt x="363" y="770"/>
                  </a:cubicBezTo>
                  <a:lnTo>
                    <a:pt x="107" y="770"/>
                  </a:lnTo>
                  <a:cubicBezTo>
                    <a:pt x="71" y="770"/>
                    <a:pt x="42" y="800"/>
                    <a:pt x="42" y="836"/>
                  </a:cubicBezTo>
                  <a:cubicBezTo>
                    <a:pt x="42" y="872"/>
                    <a:pt x="71" y="901"/>
                    <a:pt x="107" y="901"/>
                  </a:cubicBezTo>
                  <a:lnTo>
                    <a:pt x="226" y="901"/>
                  </a:lnTo>
                  <a:lnTo>
                    <a:pt x="226" y="986"/>
                  </a:lnTo>
                  <a:cubicBezTo>
                    <a:pt x="226" y="1022"/>
                    <a:pt x="255" y="1051"/>
                    <a:pt x="291" y="1051"/>
                  </a:cubicBezTo>
                  <a:cubicBezTo>
                    <a:pt x="327" y="1051"/>
                    <a:pt x="357" y="1022"/>
                    <a:pt x="357" y="986"/>
                  </a:cubicBezTo>
                  <a:lnTo>
                    <a:pt x="357" y="901"/>
                  </a:lnTo>
                  <a:lnTo>
                    <a:pt x="364" y="901"/>
                  </a:lnTo>
                  <a:cubicBezTo>
                    <a:pt x="364" y="901"/>
                    <a:pt x="365" y="901"/>
                    <a:pt x="365" y="901"/>
                  </a:cubicBezTo>
                  <a:cubicBezTo>
                    <a:pt x="486" y="900"/>
                    <a:pt x="583" y="801"/>
                    <a:pt x="583" y="680"/>
                  </a:cubicBezTo>
                  <a:cubicBezTo>
                    <a:pt x="583" y="559"/>
                    <a:pt x="484" y="459"/>
                    <a:pt x="363" y="459"/>
                  </a:cubicBezTo>
                  <a:lnTo>
                    <a:pt x="221" y="459"/>
                  </a:lnTo>
                  <a:cubicBezTo>
                    <a:pt x="171" y="459"/>
                    <a:pt x="131" y="419"/>
                    <a:pt x="131" y="369"/>
                  </a:cubicBezTo>
                  <a:cubicBezTo>
                    <a:pt x="131" y="320"/>
                    <a:pt x="171" y="279"/>
                    <a:pt x="221" y="279"/>
                  </a:cubicBezTo>
                  <a:lnTo>
                    <a:pt x="471" y="279"/>
                  </a:lnTo>
                  <a:cubicBezTo>
                    <a:pt x="507" y="279"/>
                    <a:pt x="537" y="250"/>
                    <a:pt x="537" y="214"/>
                  </a:cubicBezTo>
                  <a:cubicBezTo>
                    <a:pt x="537" y="178"/>
                    <a:pt x="507" y="148"/>
                    <a:pt x="471" y="148"/>
                  </a:cubicBezTo>
                  <a:lnTo>
                    <a:pt x="357" y="148"/>
                  </a:lnTo>
                  <a:lnTo>
                    <a:pt x="357" y="65"/>
                  </a:lnTo>
                  <a:cubicBezTo>
                    <a:pt x="357" y="29"/>
                    <a:pt x="328" y="0"/>
                    <a:pt x="292" y="0"/>
                  </a:cubicBezTo>
                  <a:cubicBezTo>
                    <a:pt x="256" y="0"/>
                    <a:pt x="226" y="29"/>
                    <a:pt x="226" y="65"/>
                  </a:cubicBezTo>
                  <a:lnTo>
                    <a:pt x="226" y="148"/>
                  </a:lnTo>
                  <a:lnTo>
                    <a:pt x="221" y="148"/>
                  </a:lnTo>
                  <a:cubicBezTo>
                    <a:pt x="99" y="148"/>
                    <a:pt x="0" y="248"/>
                    <a:pt x="0" y="369"/>
                  </a:cubicBezTo>
                  <a:cubicBezTo>
                    <a:pt x="0" y="491"/>
                    <a:pt x="99" y="590"/>
                    <a:pt x="221" y="5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0FDBA481-51BF-4AAC-97F3-34A63DA7A782}"/>
              </a:ext>
            </a:extLst>
          </p:cNvPr>
          <p:cNvGrpSpPr/>
          <p:nvPr/>
        </p:nvGrpSpPr>
        <p:grpSpPr>
          <a:xfrm>
            <a:off x="6957541" y="5498119"/>
            <a:ext cx="349829" cy="386293"/>
            <a:chOff x="7246938" y="6311900"/>
            <a:chExt cx="487363" cy="538163"/>
          </a:xfrm>
          <a:solidFill>
            <a:srgbClr val="1C1C1C"/>
          </a:solidFill>
        </p:grpSpPr>
        <p:sp>
          <p:nvSpPr>
            <p:cNvPr id="52" name="Freeform 250">
              <a:extLst>
                <a:ext uri="{FF2B5EF4-FFF2-40B4-BE49-F238E27FC236}">
                  <a16:creationId xmlns:a16="http://schemas.microsoft.com/office/drawing/2014/main" id="{93AB0CDD-8034-4412-9469-CBEB6A8F3B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6938" y="6324600"/>
              <a:ext cx="487363" cy="525463"/>
            </a:xfrm>
            <a:custGeom>
              <a:avLst/>
              <a:gdLst>
                <a:gd name="T0" fmla="*/ 2090 w 2372"/>
                <a:gd name="T1" fmla="*/ 1679 h 2554"/>
                <a:gd name="T2" fmla="*/ 2372 w 2372"/>
                <a:gd name="T3" fmla="*/ 803 h 2554"/>
                <a:gd name="T4" fmla="*/ 2246 w 2372"/>
                <a:gd name="T5" fmla="*/ 803 h 2554"/>
                <a:gd name="T6" fmla="*/ 2090 w 2372"/>
                <a:gd name="T7" fmla="*/ 1553 h 2554"/>
                <a:gd name="T8" fmla="*/ 523 w 2372"/>
                <a:gd name="T9" fmla="*/ 1397 h 2554"/>
                <a:gd name="T10" fmla="*/ 523 w 2372"/>
                <a:gd name="T11" fmla="*/ 656 h 2554"/>
                <a:gd name="T12" fmla="*/ 523 w 2372"/>
                <a:gd name="T13" fmla="*/ 236 h 2554"/>
                <a:gd name="T14" fmla="*/ 522 w 2372"/>
                <a:gd name="T15" fmla="*/ 228 h 2554"/>
                <a:gd name="T16" fmla="*/ 520 w 2372"/>
                <a:gd name="T17" fmla="*/ 220 h 2554"/>
                <a:gd name="T18" fmla="*/ 518 w 2372"/>
                <a:gd name="T19" fmla="*/ 213 h 2554"/>
                <a:gd name="T20" fmla="*/ 516 w 2372"/>
                <a:gd name="T21" fmla="*/ 208 h 2554"/>
                <a:gd name="T22" fmla="*/ 514 w 2372"/>
                <a:gd name="T23" fmla="*/ 203 h 2554"/>
                <a:gd name="T24" fmla="*/ 510 w 2372"/>
                <a:gd name="T25" fmla="*/ 199 h 2554"/>
                <a:gd name="T26" fmla="*/ 507 w 2372"/>
                <a:gd name="T27" fmla="*/ 194 h 2554"/>
                <a:gd name="T28" fmla="*/ 503 w 2372"/>
                <a:gd name="T29" fmla="*/ 190 h 2554"/>
                <a:gd name="T30" fmla="*/ 498 w 2372"/>
                <a:gd name="T31" fmla="*/ 186 h 2554"/>
                <a:gd name="T32" fmla="*/ 492 w 2372"/>
                <a:gd name="T33" fmla="*/ 181 h 2554"/>
                <a:gd name="T34" fmla="*/ 484 w 2372"/>
                <a:gd name="T35" fmla="*/ 178 h 2554"/>
                <a:gd name="T36" fmla="*/ 14 w 2372"/>
                <a:gd name="T37" fmla="*/ 48 h 2554"/>
                <a:gd name="T38" fmla="*/ 396 w 2372"/>
                <a:gd name="T39" fmla="*/ 277 h 2554"/>
                <a:gd name="T40" fmla="*/ 396 w 2372"/>
                <a:gd name="T41" fmla="*/ 656 h 2554"/>
                <a:gd name="T42" fmla="*/ 396 w 2372"/>
                <a:gd name="T43" fmla="*/ 1397 h 2554"/>
                <a:gd name="T44" fmla="*/ 655 w 2372"/>
                <a:gd name="T45" fmla="*/ 2121 h 2554"/>
                <a:gd name="T46" fmla="*/ 887 w 2372"/>
                <a:gd name="T47" fmla="*/ 2554 h 2554"/>
                <a:gd name="T48" fmla="*/ 1121 w 2372"/>
                <a:gd name="T49" fmla="*/ 2122 h 2554"/>
                <a:gd name="T50" fmla="*/ 1743 w 2372"/>
                <a:gd name="T51" fmla="*/ 2275 h 2554"/>
                <a:gd name="T52" fmla="*/ 2301 w 2372"/>
                <a:gd name="T53" fmla="*/ 2275 h 2554"/>
                <a:gd name="T54" fmla="*/ 679 w 2372"/>
                <a:gd name="T55" fmla="*/ 1996 h 2554"/>
                <a:gd name="T56" fmla="*/ 523 w 2372"/>
                <a:gd name="T57" fmla="*/ 1632 h 2554"/>
                <a:gd name="T58" fmla="*/ 1040 w 2372"/>
                <a:gd name="T59" fmla="*/ 2275 h 2554"/>
                <a:gd name="T60" fmla="*/ 734 w 2372"/>
                <a:gd name="T61" fmla="*/ 2275 h 2554"/>
                <a:gd name="T62" fmla="*/ 1040 w 2372"/>
                <a:gd name="T63" fmla="*/ 2275 h 2554"/>
                <a:gd name="T64" fmla="*/ 2022 w 2372"/>
                <a:gd name="T65" fmla="*/ 2428 h 2554"/>
                <a:gd name="T66" fmla="*/ 2022 w 2372"/>
                <a:gd name="T67" fmla="*/ 2122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72" h="2554">
                  <a:moveTo>
                    <a:pt x="679" y="1679"/>
                  </a:moveTo>
                  <a:lnTo>
                    <a:pt x="2090" y="1679"/>
                  </a:lnTo>
                  <a:cubicBezTo>
                    <a:pt x="2246" y="1679"/>
                    <a:pt x="2372" y="1552"/>
                    <a:pt x="2372" y="1397"/>
                  </a:cubicBezTo>
                  <a:lnTo>
                    <a:pt x="2372" y="803"/>
                  </a:lnTo>
                  <a:cubicBezTo>
                    <a:pt x="2372" y="768"/>
                    <a:pt x="2344" y="740"/>
                    <a:pt x="2309" y="740"/>
                  </a:cubicBezTo>
                  <a:cubicBezTo>
                    <a:pt x="2275" y="740"/>
                    <a:pt x="2246" y="768"/>
                    <a:pt x="2246" y="803"/>
                  </a:cubicBezTo>
                  <a:lnTo>
                    <a:pt x="2246" y="1397"/>
                  </a:lnTo>
                  <a:cubicBezTo>
                    <a:pt x="2246" y="1484"/>
                    <a:pt x="2176" y="1553"/>
                    <a:pt x="2090" y="1553"/>
                  </a:cubicBezTo>
                  <a:lnTo>
                    <a:pt x="679" y="1553"/>
                  </a:lnTo>
                  <a:cubicBezTo>
                    <a:pt x="592" y="1553"/>
                    <a:pt x="523" y="1483"/>
                    <a:pt x="523" y="1397"/>
                  </a:cubicBezTo>
                  <a:lnTo>
                    <a:pt x="523" y="1047"/>
                  </a:lnTo>
                  <a:lnTo>
                    <a:pt x="523" y="656"/>
                  </a:lnTo>
                  <a:lnTo>
                    <a:pt x="523" y="605"/>
                  </a:lnTo>
                  <a:lnTo>
                    <a:pt x="523" y="236"/>
                  </a:lnTo>
                  <a:cubicBezTo>
                    <a:pt x="523" y="234"/>
                    <a:pt x="523" y="232"/>
                    <a:pt x="522" y="229"/>
                  </a:cubicBezTo>
                  <a:cubicBezTo>
                    <a:pt x="522" y="229"/>
                    <a:pt x="522" y="228"/>
                    <a:pt x="522" y="228"/>
                  </a:cubicBezTo>
                  <a:cubicBezTo>
                    <a:pt x="522" y="226"/>
                    <a:pt x="522" y="224"/>
                    <a:pt x="522" y="223"/>
                  </a:cubicBezTo>
                  <a:cubicBezTo>
                    <a:pt x="522" y="222"/>
                    <a:pt x="521" y="221"/>
                    <a:pt x="520" y="220"/>
                  </a:cubicBezTo>
                  <a:cubicBezTo>
                    <a:pt x="520" y="219"/>
                    <a:pt x="520" y="218"/>
                    <a:pt x="520" y="218"/>
                  </a:cubicBezTo>
                  <a:cubicBezTo>
                    <a:pt x="519" y="216"/>
                    <a:pt x="519" y="215"/>
                    <a:pt x="518" y="213"/>
                  </a:cubicBezTo>
                  <a:cubicBezTo>
                    <a:pt x="518" y="213"/>
                    <a:pt x="518" y="212"/>
                    <a:pt x="518" y="212"/>
                  </a:cubicBezTo>
                  <a:cubicBezTo>
                    <a:pt x="517" y="211"/>
                    <a:pt x="517" y="209"/>
                    <a:pt x="516" y="208"/>
                  </a:cubicBezTo>
                  <a:cubicBezTo>
                    <a:pt x="516" y="208"/>
                    <a:pt x="516" y="207"/>
                    <a:pt x="515" y="206"/>
                  </a:cubicBezTo>
                  <a:cubicBezTo>
                    <a:pt x="515" y="205"/>
                    <a:pt x="514" y="204"/>
                    <a:pt x="514" y="203"/>
                  </a:cubicBezTo>
                  <a:cubicBezTo>
                    <a:pt x="513" y="202"/>
                    <a:pt x="513" y="202"/>
                    <a:pt x="512" y="201"/>
                  </a:cubicBezTo>
                  <a:cubicBezTo>
                    <a:pt x="512" y="200"/>
                    <a:pt x="511" y="199"/>
                    <a:pt x="510" y="199"/>
                  </a:cubicBezTo>
                  <a:cubicBezTo>
                    <a:pt x="510" y="198"/>
                    <a:pt x="509" y="197"/>
                    <a:pt x="508" y="196"/>
                  </a:cubicBezTo>
                  <a:cubicBezTo>
                    <a:pt x="508" y="196"/>
                    <a:pt x="507" y="195"/>
                    <a:pt x="507" y="194"/>
                  </a:cubicBezTo>
                  <a:cubicBezTo>
                    <a:pt x="506" y="193"/>
                    <a:pt x="505" y="192"/>
                    <a:pt x="504" y="191"/>
                  </a:cubicBezTo>
                  <a:cubicBezTo>
                    <a:pt x="504" y="191"/>
                    <a:pt x="503" y="191"/>
                    <a:pt x="503" y="190"/>
                  </a:cubicBezTo>
                  <a:cubicBezTo>
                    <a:pt x="502" y="189"/>
                    <a:pt x="501" y="188"/>
                    <a:pt x="500" y="187"/>
                  </a:cubicBezTo>
                  <a:cubicBezTo>
                    <a:pt x="499" y="187"/>
                    <a:pt x="499" y="186"/>
                    <a:pt x="498" y="186"/>
                  </a:cubicBezTo>
                  <a:cubicBezTo>
                    <a:pt x="497" y="185"/>
                    <a:pt x="496" y="184"/>
                    <a:pt x="495" y="183"/>
                  </a:cubicBezTo>
                  <a:cubicBezTo>
                    <a:pt x="494" y="183"/>
                    <a:pt x="493" y="182"/>
                    <a:pt x="492" y="181"/>
                  </a:cubicBezTo>
                  <a:cubicBezTo>
                    <a:pt x="491" y="181"/>
                    <a:pt x="491" y="181"/>
                    <a:pt x="490" y="180"/>
                  </a:cubicBezTo>
                  <a:cubicBezTo>
                    <a:pt x="488" y="179"/>
                    <a:pt x="486" y="178"/>
                    <a:pt x="484" y="178"/>
                  </a:cubicBezTo>
                  <a:lnTo>
                    <a:pt x="96" y="14"/>
                  </a:lnTo>
                  <a:cubicBezTo>
                    <a:pt x="64" y="0"/>
                    <a:pt x="27" y="16"/>
                    <a:pt x="14" y="48"/>
                  </a:cubicBezTo>
                  <a:cubicBezTo>
                    <a:pt x="0" y="80"/>
                    <a:pt x="15" y="116"/>
                    <a:pt x="47" y="130"/>
                  </a:cubicBezTo>
                  <a:lnTo>
                    <a:pt x="396" y="277"/>
                  </a:lnTo>
                  <a:lnTo>
                    <a:pt x="396" y="605"/>
                  </a:lnTo>
                  <a:lnTo>
                    <a:pt x="396" y="656"/>
                  </a:lnTo>
                  <a:lnTo>
                    <a:pt x="396" y="1047"/>
                  </a:lnTo>
                  <a:lnTo>
                    <a:pt x="396" y="1397"/>
                  </a:lnTo>
                  <a:lnTo>
                    <a:pt x="396" y="1839"/>
                  </a:lnTo>
                  <a:cubicBezTo>
                    <a:pt x="396" y="1987"/>
                    <a:pt x="510" y="2109"/>
                    <a:pt x="655" y="2121"/>
                  </a:cubicBezTo>
                  <a:cubicBezTo>
                    <a:pt x="625" y="2165"/>
                    <a:pt x="608" y="2218"/>
                    <a:pt x="608" y="2275"/>
                  </a:cubicBezTo>
                  <a:cubicBezTo>
                    <a:pt x="608" y="2429"/>
                    <a:pt x="733" y="2554"/>
                    <a:pt x="887" y="2554"/>
                  </a:cubicBezTo>
                  <a:cubicBezTo>
                    <a:pt x="1041" y="2554"/>
                    <a:pt x="1166" y="2429"/>
                    <a:pt x="1166" y="2275"/>
                  </a:cubicBezTo>
                  <a:cubicBezTo>
                    <a:pt x="1166" y="2218"/>
                    <a:pt x="1150" y="2166"/>
                    <a:pt x="1121" y="2122"/>
                  </a:cubicBezTo>
                  <a:lnTo>
                    <a:pt x="1789" y="2122"/>
                  </a:lnTo>
                  <a:cubicBezTo>
                    <a:pt x="1760" y="2166"/>
                    <a:pt x="1743" y="2218"/>
                    <a:pt x="1743" y="2275"/>
                  </a:cubicBezTo>
                  <a:cubicBezTo>
                    <a:pt x="1743" y="2429"/>
                    <a:pt x="1868" y="2554"/>
                    <a:pt x="2022" y="2554"/>
                  </a:cubicBezTo>
                  <a:cubicBezTo>
                    <a:pt x="2176" y="2554"/>
                    <a:pt x="2301" y="2429"/>
                    <a:pt x="2301" y="2275"/>
                  </a:cubicBezTo>
                  <a:cubicBezTo>
                    <a:pt x="2301" y="2121"/>
                    <a:pt x="2176" y="1996"/>
                    <a:pt x="2022" y="1996"/>
                  </a:cubicBezTo>
                  <a:lnTo>
                    <a:pt x="679" y="1996"/>
                  </a:lnTo>
                  <a:cubicBezTo>
                    <a:pt x="592" y="1996"/>
                    <a:pt x="523" y="1925"/>
                    <a:pt x="523" y="1839"/>
                  </a:cubicBezTo>
                  <a:lnTo>
                    <a:pt x="523" y="1632"/>
                  </a:lnTo>
                  <a:cubicBezTo>
                    <a:pt x="567" y="1662"/>
                    <a:pt x="621" y="1679"/>
                    <a:pt x="679" y="1679"/>
                  </a:cubicBezTo>
                  <a:close/>
                  <a:moveTo>
                    <a:pt x="1040" y="2275"/>
                  </a:moveTo>
                  <a:cubicBezTo>
                    <a:pt x="1040" y="2359"/>
                    <a:pt x="972" y="2428"/>
                    <a:pt x="887" y="2428"/>
                  </a:cubicBezTo>
                  <a:cubicBezTo>
                    <a:pt x="803" y="2428"/>
                    <a:pt x="734" y="2359"/>
                    <a:pt x="734" y="2275"/>
                  </a:cubicBezTo>
                  <a:cubicBezTo>
                    <a:pt x="734" y="2190"/>
                    <a:pt x="803" y="2122"/>
                    <a:pt x="887" y="2122"/>
                  </a:cubicBezTo>
                  <a:cubicBezTo>
                    <a:pt x="972" y="2122"/>
                    <a:pt x="1040" y="2190"/>
                    <a:pt x="1040" y="2275"/>
                  </a:cubicBezTo>
                  <a:close/>
                  <a:moveTo>
                    <a:pt x="2175" y="2275"/>
                  </a:moveTo>
                  <a:cubicBezTo>
                    <a:pt x="2175" y="2359"/>
                    <a:pt x="2106" y="2428"/>
                    <a:pt x="2022" y="2428"/>
                  </a:cubicBezTo>
                  <a:cubicBezTo>
                    <a:pt x="1937" y="2428"/>
                    <a:pt x="1868" y="2359"/>
                    <a:pt x="1868" y="2275"/>
                  </a:cubicBezTo>
                  <a:cubicBezTo>
                    <a:pt x="1868" y="2190"/>
                    <a:pt x="1937" y="2122"/>
                    <a:pt x="2022" y="2122"/>
                  </a:cubicBezTo>
                  <a:cubicBezTo>
                    <a:pt x="2106" y="2122"/>
                    <a:pt x="2175" y="2190"/>
                    <a:pt x="2175" y="22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51">
              <a:extLst>
                <a:ext uri="{FF2B5EF4-FFF2-40B4-BE49-F238E27FC236}">
                  <a16:creationId xmlns:a16="http://schemas.microsoft.com/office/drawing/2014/main" id="{3C0FD090-6ABE-4EAB-9E19-16F24464D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6013" y="6311900"/>
              <a:ext cx="131763" cy="236538"/>
            </a:xfrm>
            <a:custGeom>
              <a:avLst/>
              <a:gdLst>
                <a:gd name="T0" fmla="*/ 274 w 639"/>
                <a:gd name="T1" fmla="*/ 1132 h 1150"/>
                <a:gd name="T2" fmla="*/ 274 w 639"/>
                <a:gd name="T3" fmla="*/ 1132 h 1150"/>
                <a:gd name="T4" fmla="*/ 278 w 639"/>
                <a:gd name="T5" fmla="*/ 1136 h 1150"/>
                <a:gd name="T6" fmla="*/ 281 w 639"/>
                <a:gd name="T7" fmla="*/ 1137 h 1150"/>
                <a:gd name="T8" fmla="*/ 283 w 639"/>
                <a:gd name="T9" fmla="*/ 1140 h 1150"/>
                <a:gd name="T10" fmla="*/ 286 w 639"/>
                <a:gd name="T11" fmla="*/ 1141 h 1150"/>
                <a:gd name="T12" fmla="*/ 289 w 639"/>
                <a:gd name="T13" fmla="*/ 1143 h 1150"/>
                <a:gd name="T14" fmla="*/ 292 w 639"/>
                <a:gd name="T15" fmla="*/ 1144 h 1150"/>
                <a:gd name="T16" fmla="*/ 294 w 639"/>
                <a:gd name="T17" fmla="*/ 1145 h 1150"/>
                <a:gd name="T18" fmla="*/ 298 w 639"/>
                <a:gd name="T19" fmla="*/ 1146 h 1150"/>
                <a:gd name="T20" fmla="*/ 301 w 639"/>
                <a:gd name="T21" fmla="*/ 1147 h 1150"/>
                <a:gd name="T22" fmla="*/ 304 w 639"/>
                <a:gd name="T23" fmla="*/ 1148 h 1150"/>
                <a:gd name="T24" fmla="*/ 307 w 639"/>
                <a:gd name="T25" fmla="*/ 1148 h 1150"/>
                <a:gd name="T26" fmla="*/ 310 w 639"/>
                <a:gd name="T27" fmla="*/ 1149 h 1150"/>
                <a:gd name="T28" fmla="*/ 313 w 639"/>
                <a:gd name="T29" fmla="*/ 1149 h 1150"/>
                <a:gd name="T30" fmla="*/ 319 w 639"/>
                <a:gd name="T31" fmla="*/ 1150 h 1150"/>
                <a:gd name="T32" fmla="*/ 325 w 639"/>
                <a:gd name="T33" fmla="*/ 1149 h 1150"/>
                <a:gd name="T34" fmla="*/ 328 w 639"/>
                <a:gd name="T35" fmla="*/ 1149 h 1150"/>
                <a:gd name="T36" fmla="*/ 331 w 639"/>
                <a:gd name="T37" fmla="*/ 1148 h 1150"/>
                <a:gd name="T38" fmla="*/ 334 w 639"/>
                <a:gd name="T39" fmla="*/ 1148 h 1150"/>
                <a:gd name="T40" fmla="*/ 338 w 639"/>
                <a:gd name="T41" fmla="*/ 1147 h 1150"/>
                <a:gd name="T42" fmla="*/ 341 w 639"/>
                <a:gd name="T43" fmla="*/ 1146 h 1150"/>
                <a:gd name="T44" fmla="*/ 344 w 639"/>
                <a:gd name="T45" fmla="*/ 1145 h 1150"/>
                <a:gd name="T46" fmla="*/ 346 w 639"/>
                <a:gd name="T47" fmla="*/ 1144 h 1150"/>
                <a:gd name="T48" fmla="*/ 350 w 639"/>
                <a:gd name="T49" fmla="*/ 1143 h 1150"/>
                <a:gd name="T50" fmla="*/ 352 w 639"/>
                <a:gd name="T51" fmla="*/ 1141 h 1150"/>
                <a:gd name="T52" fmla="*/ 355 w 639"/>
                <a:gd name="T53" fmla="*/ 1140 h 1150"/>
                <a:gd name="T54" fmla="*/ 357 w 639"/>
                <a:gd name="T55" fmla="*/ 1137 h 1150"/>
                <a:gd name="T56" fmla="*/ 360 w 639"/>
                <a:gd name="T57" fmla="*/ 1136 h 1150"/>
                <a:gd name="T58" fmla="*/ 364 w 639"/>
                <a:gd name="T59" fmla="*/ 1132 h 1150"/>
                <a:gd name="T60" fmla="*/ 365 w 639"/>
                <a:gd name="T61" fmla="*/ 1132 h 1150"/>
                <a:gd name="T62" fmla="*/ 615 w 639"/>
                <a:gd name="T63" fmla="*/ 882 h 1150"/>
                <a:gd name="T64" fmla="*/ 615 w 639"/>
                <a:gd name="T65" fmla="*/ 793 h 1150"/>
                <a:gd name="T66" fmla="*/ 525 w 639"/>
                <a:gd name="T67" fmla="*/ 793 h 1150"/>
                <a:gd name="T68" fmla="*/ 381 w 639"/>
                <a:gd name="T69" fmla="*/ 935 h 1150"/>
                <a:gd name="T70" fmla="*/ 381 w 639"/>
                <a:gd name="T71" fmla="*/ 63 h 1150"/>
                <a:gd name="T72" fmla="*/ 318 w 639"/>
                <a:gd name="T73" fmla="*/ 0 h 1150"/>
                <a:gd name="T74" fmla="*/ 255 w 639"/>
                <a:gd name="T75" fmla="*/ 63 h 1150"/>
                <a:gd name="T76" fmla="*/ 255 w 639"/>
                <a:gd name="T77" fmla="*/ 935 h 1150"/>
                <a:gd name="T78" fmla="*/ 113 w 639"/>
                <a:gd name="T79" fmla="*/ 794 h 1150"/>
                <a:gd name="T80" fmla="*/ 24 w 639"/>
                <a:gd name="T81" fmla="*/ 794 h 1150"/>
                <a:gd name="T82" fmla="*/ 24 w 639"/>
                <a:gd name="T83" fmla="*/ 883 h 1150"/>
                <a:gd name="T84" fmla="*/ 274 w 639"/>
                <a:gd name="T85" fmla="*/ 1132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39" h="1150">
                  <a:moveTo>
                    <a:pt x="274" y="1132"/>
                  </a:moveTo>
                  <a:cubicBezTo>
                    <a:pt x="274" y="1132"/>
                    <a:pt x="274" y="1132"/>
                    <a:pt x="274" y="1132"/>
                  </a:cubicBezTo>
                  <a:cubicBezTo>
                    <a:pt x="275" y="1133"/>
                    <a:pt x="277" y="1135"/>
                    <a:pt x="278" y="1136"/>
                  </a:cubicBezTo>
                  <a:cubicBezTo>
                    <a:pt x="279" y="1136"/>
                    <a:pt x="280" y="1137"/>
                    <a:pt x="281" y="1137"/>
                  </a:cubicBezTo>
                  <a:cubicBezTo>
                    <a:pt x="282" y="1138"/>
                    <a:pt x="282" y="1138"/>
                    <a:pt x="283" y="1140"/>
                  </a:cubicBezTo>
                  <a:cubicBezTo>
                    <a:pt x="285" y="1140"/>
                    <a:pt x="286" y="1141"/>
                    <a:pt x="286" y="1141"/>
                  </a:cubicBezTo>
                  <a:cubicBezTo>
                    <a:pt x="287" y="1142"/>
                    <a:pt x="288" y="1142"/>
                    <a:pt x="289" y="1143"/>
                  </a:cubicBezTo>
                  <a:cubicBezTo>
                    <a:pt x="290" y="1143"/>
                    <a:pt x="291" y="1144"/>
                    <a:pt x="292" y="1144"/>
                  </a:cubicBezTo>
                  <a:cubicBezTo>
                    <a:pt x="293" y="1145"/>
                    <a:pt x="293" y="1145"/>
                    <a:pt x="294" y="1145"/>
                  </a:cubicBezTo>
                  <a:cubicBezTo>
                    <a:pt x="296" y="1146"/>
                    <a:pt x="297" y="1146"/>
                    <a:pt x="298" y="1146"/>
                  </a:cubicBezTo>
                  <a:cubicBezTo>
                    <a:pt x="299" y="1147"/>
                    <a:pt x="300" y="1147"/>
                    <a:pt x="301" y="1147"/>
                  </a:cubicBezTo>
                  <a:cubicBezTo>
                    <a:pt x="302" y="1148"/>
                    <a:pt x="303" y="1148"/>
                    <a:pt x="304" y="1148"/>
                  </a:cubicBezTo>
                  <a:cubicBezTo>
                    <a:pt x="305" y="1148"/>
                    <a:pt x="306" y="1148"/>
                    <a:pt x="307" y="1148"/>
                  </a:cubicBezTo>
                  <a:cubicBezTo>
                    <a:pt x="308" y="1148"/>
                    <a:pt x="309" y="1149"/>
                    <a:pt x="310" y="1149"/>
                  </a:cubicBezTo>
                  <a:cubicBezTo>
                    <a:pt x="311" y="1149"/>
                    <a:pt x="312" y="1149"/>
                    <a:pt x="313" y="1149"/>
                  </a:cubicBezTo>
                  <a:cubicBezTo>
                    <a:pt x="315" y="1149"/>
                    <a:pt x="317" y="1150"/>
                    <a:pt x="319" y="1150"/>
                  </a:cubicBezTo>
                  <a:cubicBezTo>
                    <a:pt x="321" y="1150"/>
                    <a:pt x="323" y="1150"/>
                    <a:pt x="325" y="1149"/>
                  </a:cubicBezTo>
                  <a:cubicBezTo>
                    <a:pt x="326" y="1149"/>
                    <a:pt x="328" y="1149"/>
                    <a:pt x="328" y="1149"/>
                  </a:cubicBezTo>
                  <a:cubicBezTo>
                    <a:pt x="329" y="1149"/>
                    <a:pt x="330" y="1148"/>
                    <a:pt x="331" y="1148"/>
                  </a:cubicBezTo>
                  <a:cubicBezTo>
                    <a:pt x="332" y="1148"/>
                    <a:pt x="333" y="1148"/>
                    <a:pt x="334" y="1148"/>
                  </a:cubicBezTo>
                  <a:cubicBezTo>
                    <a:pt x="335" y="1148"/>
                    <a:pt x="336" y="1147"/>
                    <a:pt x="338" y="1147"/>
                  </a:cubicBezTo>
                  <a:cubicBezTo>
                    <a:pt x="339" y="1147"/>
                    <a:pt x="340" y="1147"/>
                    <a:pt x="341" y="1146"/>
                  </a:cubicBezTo>
                  <a:cubicBezTo>
                    <a:pt x="342" y="1146"/>
                    <a:pt x="343" y="1146"/>
                    <a:pt x="344" y="1145"/>
                  </a:cubicBezTo>
                  <a:cubicBezTo>
                    <a:pt x="345" y="1145"/>
                    <a:pt x="345" y="1144"/>
                    <a:pt x="346" y="1144"/>
                  </a:cubicBezTo>
                  <a:cubicBezTo>
                    <a:pt x="347" y="1144"/>
                    <a:pt x="349" y="1143"/>
                    <a:pt x="350" y="1143"/>
                  </a:cubicBezTo>
                  <a:cubicBezTo>
                    <a:pt x="351" y="1142"/>
                    <a:pt x="351" y="1142"/>
                    <a:pt x="352" y="1141"/>
                  </a:cubicBezTo>
                  <a:cubicBezTo>
                    <a:pt x="353" y="1141"/>
                    <a:pt x="354" y="1140"/>
                    <a:pt x="355" y="1140"/>
                  </a:cubicBezTo>
                  <a:cubicBezTo>
                    <a:pt x="356" y="1139"/>
                    <a:pt x="356" y="1138"/>
                    <a:pt x="357" y="1137"/>
                  </a:cubicBezTo>
                  <a:cubicBezTo>
                    <a:pt x="358" y="1137"/>
                    <a:pt x="359" y="1136"/>
                    <a:pt x="360" y="1136"/>
                  </a:cubicBezTo>
                  <a:cubicBezTo>
                    <a:pt x="362" y="1135"/>
                    <a:pt x="363" y="1133"/>
                    <a:pt x="364" y="1132"/>
                  </a:cubicBezTo>
                  <a:cubicBezTo>
                    <a:pt x="364" y="1132"/>
                    <a:pt x="364" y="1132"/>
                    <a:pt x="365" y="1132"/>
                  </a:cubicBezTo>
                  <a:lnTo>
                    <a:pt x="615" y="882"/>
                  </a:lnTo>
                  <a:cubicBezTo>
                    <a:pt x="639" y="857"/>
                    <a:pt x="639" y="817"/>
                    <a:pt x="615" y="793"/>
                  </a:cubicBezTo>
                  <a:cubicBezTo>
                    <a:pt x="590" y="768"/>
                    <a:pt x="550" y="768"/>
                    <a:pt x="525" y="793"/>
                  </a:cubicBezTo>
                  <a:lnTo>
                    <a:pt x="381" y="935"/>
                  </a:lnTo>
                  <a:lnTo>
                    <a:pt x="381" y="63"/>
                  </a:lnTo>
                  <a:cubicBezTo>
                    <a:pt x="381" y="28"/>
                    <a:pt x="353" y="0"/>
                    <a:pt x="318" y="0"/>
                  </a:cubicBezTo>
                  <a:cubicBezTo>
                    <a:pt x="283" y="0"/>
                    <a:pt x="255" y="28"/>
                    <a:pt x="255" y="63"/>
                  </a:cubicBezTo>
                  <a:lnTo>
                    <a:pt x="255" y="935"/>
                  </a:lnTo>
                  <a:lnTo>
                    <a:pt x="113" y="794"/>
                  </a:lnTo>
                  <a:cubicBezTo>
                    <a:pt x="89" y="769"/>
                    <a:pt x="49" y="769"/>
                    <a:pt x="24" y="794"/>
                  </a:cubicBezTo>
                  <a:cubicBezTo>
                    <a:pt x="0" y="818"/>
                    <a:pt x="0" y="858"/>
                    <a:pt x="24" y="883"/>
                  </a:cubicBezTo>
                  <a:lnTo>
                    <a:pt x="274" y="1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52">
              <a:extLst>
                <a:ext uri="{FF2B5EF4-FFF2-40B4-BE49-F238E27FC236}">
                  <a16:creationId xmlns:a16="http://schemas.microsoft.com/office/drawing/2014/main" id="{E42E2CAB-79FA-4811-84A5-FE4601BE9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6801" y="6577013"/>
              <a:ext cx="230188" cy="25400"/>
            </a:xfrm>
            <a:custGeom>
              <a:avLst/>
              <a:gdLst>
                <a:gd name="T0" fmla="*/ 63 w 1118"/>
                <a:gd name="T1" fmla="*/ 126 h 126"/>
                <a:gd name="T2" fmla="*/ 1055 w 1118"/>
                <a:gd name="T3" fmla="*/ 126 h 126"/>
                <a:gd name="T4" fmla="*/ 1118 w 1118"/>
                <a:gd name="T5" fmla="*/ 63 h 126"/>
                <a:gd name="T6" fmla="*/ 1055 w 1118"/>
                <a:gd name="T7" fmla="*/ 0 h 126"/>
                <a:gd name="T8" fmla="*/ 63 w 1118"/>
                <a:gd name="T9" fmla="*/ 0 h 126"/>
                <a:gd name="T10" fmla="*/ 0 w 1118"/>
                <a:gd name="T11" fmla="*/ 63 h 126"/>
                <a:gd name="T12" fmla="*/ 63 w 1118"/>
                <a:gd name="T13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8" h="126">
                  <a:moveTo>
                    <a:pt x="63" y="126"/>
                  </a:moveTo>
                  <a:lnTo>
                    <a:pt x="1055" y="126"/>
                  </a:lnTo>
                  <a:cubicBezTo>
                    <a:pt x="1090" y="126"/>
                    <a:pt x="1118" y="98"/>
                    <a:pt x="1118" y="63"/>
                  </a:cubicBezTo>
                  <a:cubicBezTo>
                    <a:pt x="1118" y="28"/>
                    <a:pt x="1090" y="0"/>
                    <a:pt x="1055" y="0"/>
                  </a:cubicBezTo>
                  <a:lnTo>
                    <a:pt x="63" y="0"/>
                  </a:lnTo>
                  <a:cubicBezTo>
                    <a:pt x="28" y="0"/>
                    <a:pt x="0" y="28"/>
                    <a:pt x="0" y="63"/>
                  </a:cubicBezTo>
                  <a:cubicBezTo>
                    <a:pt x="0" y="98"/>
                    <a:pt x="28" y="126"/>
                    <a:pt x="63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0BA5B6C1-2439-4DDF-9AE5-48A8A3E5C25F}"/>
              </a:ext>
            </a:extLst>
          </p:cNvPr>
          <p:cNvGrpSpPr/>
          <p:nvPr/>
        </p:nvGrpSpPr>
        <p:grpSpPr>
          <a:xfrm>
            <a:off x="6929623" y="1734521"/>
            <a:ext cx="405664" cy="386293"/>
            <a:chOff x="7288213" y="1062038"/>
            <a:chExt cx="565150" cy="538163"/>
          </a:xfrm>
          <a:solidFill>
            <a:srgbClr val="1C1C1C"/>
          </a:solidFill>
        </p:grpSpPr>
        <p:sp>
          <p:nvSpPr>
            <p:cNvPr id="55" name="Freeform 253">
              <a:extLst>
                <a:ext uri="{FF2B5EF4-FFF2-40B4-BE49-F238E27FC236}">
                  <a16:creationId xmlns:a16="http://schemas.microsoft.com/office/drawing/2014/main" id="{85C3B0A7-932D-4FEC-B8ED-67D33DD22B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8213" y="1062038"/>
              <a:ext cx="565150" cy="538163"/>
            </a:xfrm>
            <a:custGeom>
              <a:avLst/>
              <a:gdLst>
                <a:gd name="T0" fmla="*/ 2362 w 2744"/>
                <a:gd name="T1" fmla="*/ 383 h 2616"/>
                <a:gd name="T2" fmla="*/ 1436 w 2744"/>
                <a:gd name="T3" fmla="*/ 0 h 2616"/>
                <a:gd name="T4" fmla="*/ 511 w 2744"/>
                <a:gd name="T5" fmla="*/ 383 h 2616"/>
                <a:gd name="T6" fmla="*/ 428 w 2744"/>
                <a:gd name="T7" fmla="*/ 2142 h 2616"/>
                <a:gd name="T8" fmla="*/ 214 w 2744"/>
                <a:gd name="T9" fmla="*/ 2390 h 2616"/>
                <a:gd name="T10" fmla="*/ 152 w 2744"/>
                <a:gd name="T11" fmla="*/ 2510 h 2616"/>
                <a:gd name="T12" fmla="*/ 248 w 2744"/>
                <a:gd name="T13" fmla="*/ 2606 h 2616"/>
                <a:gd name="T14" fmla="*/ 342 w 2744"/>
                <a:gd name="T15" fmla="*/ 2613 h 2616"/>
                <a:gd name="T16" fmla="*/ 342 w 2744"/>
                <a:gd name="T17" fmla="*/ 2613 h 2616"/>
                <a:gd name="T18" fmla="*/ 813 w 2744"/>
                <a:gd name="T19" fmla="*/ 2458 h 2616"/>
                <a:gd name="T20" fmla="*/ 1436 w 2744"/>
                <a:gd name="T21" fmla="*/ 2616 h 2616"/>
                <a:gd name="T22" fmla="*/ 2361 w 2744"/>
                <a:gd name="T23" fmla="*/ 2233 h 2616"/>
                <a:gd name="T24" fmla="*/ 2744 w 2744"/>
                <a:gd name="T25" fmla="*/ 1307 h 2616"/>
                <a:gd name="T26" fmla="*/ 2362 w 2744"/>
                <a:gd name="T27" fmla="*/ 383 h 2616"/>
                <a:gd name="T28" fmla="*/ 2268 w 2744"/>
                <a:gd name="T29" fmla="*/ 2139 h 2616"/>
                <a:gd name="T30" fmla="*/ 1436 w 2744"/>
                <a:gd name="T31" fmla="*/ 2484 h 2616"/>
                <a:gd name="T32" fmla="*/ 841 w 2744"/>
                <a:gd name="T33" fmla="*/ 2322 h 2616"/>
                <a:gd name="T34" fmla="*/ 807 w 2744"/>
                <a:gd name="T35" fmla="*/ 2313 h 2616"/>
                <a:gd name="T36" fmla="*/ 758 w 2744"/>
                <a:gd name="T37" fmla="*/ 2334 h 2616"/>
                <a:gd name="T38" fmla="*/ 342 w 2744"/>
                <a:gd name="T39" fmla="*/ 2480 h 2616"/>
                <a:gd name="T40" fmla="*/ 323 w 2744"/>
                <a:gd name="T41" fmla="*/ 2479 h 2616"/>
                <a:gd name="T42" fmla="*/ 566 w 2744"/>
                <a:gd name="T43" fmla="*/ 2156 h 2616"/>
                <a:gd name="T44" fmla="*/ 555 w 2744"/>
                <a:gd name="T45" fmla="*/ 2086 h 2616"/>
                <a:gd name="T46" fmla="*/ 605 w 2744"/>
                <a:gd name="T47" fmla="*/ 475 h 2616"/>
                <a:gd name="T48" fmla="*/ 1436 w 2744"/>
                <a:gd name="T49" fmla="*/ 132 h 2616"/>
                <a:gd name="T50" fmla="*/ 2268 w 2744"/>
                <a:gd name="T51" fmla="*/ 477 h 2616"/>
                <a:gd name="T52" fmla="*/ 2612 w 2744"/>
                <a:gd name="T53" fmla="*/ 1308 h 2616"/>
                <a:gd name="T54" fmla="*/ 2268 w 2744"/>
                <a:gd name="T55" fmla="*/ 213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44" h="2616">
                  <a:moveTo>
                    <a:pt x="2362" y="383"/>
                  </a:moveTo>
                  <a:cubicBezTo>
                    <a:pt x="2114" y="136"/>
                    <a:pt x="1786" y="0"/>
                    <a:pt x="1436" y="0"/>
                  </a:cubicBezTo>
                  <a:cubicBezTo>
                    <a:pt x="1087" y="0"/>
                    <a:pt x="758" y="136"/>
                    <a:pt x="511" y="383"/>
                  </a:cubicBezTo>
                  <a:cubicBezTo>
                    <a:pt x="33" y="861"/>
                    <a:pt x="0" y="1625"/>
                    <a:pt x="428" y="2142"/>
                  </a:cubicBezTo>
                  <a:cubicBezTo>
                    <a:pt x="367" y="2267"/>
                    <a:pt x="296" y="2350"/>
                    <a:pt x="214" y="2390"/>
                  </a:cubicBezTo>
                  <a:cubicBezTo>
                    <a:pt x="169" y="2412"/>
                    <a:pt x="144" y="2460"/>
                    <a:pt x="152" y="2510"/>
                  </a:cubicBezTo>
                  <a:cubicBezTo>
                    <a:pt x="160" y="2559"/>
                    <a:pt x="198" y="2598"/>
                    <a:pt x="248" y="2606"/>
                  </a:cubicBezTo>
                  <a:cubicBezTo>
                    <a:pt x="277" y="2611"/>
                    <a:pt x="309" y="2613"/>
                    <a:pt x="342" y="2613"/>
                  </a:cubicBezTo>
                  <a:lnTo>
                    <a:pt x="342" y="2613"/>
                  </a:lnTo>
                  <a:cubicBezTo>
                    <a:pt x="503" y="2613"/>
                    <a:pt x="673" y="2557"/>
                    <a:pt x="813" y="2458"/>
                  </a:cubicBezTo>
                  <a:cubicBezTo>
                    <a:pt x="1003" y="2561"/>
                    <a:pt x="1218" y="2616"/>
                    <a:pt x="1436" y="2616"/>
                  </a:cubicBezTo>
                  <a:cubicBezTo>
                    <a:pt x="1785" y="2616"/>
                    <a:pt x="2114" y="2480"/>
                    <a:pt x="2361" y="2233"/>
                  </a:cubicBezTo>
                  <a:cubicBezTo>
                    <a:pt x="2608" y="1985"/>
                    <a:pt x="2744" y="1657"/>
                    <a:pt x="2744" y="1307"/>
                  </a:cubicBezTo>
                  <a:cubicBezTo>
                    <a:pt x="2744" y="959"/>
                    <a:pt x="2609" y="630"/>
                    <a:pt x="2362" y="383"/>
                  </a:cubicBezTo>
                  <a:close/>
                  <a:moveTo>
                    <a:pt x="2268" y="2139"/>
                  </a:moveTo>
                  <a:cubicBezTo>
                    <a:pt x="2045" y="2362"/>
                    <a:pt x="1750" y="2484"/>
                    <a:pt x="1436" y="2484"/>
                  </a:cubicBezTo>
                  <a:cubicBezTo>
                    <a:pt x="1227" y="2484"/>
                    <a:pt x="1020" y="2428"/>
                    <a:pt x="841" y="2322"/>
                  </a:cubicBezTo>
                  <a:cubicBezTo>
                    <a:pt x="831" y="2316"/>
                    <a:pt x="819" y="2313"/>
                    <a:pt x="807" y="2313"/>
                  </a:cubicBezTo>
                  <a:cubicBezTo>
                    <a:pt x="789" y="2313"/>
                    <a:pt x="771" y="2320"/>
                    <a:pt x="758" y="2334"/>
                  </a:cubicBezTo>
                  <a:cubicBezTo>
                    <a:pt x="636" y="2427"/>
                    <a:pt x="485" y="2480"/>
                    <a:pt x="342" y="2480"/>
                  </a:cubicBezTo>
                  <a:cubicBezTo>
                    <a:pt x="336" y="2480"/>
                    <a:pt x="329" y="2480"/>
                    <a:pt x="323" y="2479"/>
                  </a:cubicBezTo>
                  <a:cubicBezTo>
                    <a:pt x="420" y="2415"/>
                    <a:pt x="500" y="2309"/>
                    <a:pt x="566" y="2156"/>
                  </a:cubicBezTo>
                  <a:cubicBezTo>
                    <a:pt x="577" y="2133"/>
                    <a:pt x="572" y="2105"/>
                    <a:pt x="555" y="2086"/>
                  </a:cubicBezTo>
                  <a:cubicBezTo>
                    <a:pt x="144" y="1622"/>
                    <a:pt x="166" y="915"/>
                    <a:pt x="605" y="475"/>
                  </a:cubicBezTo>
                  <a:cubicBezTo>
                    <a:pt x="827" y="254"/>
                    <a:pt x="1122" y="132"/>
                    <a:pt x="1436" y="132"/>
                  </a:cubicBezTo>
                  <a:cubicBezTo>
                    <a:pt x="1750" y="132"/>
                    <a:pt x="2045" y="254"/>
                    <a:pt x="2268" y="477"/>
                  </a:cubicBezTo>
                  <a:cubicBezTo>
                    <a:pt x="2490" y="699"/>
                    <a:pt x="2612" y="994"/>
                    <a:pt x="2612" y="1308"/>
                  </a:cubicBezTo>
                  <a:cubicBezTo>
                    <a:pt x="2612" y="1622"/>
                    <a:pt x="2490" y="1917"/>
                    <a:pt x="2268" y="2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54">
              <a:extLst>
                <a:ext uri="{FF2B5EF4-FFF2-40B4-BE49-F238E27FC236}">
                  <a16:creationId xmlns:a16="http://schemas.microsoft.com/office/drawing/2014/main" id="{42226D7E-1FA1-482D-97F7-ECC78844A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8876" y="1193800"/>
              <a:ext cx="149225" cy="274638"/>
            </a:xfrm>
            <a:custGeom>
              <a:avLst/>
              <a:gdLst>
                <a:gd name="T0" fmla="*/ 455 w 725"/>
                <a:gd name="T1" fmla="*/ 602 h 1338"/>
                <a:gd name="T2" fmla="*/ 270 w 725"/>
                <a:gd name="T3" fmla="*/ 602 h 1338"/>
                <a:gd name="T4" fmla="*/ 132 w 725"/>
                <a:gd name="T5" fmla="*/ 464 h 1338"/>
                <a:gd name="T6" fmla="*/ 270 w 725"/>
                <a:gd name="T7" fmla="*/ 327 h 1338"/>
                <a:gd name="T8" fmla="*/ 597 w 725"/>
                <a:gd name="T9" fmla="*/ 327 h 1338"/>
                <a:gd name="T10" fmla="*/ 663 w 725"/>
                <a:gd name="T11" fmla="*/ 261 h 1338"/>
                <a:gd name="T12" fmla="*/ 597 w 725"/>
                <a:gd name="T13" fmla="*/ 195 h 1338"/>
                <a:gd name="T14" fmla="*/ 429 w 725"/>
                <a:gd name="T15" fmla="*/ 195 h 1338"/>
                <a:gd name="T16" fmla="*/ 429 w 725"/>
                <a:gd name="T17" fmla="*/ 67 h 1338"/>
                <a:gd name="T18" fmla="*/ 362 w 725"/>
                <a:gd name="T19" fmla="*/ 0 h 1338"/>
                <a:gd name="T20" fmla="*/ 296 w 725"/>
                <a:gd name="T21" fmla="*/ 67 h 1338"/>
                <a:gd name="T22" fmla="*/ 296 w 725"/>
                <a:gd name="T23" fmla="*/ 195 h 1338"/>
                <a:gd name="T24" fmla="*/ 270 w 725"/>
                <a:gd name="T25" fmla="*/ 195 h 1338"/>
                <a:gd name="T26" fmla="*/ 0 w 725"/>
                <a:gd name="T27" fmla="*/ 464 h 1338"/>
                <a:gd name="T28" fmla="*/ 270 w 725"/>
                <a:gd name="T29" fmla="*/ 734 h 1338"/>
                <a:gd name="T30" fmla="*/ 455 w 725"/>
                <a:gd name="T31" fmla="*/ 734 h 1338"/>
                <a:gd name="T32" fmla="*/ 592 w 725"/>
                <a:gd name="T33" fmla="*/ 871 h 1338"/>
                <a:gd name="T34" fmla="*/ 455 w 725"/>
                <a:gd name="T35" fmla="*/ 1009 h 1338"/>
                <a:gd name="T36" fmla="*/ 122 w 725"/>
                <a:gd name="T37" fmla="*/ 1009 h 1338"/>
                <a:gd name="T38" fmla="*/ 56 w 725"/>
                <a:gd name="T39" fmla="*/ 1075 h 1338"/>
                <a:gd name="T40" fmla="*/ 122 w 725"/>
                <a:gd name="T41" fmla="*/ 1141 h 1338"/>
                <a:gd name="T42" fmla="*/ 296 w 725"/>
                <a:gd name="T43" fmla="*/ 1141 h 1338"/>
                <a:gd name="T44" fmla="*/ 296 w 725"/>
                <a:gd name="T45" fmla="*/ 1271 h 1338"/>
                <a:gd name="T46" fmla="*/ 362 w 725"/>
                <a:gd name="T47" fmla="*/ 1338 h 1338"/>
                <a:gd name="T48" fmla="*/ 429 w 725"/>
                <a:gd name="T49" fmla="*/ 1271 h 1338"/>
                <a:gd name="T50" fmla="*/ 429 w 725"/>
                <a:gd name="T51" fmla="*/ 1141 h 1338"/>
                <a:gd name="T52" fmla="*/ 457 w 725"/>
                <a:gd name="T53" fmla="*/ 1141 h 1338"/>
                <a:gd name="T54" fmla="*/ 458 w 725"/>
                <a:gd name="T55" fmla="*/ 1141 h 1338"/>
                <a:gd name="T56" fmla="*/ 724 w 725"/>
                <a:gd name="T57" fmla="*/ 871 h 1338"/>
                <a:gd name="T58" fmla="*/ 455 w 725"/>
                <a:gd name="T59" fmla="*/ 602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5" h="1338">
                  <a:moveTo>
                    <a:pt x="455" y="602"/>
                  </a:moveTo>
                  <a:lnTo>
                    <a:pt x="270" y="602"/>
                  </a:lnTo>
                  <a:cubicBezTo>
                    <a:pt x="194" y="602"/>
                    <a:pt x="132" y="540"/>
                    <a:pt x="132" y="464"/>
                  </a:cubicBezTo>
                  <a:cubicBezTo>
                    <a:pt x="132" y="389"/>
                    <a:pt x="194" y="327"/>
                    <a:pt x="270" y="327"/>
                  </a:cubicBezTo>
                  <a:lnTo>
                    <a:pt x="597" y="327"/>
                  </a:lnTo>
                  <a:cubicBezTo>
                    <a:pt x="633" y="327"/>
                    <a:pt x="663" y="297"/>
                    <a:pt x="663" y="261"/>
                  </a:cubicBezTo>
                  <a:cubicBezTo>
                    <a:pt x="663" y="224"/>
                    <a:pt x="633" y="195"/>
                    <a:pt x="597" y="195"/>
                  </a:cubicBezTo>
                  <a:lnTo>
                    <a:pt x="429" y="195"/>
                  </a:lnTo>
                  <a:lnTo>
                    <a:pt x="429" y="67"/>
                  </a:lnTo>
                  <a:cubicBezTo>
                    <a:pt x="429" y="30"/>
                    <a:pt x="399" y="0"/>
                    <a:pt x="362" y="0"/>
                  </a:cubicBezTo>
                  <a:cubicBezTo>
                    <a:pt x="326" y="0"/>
                    <a:pt x="296" y="30"/>
                    <a:pt x="296" y="67"/>
                  </a:cubicBezTo>
                  <a:lnTo>
                    <a:pt x="296" y="195"/>
                  </a:lnTo>
                  <a:lnTo>
                    <a:pt x="270" y="195"/>
                  </a:lnTo>
                  <a:cubicBezTo>
                    <a:pt x="121" y="195"/>
                    <a:pt x="0" y="315"/>
                    <a:pt x="0" y="464"/>
                  </a:cubicBezTo>
                  <a:cubicBezTo>
                    <a:pt x="0" y="613"/>
                    <a:pt x="121" y="734"/>
                    <a:pt x="270" y="734"/>
                  </a:cubicBezTo>
                  <a:lnTo>
                    <a:pt x="455" y="734"/>
                  </a:lnTo>
                  <a:cubicBezTo>
                    <a:pt x="531" y="734"/>
                    <a:pt x="592" y="796"/>
                    <a:pt x="592" y="871"/>
                  </a:cubicBezTo>
                  <a:cubicBezTo>
                    <a:pt x="592" y="947"/>
                    <a:pt x="531" y="1009"/>
                    <a:pt x="455" y="1009"/>
                  </a:cubicBezTo>
                  <a:lnTo>
                    <a:pt x="122" y="1009"/>
                  </a:lnTo>
                  <a:cubicBezTo>
                    <a:pt x="85" y="1009"/>
                    <a:pt x="56" y="1039"/>
                    <a:pt x="56" y="1075"/>
                  </a:cubicBezTo>
                  <a:cubicBezTo>
                    <a:pt x="56" y="1111"/>
                    <a:pt x="85" y="1141"/>
                    <a:pt x="122" y="1141"/>
                  </a:cubicBezTo>
                  <a:lnTo>
                    <a:pt x="296" y="1141"/>
                  </a:lnTo>
                  <a:lnTo>
                    <a:pt x="296" y="1271"/>
                  </a:lnTo>
                  <a:cubicBezTo>
                    <a:pt x="296" y="1308"/>
                    <a:pt x="326" y="1338"/>
                    <a:pt x="362" y="1338"/>
                  </a:cubicBezTo>
                  <a:cubicBezTo>
                    <a:pt x="399" y="1338"/>
                    <a:pt x="429" y="1308"/>
                    <a:pt x="429" y="1271"/>
                  </a:cubicBezTo>
                  <a:lnTo>
                    <a:pt x="429" y="1141"/>
                  </a:lnTo>
                  <a:lnTo>
                    <a:pt x="457" y="1141"/>
                  </a:lnTo>
                  <a:cubicBezTo>
                    <a:pt x="457" y="1141"/>
                    <a:pt x="458" y="1141"/>
                    <a:pt x="458" y="1141"/>
                  </a:cubicBezTo>
                  <a:cubicBezTo>
                    <a:pt x="605" y="1140"/>
                    <a:pt x="724" y="1019"/>
                    <a:pt x="724" y="871"/>
                  </a:cubicBezTo>
                  <a:cubicBezTo>
                    <a:pt x="725" y="722"/>
                    <a:pt x="604" y="602"/>
                    <a:pt x="455" y="6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Freeform 258">
            <a:extLst>
              <a:ext uri="{FF2B5EF4-FFF2-40B4-BE49-F238E27FC236}">
                <a16:creationId xmlns:a16="http://schemas.microsoft.com/office/drawing/2014/main" id="{46D14531-E843-43E7-A346-591E00DB3243}"/>
              </a:ext>
            </a:extLst>
          </p:cNvPr>
          <p:cNvSpPr>
            <a:spLocks noEditPoints="1"/>
          </p:cNvSpPr>
          <p:nvPr/>
        </p:nvSpPr>
        <p:spPr bwMode="auto">
          <a:xfrm>
            <a:off x="6939309" y="4743575"/>
            <a:ext cx="386293" cy="386293"/>
          </a:xfrm>
          <a:custGeom>
            <a:avLst/>
            <a:gdLst>
              <a:gd name="T0" fmla="*/ 1308 w 2617"/>
              <a:gd name="T1" fmla="*/ 0 h 2615"/>
              <a:gd name="T2" fmla="*/ 0 w 2617"/>
              <a:gd name="T3" fmla="*/ 1307 h 2615"/>
              <a:gd name="T4" fmla="*/ 1308 w 2617"/>
              <a:gd name="T5" fmla="*/ 2615 h 2615"/>
              <a:gd name="T6" fmla="*/ 2128 w 2617"/>
              <a:gd name="T7" fmla="*/ 2236 h 2615"/>
              <a:gd name="T8" fmla="*/ 2042 w 2617"/>
              <a:gd name="T9" fmla="*/ 1865 h 2615"/>
              <a:gd name="T10" fmla="*/ 2047 w 2617"/>
              <a:gd name="T11" fmla="*/ 1600 h 2615"/>
              <a:gd name="T12" fmla="*/ 1733 w 2617"/>
              <a:gd name="T13" fmla="*/ 1355 h 2615"/>
              <a:gd name="T14" fmla="*/ 1507 w 2617"/>
              <a:gd name="T15" fmla="*/ 1510 h 2615"/>
              <a:gd name="T16" fmla="*/ 1461 w 2617"/>
              <a:gd name="T17" fmla="*/ 1486 h 2615"/>
              <a:gd name="T18" fmla="*/ 1105 w 2617"/>
              <a:gd name="T19" fmla="*/ 1109 h 2615"/>
              <a:gd name="T20" fmla="*/ 1202 w 2617"/>
              <a:gd name="T21" fmla="*/ 1012 h 2615"/>
              <a:gd name="T22" fmla="*/ 1110 w 2617"/>
              <a:gd name="T23" fmla="*/ 660 h 2615"/>
              <a:gd name="T24" fmla="*/ 1015 w 2617"/>
              <a:gd name="T25" fmla="*/ 564 h 2615"/>
              <a:gd name="T26" fmla="*/ 760 w 2617"/>
              <a:gd name="T27" fmla="*/ 564 h 2615"/>
              <a:gd name="T28" fmla="*/ 644 w 2617"/>
              <a:gd name="T29" fmla="*/ 681 h 2615"/>
              <a:gd name="T30" fmla="*/ 610 w 2617"/>
              <a:gd name="T31" fmla="*/ 1109 h 2615"/>
              <a:gd name="T32" fmla="*/ 1407 w 2617"/>
              <a:gd name="T33" fmla="*/ 1966 h 2615"/>
              <a:gd name="T34" fmla="*/ 1734 w 2617"/>
              <a:gd name="T35" fmla="*/ 2056 h 2615"/>
              <a:gd name="T36" fmla="*/ 1945 w 2617"/>
              <a:gd name="T37" fmla="*/ 1964 h 2615"/>
              <a:gd name="T38" fmla="*/ 1955 w 2617"/>
              <a:gd name="T39" fmla="*/ 1961 h 2615"/>
              <a:gd name="T40" fmla="*/ 1308 w 2617"/>
              <a:gd name="T41" fmla="*/ 2486 h 2615"/>
              <a:gd name="T42" fmla="*/ 1308 w 2617"/>
              <a:gd name="T43" fmla="*/ 129 h 2615"/>
              <a:gd name="T44" fmla="*/ 2444 w 2617"/>
              <a:gd name="T45" fmla="*/ 1622 h 2615"/>
              <a:gd name="T46" fmla="*/ 2569 w 2617"/>
              <a:gd name="T47" fmla="*/ 1656 h 2615"/>
              <a:gd name="T48" fmla="*/ 2233 w 2617"/>
              <a:gd name="T49" fmla="*/ 383 h 2615"/>
              <a:gd name="T50" fmla="*/ 1734 w 2617"/>
              <a:gd name="T51" fmla="*/ 1926 h 2615"/>
              <a:gd name="T52" fmla="*/ 1463 w 2617"/>
              <a:gd name="T53" fmla="*/ 1848 h 2615"/>
              <a:gd name="T54" fmla="*/ 731 w 2617"/>
              <a:gd name="T55" fmla="*/ 1063 h 2615"/>
              <a:gd name="T56" fmla="*/ 735 w 2617"/>
              <a:gd name="T57" fmla="*/ 771 h 2615"/>
              <a:gd name="T58" fmla="*/ 889 w 2617"/>
              <a:gd name="T59" fmla="*/ 637 h 2615"/>
              <a:gd name="T60" fmla="*/ 927 w 2617"/>
              <a:gd name="T61" fmla="*/ 657 h 2615"/>
              <a:gd name="T62" fmla="*/ 1019 w 2617"/>
              <a:gd name="T63" fmla="*/ 750 h 2615"/>
              <a:gd name="T64" fmla="*/ 1111 w 2617"/>
              <a:gd name="T65" fmla="*/ 920 h 2615"/>
              <a:gd name="T66" fmla="*/ 998 w 2617"/>
              <a:gd name="T67" fmla="*/ 1031 h 2615"/>
              <a:gd name="T68" fmla="*/ 973 w 2617"/>
              <a:gd name="T69" fmla="*/ 1130 h 2615"/>
              <a:gd name="T70" fmla="*/ 1087 w 2617"/>
              <a:gd name="T71" fmla="*/ 1317 h 2615"/>
              <a:gd name="T72" fmla="*/ 1392 w 2617"/>
              <a:gd name="T73" fmla="*/ 1594 h 2615"/>
              <a:gd name="T74" fmla="*/ 1467 w 2617"/>
              <a:gd name="T75" fmla="*/ 1635 h 2615"/>
              <a:gd name="T76" fmla="*/ 1515 w 2617"/>
              <a:gd name="T77" fmla="*/ 1649 h 2615"/>
              <a:gd name="T78" fmla="*/ 1695 w 2617"/>
              <a:gd name="T79" fmla="*/ 1504 h 2615"/>
              <a:gd name="T80" fmla="*/ 1768 w 2617"/>
              <a:gd name="T81" fmla="*/ 1503 h 2615"/>
              <a:gd name="T82" fmla="*/ 1955 w 2617"/>
              <a:gd name="T83" fmla="*/ 1690 h 2615"/>
              <a:gd name="T84" fmla="*/ 1954 w 2617"/>
              <a:gd name="T85" fmla="*/ 1770 h 2615"/>
              <a:gd name="T86" fmla="*/ 1847 w 2617"/>
              <a:gd name="T87" fmla="*/ 1878 h 2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17" h="2615">
                <a:moveTo>
                  <a:pt x="2233" y="383"/>
                </a:moveTo>
                <a:cubicBezTo>
                  <a:pt x="1986" y="136"/>
                  <a:pt x="1658" y="0"/>
                  <a:pt x="1308" y="0"/>
                </a:cubicBezTo>
                <a:cubicBezTo>
                  <a:pt x="959" y="0"/>
                  <a:pt x="631" y="136"/>
                  <a:pt x="384" y="383"/>
                </a:cubicBezTo>
                <a:cubicBezTo>
                  <a:pt x="137" y="630"/>
                  <a:pt x="0" y="958"/>
                  <a:pt x="0" y="1307"/>
                </a:cubicBezTo>
                <a:cubicBezTo>
                  <a:pt x="0" y="1657"/>
                  <a:pt x="137" y="1985"/>
                  <a:pt x="384" y="2232"/>
                </a:cubicBezTo>
                <a:cubicBezTo>
                  <a:pt x="631" y="2479"/>
                  <a:pt x="959" y="2615"/>
                  <a:pt x="1308" y="2615"/>
                </a:cubicBezTo>
                <a:cubicBezTo>
                  <a:pt x="1511" y="2615"/>
                  <a:pt x="1696" y="2578"/>
                  <a:pt x="1843" y="2507"/>
                </a:cubicBezTo>
                <a:cubicBezTo>
                  <a:pt x="1983" y="2440"/>
                  <a:pt x="2084" y="2343"/>
                  <a:pt x="2128" y="2236"/>
                </a:cubicBezTo>
                <a:cubicBezTo>
                  <a:pt x="2182" y="2108"/>
                  <a:pt x="2152" y="1974"/>
                  <a:pt x="2046" y="1868"/>
                </a:cubicBezTo>
                <a:lnTo>
                  <a:pt x="2042" y="1865"/>
                </a:lnTo>
                <a:cubicBezTo>
                  <a:pt x="2044" y="1862"/>
                  <a:pt x="2046" y="1861"/>
                  <a:pt x="2048" y="1859"/>
                </a:cubicBezTo>
                <a:cubicBezTo>
                  <a:pt x="2123" y="1780"/>
                  <a:pt x="2123" y="1676"/>
                  <a:pt x="2047" y="1600"/>
                </a:cubicBezTo>
                <a:lnTo>
                  <a:pt x="1860" y="1414"/>
                </a:lnTo>
                <a:cubicBezTo>
                  <a:pt x="1824" y="1376"/>
                  <a:pt x="1780" y="1355"/>
                  <a:pt x="1733" y="1355"/>
                </a:cubicBezTo>
                <a:cubicBezTo>
                  <a:pt x="1686" y="1355"/>
                  <a:pt x="1641" y="1375"/>
                  <a:pt x="1604" y="1413"/>
                </a:cubicBezTo>
                <a:lnTo>
                  <a:pt x="1507" y="1510"/>
                </a:lnTo>
                <a:cubicBezTo>
                  <a:pt x="1502" y="1507"/>
                  <a:pt x="1498" y="1505"/>
                  <a:pt x="1493" y="1503"/>
                </a:cubicBezTo>
                <a:cubicBezTo>
                  <a:pt x="1481" y="1497"/>
                  <a:pt x="1470" y="1492"/>
                  <a:pt x="1461" y="1486"/>
                </a:cubicBezTo>
                <a:cubicBezTo>
                  <a:pt x="1363" y="1423"/>
                  <a:pt x="1273" y="1341"/>
                  <a:pt x="1188" y="1236"/>
                </a:cubicBezTo>
                <a:cubicBezTo>
                  <a:pt x="1150" y="1189"/>
                  <a:pt x="1124" y="1149"/>
                  <a:pt x="1105" y="1109"/>
                </a:cubicBezTo>
                <a:cubicBezTo>
                  <a:pt x="1129" y="1086"/>
                  <a:pt x="1152" y="1063"/>
                  <a:pt x="1174" y="1041"/>
                </a:cubicBezTo>
                <a:cubicBezTo>
                  <a:pt x="1183" y="1031"/>
                  <a:pt x="1193" y="1022"/>
                  <a:pt x="1202" y="1012"/>
                </a:cubicBezTo>
                <a:cubicBezTo>
                  <a:pt x="1281" y="933"/>
                  <a:pt x="1281" y="831"/>
                  <a:pt x="1202" y="752"/>
                </a:cubicBezTo>
                <a:lnTo>
                  <a:pt x="1110" y="660"/>
                </a:lnTo>
                <a:cubicBezTo>
                  <a:pt x="1099" y="649"/>
                  <a:pt x="1089" y="639"/>
                  <a:pt x="1079" y="628"/>
                </a:cubicBezTo>
                <a:cubicBezTo>
                  <a:pt x="1059" y="607"/>
                  <a:pt x="1038" y="585"/>
                  <a:pt x="1015" y="564"/>
                </a:cubicBezTo>
                <a:cubicBezTo>
                  <a:pt x="978" y="528"/>
                  <a:pt x="935" y="509"/>
                  <a:pt x="888" y="509"/>
                </a:cubicBezTo>
                <a:cubicBezTo>
                  <a:pt x="842" y="509"/>
                  <a:pt x="798" y="528"/>
                  <a:pt x="760" y="564"/>
                </a:cubicBezTo>
                <a:cubicBezTo>
                  <a:pt x="760" y="565"/>
                  <a:pt x="760" y="565"/>
                  <a:pt x="759" y="565"/>
                </a:cubicBezTo>
                <a:lnTo>
                  <a:pt x="644" y="681"/>
                </a:lnTo>
                <a:cubicBezTo>
                  <a:pt x="597" y="727"/>
                  <a:pt x="570" y="784"/>
                  <a:pt x="565" y="850"/>
                </a:cubicBezTo>
                <a:cubicBezTo>
                  <a:pt x="557" y="952"/>
                  <a:pt x="587" y="1047"/>
                  <a:pt x="610" y="1109"/>
                </a:cubicBezTo>
                <a:cubicBezTo>
                  <a:pt x="665" y="1259"/>
                  <a:pt x="748" y="1397"/>
                  <a:pt x="871" y="1546"/>
                </a:cubicBezTo>
                <a:cubicBezTo>
                  <a:pt x="1021" y="1725"/>
                  <a:pt x="1201" y="1866"/>
                  <a:pt x="1407" y="1966"/>
                </a:cubicBezTo>
                <a:cubicBezTo>
                  <a:pt x="1486" y="2003"/>
                  <a:pt x="1592" y="2047"/>
                  <a:pt x="1712" y="2056"/>
                </a:cubicBezTo>
                <a:cubicBezTo>
                  <a:pt x="1719" y="2056"/>
                  <a:pt x="1727" y="2056"/>
                  <a:pt x="1734" y="2056"/>
                </a:cubicBezTo>
                <a:cubicBezTo>
                  <a:pt x="1818" y="2056"/>
                  <a:pt x="1888" y="2026"/>
                  <a:pt x="1943" y="1966"/>
                </a:cubicBezTo>
                <a:cubicBezTo>
                  <a:pt x="1944" y="1966"/>
                  <a:pt x="1945" y="1965"/>
                  <a:pt x="1945" y="1964"/>
                </a:cubicBezTo>
                <a:cubicBezTo>
                  <a:pt x="1947" y="1962"/>
                  <a:pt x="1949" y="1960"/>
                  <a:pt x="1951" y="1958"/>
                </a:cubicBezTo>
                <a:lnTo>
                  <a:pt x="1955" y="1961"/>
                </a:lnTo>
                <a:cubicBezTo>
                  <a:pt x="2023" y="2030"/>
                  <a:pt x="2042" y="2108"/>
                  <a:pt x="2009" y="2188"/>
                </a:cubicBezTo>
                <a:cubicBezTo>
                  <a:pt x="1947" y="2335"/>
                  <a:pt x="1706" y="2486"/>
                  <a:pt x="1308" y="2486"/>
                </a:cubicBezTo>
                <a:cubicBezTo>
                  <a:pt x="658" y="2486"/>
                  <a:pt x="130" y="1958"/>
                  <a:pt x="130" y="1307"/>
                </a:cubicBezTo>
                <a:cubicBezTo>
                  <a:pt x="130" y="657"/>
                  <a:pt x="658" y="129"/>
                  <a:pt x="1308" y="129"/>
                </a:cubicBezTo>
                <a:cubicBezTo>
                  <a:pt x="1958" y="129"/>
                  <a:pt x="2487" y="657"/>
                  <a:pt x="2487" y="1307"/>
                </a:cubicBezTo>
                <a:cubicBezTo>
                  <a:pt x="2487" y="1415"/>
                  <a:pt x="2472" y="1520"/>
                  <a:pt x="2444" y="1622"/>
                </a:cubicBezTo>
                <a:cubicBezTo>
                  <a:pt x="2435" y="1656"/>
                  <a:pt x="2455" y="1692"/>
                  <a:pt x="2490" y="1701"/>
                </a:cubicBezTo>
                <a:cubicBezTo>
                  <a:pt x="2524" y="1711"/>
                  <a:pt x="2560" y="1691"/>
                  <a:pt x="2569" y="1656"/>
                </a:cubicBezTo>
                <a:cubicBezTo>
                  <a:pt x="2600" y="1543"/>
                  <a:pt x="2617" y="1426"/>
                  <a:pt x="2617" y="1307"/>
                </a:cubicBezTo>
                <a:cubicBezTo>
                  <a:pt x="2616" y="958"/>
                  <a:pt x="2480" y="630"/>
                  <a:pt x="2233" y="383"/>
                </a:cubicBezTo>
                <a:close/>
                <a:moveTo>
                  <a:pt x="1847" y="1878"/>
                </a:moveTo>
                <a:cubicBezTo>
                  <a:pt x="1817" y="1911"/>
                  <a:pt x="1782" y="1926"/>
                  <a:pt x="1734" y="1926"/>
                </a:cubicBezTo>
                <a:cubicBezTo>
                  <a:pt x="1730" y="1926"/>
                  <a:pt x="1725" y="1926"/>
                  <a:pt x="1720" y="1925"/>
                </a:cubicBezTo>
                <a:cubicBezTo>
                  <a:pt x="1623" y="1919"/>
                  <a:pt x="1532" y="1881"/>
                  <a:pt x="1463" y="1848"/>
                </a:cubicBezTo>
                <a:cubicBezTo>
                  <a:pt x="1274" y="1756"/>
                  <a:pt x="1109" y="1627"/>
                  <a:pt x="971" y="1462"/>
                </a:cubicBezTo>
                <a:cubicBezTo>
                  <a:pt x="857" y="1325"/>
                  <a:pt x="781" y="1199"/>
                  <a:pt x="731" y="1063"/>
                </a:cubicBezTo>
                <a:cubicBezTo>
                  <a:pt x="701" y="981"/>
                  <a:pt x="689" y="919"/>
                  <a:pt x="694" y="860"/>
                </a:cubicBezTo>
                <a:cubicBezTo>
                  <a:pt x="697" y="825"/>
                  <a:pt x="710" y="796"/>
                  <a:pt x="735" y="771"/>
                </a:cubicBezTo>
                <a:lnTo>
                  <a:pt x="851" y="656"/>
                </a:lnTo>
                <a:cubicBezTo>
                  <a:pt x="860" y="648"/>
                  <a:pt x="874" y="637"/>
                  <a:pt x="889" y="637"/>
                </a:cubicBezTo>
                <a:cubicBezTo>
                  <a:pt x="904" y="637"/>
                  <a:pt x="917" y="647"/>
                  <a:pt x="925" y="656"/>
                </a:cubicBezTo>
                <a:cubicBezTo>
                  <a:pt x="926" y="656"/>
                  <a:pt x="926" y="657"/>
                  <a:pt x="927" y="657"/>
                </a:cubicBezTo>
                <a:cubicBezTo>
                  <a:pt x="947" y="676"/>
                  <a:pt x="966" y="696"/>
                  <a:pt x="987" y="717"/>
                </a:cubicBezTo>
                <a:cubicBezTo>
                  <a:pt x="998" y="728"/>
                  <a:pt x="1008" y="739"/>
                  <a:pt x="1019" y="750"/>
                </a:cubicBezTo>
                <a:lnTo>
                  <a:pt x="1111" y="842"/>
                </a:lnTo>
                <a:cubicBezTo>
                  <a:pt x="1140" y="870"/>
                  <a:pt x="1140" y="891"/>
                  <a:pt x="1111" y="920"/>
                </a:cubicBezTo>
                <a:cubicBezTo>
                  <a:pt x="1102" y="930"/>
                  <a:pt x="1092" y="939"/>
                  <a:pt x="1082" y="949"/>
                </a:cubicBezTo>
                <a:cubicBezTo>
                  <a:pt x="1054" y="978"/>
                  <a:pt x="1027" y="1005"/>
                  <a:pt x="998" y="1031"/>
                </a:cubicBezTo>
                <a:cubicBezTo>
                  <a:pt x="997" y="1031"/>
                  <a:pt x="997" y="1032"/>
                  <a:pt x="996" y="1034"/>
                </a:cubicBezTo>
                <a:cubicBezTo>
                  <a:pt x="955" y="1074"/>
                  <a:pt x="969" y="1116"/>
                  <a:pt x="973" y="1130"/>
                </a:cubicBezTo>
                <a:cubicBezTo>
                  <a:pt x="974" y="1131"/>
                  <a:pt x="975" y="1133"/>
                  <a:pt x="975" y="1134"/>
                </a:cubicBezTo>
                <a:cubicBezTo>
                  <a:pt x="1000" y="1194"/>
                  <a:pt x="1034" y="1250"/>
                  <a:pt x="1087" y="1317"/>
                </a:cubicBezTo>
                <a:lnTo>
                  <a:pt x="1088" y="1317"/>
                </a:lnTo>
                <a:cubicBezTo>
                  <a:pt x="1182" y="1434"/>
                  <a:pt x="1282" y="1524"/>
                  <a:pt x="1392" y="1594"/>
                </a:cubicBezTo>
                <a:cubicBezTo>
                  <a:pt x="1407" y="1603"/>
                  <a:pt x="1421" y="1611"/>
                  <a:pt x="1435" y="1618"/>
                </a:cubicBezTo>
                <a:cubicBezTo>
                  <a:pt x="1447" y="1624"/>
                  <a:pt x="1458" y="1629"/>
                  <a:pt x="1467" y="1635"/>
                </a:cubicBezTo>
                <a:cubicBezTo>
                  <a:pt x="1469" y="1636"/>
                  <a:pt x="1471" y="1637"/>
                  <a:pt x="1473" y="1638"/>
                </a:cubicBezTo>
                <a:cubicBezTo>
                  <a:pt x="1487" y="1645"/>
                  <a:pt x="1501" y="1649"/>
                  <a:pt x="1515" y="1649"/>
                </a:cubicBezTo>
                <a:cubicBezTo>
                  <a:pt x="1539" y="1649"/>
                  <a:pt x="1561" y="1639"/>
                  <a:pt x="1579" y="1620"/>
                </a:cubicBezTo>
                <a:lnTo>
                  <a:pt x="1695" y="1504"/>
                </a:lnTo>
                <a:cubicBezTo>
                  <a:pt x="1704" y="1495"/>
                  <a:pt x="1718" y="1484"/>
                  <a:pt x="1733" y="1484"/>
                </a:cubicBezTo>
                <a:cubicBezTo>
                  <a:pt x="1747" y="1484"/>
                  <a:pt x="1760" y="1494"/>
                  <a:pt x="1768" y="1503"/>
                </a:cubicBezTo>
                <a:cubicBezTo>
                  <a:pt x="1768" y="1503"/>
                  <a:pt x="1768" y="1503"/>
                  <a:pt x="1769" y="1504"/>
                </a:cubicBezTo>
                <a:lnTo>
                  <a:pt x="1955" y="1690"/>
                </a:lnTo>
                <a:cubicBezTo>
                  <a:pt x="1981" y="1717"/>
                  <a:pt x="1981" y="1741"/>
                  <a:pt x="1954" y="1769"/>
                </a:cubicBezTo>
                <a:lnTo>
                  <a:pt x="1954" y="1770"/>
                </a:lnTo>
                <a:cubicBezTo>
                  <a:pt x="1941" y="1783"/>
                  <a:pt x="1928" y="1796"/>
                  <a:pt x="1913" y="1810"/>
                </a:cubicBezTo>
                <a:cubicBezTo>
                  <a:pt x="1892" y="1831"/>
                  <a:pt x="1869" y="1853"/>
                  <a:pt x="1847" y="1878"/>
                </a:cubicBezTo>
                <a:close/>
              </a:path>
            </a:pathLst>
          </a:custGeom>
          <a:solidFill>
            <a:srgbClr val="1C1C1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086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Permana Maliq</dc:creator>
  <cp:lastModifiedBy>Permana Maliq</cp:lastModifiedBy>
  <cp:revision>3</cp:revision>
  <dcterms:created xsi:type="dcterms:W3CDTF">2021-07-01T07:35:39Z</dcterms:created>
  <dcterms:modified xsi:type="dcterms:W3CDTF">2021-07-11T12:18:21Z</dcterms:modified>
</cp:coreProperties>
</file>