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16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1072" y="384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79008-BF64-4CF1-AE49-DAC654F700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6DD509-A51D-4B84-AECE-A83F85403E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AA755-FFC0-4897-83A5-7990E408C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A3D7-5558-416B-A111-27BB5454D1CC}" type="datetimeFigureOut">
              <a:rPr lang="en-IN" smtClean="0"/>
              <a:t>17/05/23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0A7A69-19B8-4FC9-9797-57BFCC62A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B24B50-C93E-421F-9052-8209747E6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B82C-7EC0-47A5-87D4-0EBD92D0390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22469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203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4383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5760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2106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2675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0945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7105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75160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39837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8067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CF5D7-9A9D-4E1C-B683-54600786E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2320A-0B95-4B30-894C-964AE7A367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80FDC1-9CC4-45C1-BB0E-213ED1430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A3D7-5558-416B-A111-27BB5454D1CC}" type="datetimeFigureOut">
              <a:rPr lang="en-IN" smtClean="0"/>
              <a:t>17/05/23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986AE6-457A-4BEA-8B21-6F894AABB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7C664F-3C2B-4CA9-A8CD-2A6EE4966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B82C-7EC0-47A5-87D4-0EBD92D0390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899129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96722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31404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776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87779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7604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3106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FC224-078E-4185-BF05-6C54C118B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1C2260-F139-4B5E-9EA7-18AE6815C7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F20DE-35A4-49D8-9193-DC02A63CA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A3D7-5558-416B-A111-27BB5454D1CC}" type="datetimeFigureOut">
              <a:rPr lang="en-IN" smtClean="0"/>
              <a:t>17/05/23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61B42-AB45-4EF1-85E2-93BC31F94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7D6C3E-40EC-458B-AF60-8074BA876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B82C-7EC0-47A5-87D4-0EBD92D0390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50430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375143-F48E-4C3B-9673-BADE5F774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BA3D7-5558-416B-A111-27BB5454D1CC}" type="datetimeFigureOut">
              <a:rPr lang="en-IN" smtClean="0"/>
              <a:t>17/05/23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953380-B314-4776-B4B7-71C62F79F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60BC59-FFDF-4DB5-BC75-AE3C77107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FB82C-7EC0-47A5-87D4-0EBD92D0390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14791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5234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7101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6875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4960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613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900760-9EDF-4CE0-9AA2-DFB3EB4F0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FD805-5931-4970-828E-C7F24E9973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2D69E-69C5-446F-A61D-EDC6251B7E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BA3D7-5558-416B-A111-27BB5454D1CC}" type="datetimeFigureOut">
              <a:rPr lang="en-IN" smtClean="0"/>
              <a:t>17/05/23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0ED69-67B4-41A4-B549-03C297DEBB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D3BE4-79E7-4F06-B4AA-2D80AAE69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FB82C-7EC0-47A5-87D4-0EBD92D0390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17052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  <p:sldLayoutId id="2147483672" r:id="rId21"/>
    <p:sldLayoutId id="2147483673" r:id="rId22"/>
    <p:sldLayoutId id="2147483674" r:id="rId23"/>
    <p:sldLayoutId id="2147483675" r:id="rId24"/>
    <p:sldLayoutId id="2147483676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89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6788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2160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svg"/><Relationship Id="rId7" Type="http://schemas.openxmlformats.org/officeDocument/2006/relationships/image" Target="../media/image17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9.png"/><Relationship Id="rId9" Type="http://schemas.openxmlformats.org/officeDocument/2006/relationships/image" Target="../media/image19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7" Type="http://schemas.openxmlformats.org/officeDocument/2006/relationships/image" Target="../media/image15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24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25.svg"/><Relationship Id="rId7" Type="http://schemas.openxmlformats.org/officeDocument/2006/relationships/image" Target="../media/image12.svg"/><Relationship Id="rId12" Type="http://schemas.openxmlformats.org/officeDocument/2006/relationships/image" Target="../media/image2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1.png"/><Relationship Id="rId11" Type="http://schemas.openxmlformats.org/officeDocument/2006/relationships/image" Target="../media/image27.png"/><Relationship Id="rId5" Type="http://schemas.openxmlformats.org/officeDocument/2006/relationships/image" Target="../media/image10.svg"/><Relationship Id="rId10" Type="http://schemas.openxmlformats.org/officeDocument/2006/relationships/image" Target="../media/image26.svg"/><Relationship Id="rId4" Type="http://schemas.openxmlformats.org/officeDocument/2006/relationships/image" Target="../media/image9.png"/><Relationship Id="rId9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7" Type="http://schemas.openxmlformats.org/officeDocument/2006/relationships/image" Target="../media/image34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3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B2105C-A639-4899-A46C-1851522D1CFA}"/>
              </a:ext>
            </a:extLst>
          </p:cNvPr>
          <p:cNvSpPr txBox="1"/>
          <p:nvPr/>
        </p:nvSpPr>
        <p:spPr>
          <a:xfrm>
            <a:off x="1416050" y="1653116"/>
            <a:ext cx="5858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7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800000000000000" pitchFamily="2" charset="0"/>
                <a:ea typeface="Cormorant" pitchFamily="2" charset="0"/>
                <a:cs typeface="Cormorant" pitchFamily="2" charset="0"/>
              </a:rPr>
              <a:t>PRICING LIST SECTION</a:t>
            </a:r>
            <a:endParaRPr lang="en-US" sz="72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Cormorant" pitchFamily="2" charset="0"/>
              <a:cs typeface="Cormorant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327155-BB6F-4645-BA1D-0371AC0DB64B}"/>
              </a:ext>
            </a:extLst>
          </p:cNvPr>
          <p:cNvSpPr txBox="1"/>
          <p:nvPr/>
        </p:nvSpPr>
        <p:spPr>
          <a:xfrm>
            <a:off x="1474019" y="1396472"/>
            <a:ext cx="2241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spc="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POWER POINT</a:t>
            </a:r>
            <a:endParaRPr lang="en-US" sz="1400" b="1" spc="600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910088-35CE-4C35-ADCB-C43D15AEC875}"/>
              </a:ext>
            </a:extLst>
          </p:cNvPr>
          <p:cNvSpPr txBox="1"/>
          <p:nvPr/>
        </p:nvSpPr>
        <p:spPr>
          <a:xfrm>
            <a:off x="1474019" y="4204229"/>
            <a:ext cx="5609810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eiusmod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incididunt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ut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labore et dolore magna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aliqua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. Ut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enim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ad minim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8F015D0-9B93-426D-9667-CE6B80D93973}"/>
              </a:ext>
            </a:extLst>
          </p:cNvPr>
          <p:cNvSpPr/>
          <p:nvPr/>
        </p:nvSpPr>
        <p:spPr>
          <a:xfrm>
            <a:off x="1556789" y="5249141"/>
            <a:ext cx="1288416" cy="42862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01A86C9-BFB9-4569-B6A7-8C998A70E79C}"/>
              </a:ext>
            </a:extLst>
          </p:cNvPr>
          <p:cNvCxnSpPr>
            <a:stCxn id="3" idx="3"/>
          </p:cNvCxnSpPr>
          <p:nvPr/>
        </p:nvCxnSpPr>
        <p:spPr>
          <a:xfrm>
            <a:off x="3715154" y="1550361"/>
            <a:ext cx="3063875" cy="1925"/>
          </a:xfrm>
          <a:prstGeom prst="line">
            <a:avLst/>
          </a:prstGeom>
          <a:ln w="38100" cap="rnd">
            <a:solidFill>
              <a:schemeClr val="tx1">
                <a:lumMod val="85000"/>
                <a:lumOff val="1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16A1603-23AF-463D-8C60-7895A255580F}"/>
              </a:ext>
            </a:extLst>
          </p:cNvPr>
          <p:cNvSpPr txBox="1"/>
          <p:nvPr/>
        </p:nvSpPr>
        <p:spPr>
          <a:xfrm>
            <a:off x="1711364" y="5309564"/>
            <a:ext cx="979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Start Now </a:t>
            </a:r>
            <a:endParaRPr lang="en-US" sz="14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852DAFD-C3E6-44FD-8F27-792C814EC5CC}"/>
              </a:ext>
            </a:extLst>
          </p:cNvPr>
          <p:cNvGrpSpPr/>
          <p:nvPr/>
        </p:nvGrpSpPr>
        <p:grpSpPr>
          <a:xfrm>
            <a:off x="8954578" y="871598"/>
            <a:ext cx="5365690" cy="5365690"/>
            <a:chOff x="8954578" y="871598"/>
            <a:chExt cx="5365690" cy="536569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2282064-4A7C-453D-9403-4DC7B88F363B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2C80A7A-5801-4CD1-BA49-0522DCCF8301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99114C0-BEBE-465F-83F0-8C23F7DBCCE8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93D302B-8020-4595-9DDC-51D5A5BC3EBD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13" name="Graphic 263">
            <a:extLst>
              <a:ext uri="{FF2B5EF4-FFF2-40B4-BE49-F238E27FC236}">
                <a16:creationId xmlns:a16="http://schemas.microsoft.com/office/drawing/2014/main" id="{A6BED0BA-5A19-4065-ADDD-93FF2AE7B9CC}"/>
              </a:ext>
            </a:extLst>
          </p:cNvPr>
          <p:cNvSpPr/>
          <p:nvPr/>
        </p:nvSpPr>
        <p:spPr>
          <a:xfrm>
            <a:off x="8269135" y="1550360"/>
            <a:ext cx="2204071" cy="3932002"/>
          </a:xfrm>
          <a:custGeom>
            <a:avLst/>
            <a:gdLst>
              <a:gd name="connsiteX0" fmla="*/ 186777 w 256282"/>
              <a:gd name="connsiteY0" fmla="*/ 208419 h 457200"/>
              <a:gd name="connsiteX1" fmla="*/ 90336 w 256282"/>
              <a:gd name="connsiteY1" fmla="*/ 180201 h 457200"/>
              <a:gd name="connsiteX2" fmla="*/ 71405 w 256282"/>
              <a:gd name="connsiteY2" fmla="*/ 154930 h 457200"/>
              <a:gd name="connsiteX3" fmla="*/ 97748 w 256282"/>
              <a:gd name="connsiteY3" fmla="*/ 128588 h 457200"/>
              <a:gd name="connsiteX4" fmla="*/ 156951 w 256282"/>
              <a:gd name="connsiteY4" fmla="*/ 128588 h 457200"/>
              <a:gd name="connsiteX5" fmla="*/ 187491 w 256282"/>
              <a:gd name="connsiteY5" fmla="*/ 137964 h 457200"/>
              <a:gd name="connsiteX6" fmla="*/ 204904 w 256282"/>
              <a:gd name="connsiteY6" fmla="*/ 136178 h 457200"/>
              <a:gd name="connsiteX7" fmla="*/ 235979 w 256282"/>
              <a:gd name="connsiteY7" fmla="*/ 105817 h 457200"/>
              <a:gd name="connsiteX8" fmla="*/ 234372 w 256282"/>
              <a:gd name="connsiteY8" fmla="*/ 83939 h 457200"/>
              <a:gd name="connsiteX9" fmla="*/ 157130 w 256282"/>
              <a:gd name="connsiteY9" fmla="*/ 57150 h 457200"/>
              <a:gd name="connsiteX10" fmla="*/ 157130 w 256282"/>
              <a:gd name="connsiteY10" fmla="*/ 14288 h 457200"/>
              <a:gd name="connsiteX11" fmla="*/ 142842 w 256282"/>
              <a:gd name="connsiteY11" fmla="*/ 0 h 457200"/>
              <a:gd name="connsiteX12" fmla="*/ 114267 w 256282"/>
              <a:gd name="connsiteY12" fmla="*/ 0 h 457200"/>
              <a:gd name="connsiteX13" fmla="*/ 99980 w 256282"/>
              <a:gd name="connsiteY13" fmla="*/ 14288 h 457200"/>
              <a:gd name="connsiteX14" fmla="*/ 99980 w 256282"/>
              <a:gd name="connsiteY14" fmla="*/ 57150 h 457200"/>
              <a:gd name="connsiteX15" fmla="*/ 97748 w 256282"/>
              <a:gd name="connsiteY15" fmla="*/ 57150 h 457200"/>
              <a:gd name="connsiteX16" fmla="*/ 414 w 256282"/>
              <a:gd name="connsiteY16" fmla="*/ 163949 h 457200"/>
              <a:gd name="connsiteX17" fmla="*/ 75245 w 256282"/>
              <a:gd name="connsiteY17" fmla="*/ 250210 h 457200"/>
              <a:gd name="connsiteX18" fmla="*/ 166774 w 256282"/>
              <a:gd name="connsiteY18" fmla="*/ 276999 h 457200"/>
              <a:gd name="connsiteX19" fmla="*/ 185705 w 256282"/>
              <a:gd name="connsiteY19" fmla="*/ 302270 h 457200"/>
              <a:gd name="connsiteX20" fmla="*/ 159362 w 256282"/>
              <a:gd name="connsiteY20" fmla="*/ 328613 h 457200"/>
              <a:gd name="connsiteX21" fmla="*/ 100159 w 256282"/>
              <a:gd name="connsiteY21" fmla="*/ 328613 h 457200"/>
              <a:gd name="connsiteX22" fmla="*/ 69619 w 256282"/>
              <a:gd name="connsiteY22" fmla="*/ 319236 h 457200"/>
              <a:gd name="connsiteX23" fmla="*/ 52206 w 256282"/>
              <a:gd name="connsiteY23" fmla="*/ 321022 h 457200"/>
              <a:gd name="connsiteX24" fmla="*/ 21131 w 256282"/>
              <a:gd name="connsiteY24" fmla="*/ 351383 h 457200"/>
              <a:gd name="connsiteX25" fmla="*/ 22738 w 256282"/>
              <a:gd name="connsiteY25" fmla="*/ 373261 h 457200"/>
              <a:gd name="connsiteX26" fmla="*/ 99980 w 256282"/>
              <a:gd name="connsiteY26" fmla="*/ 400050 h 457200"/>
              <a:gd name="connsiteX27" fmla="*/ 99980 w 256282"/>
              <a:gd name="connsiteY27" fmla="*/ 442913 h 457200"/>
              <a:gd name="connsiteX28" fmla="*/ 114267 w 256282"/>
              <a:gd name="connsiteY28" fmla="*/ 457200 h 457200"/>
              <a:gd name="connsiteX29" fmla="*/ 142842 w 256282"/>
              <a:gd name="connsiteY29" fmla="*/ 457200 h 457200"/>
              <a:gd name="connsiteX30" fmla="*/ 157130 w 256282"/>
              <a:gd name="connsiteY30" fmla="*/ 442913 h 457200"/>
              <a:gd name="connsiteX31" fmla="*/ 157130 w 256282"/>
              <a:gd name="connsiteY31" fmla="*/ 399871 h 457200"/>
              <a:gd name="connsiteX32" fmla="*/ 251517 w 256282"/>
              <a:gd name="connsiteY32" fmla="*/ 334953 h 457200"/>
              <a:gd name="connsiteX33" fmla="*/ 186777 w 256282"/>
              <a:gd name="connsiteY33" fmla="*/ 208419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56282" h="457200">
                <a:moveTo>
                  <a:pt x="186777" y="208419"/>
                </a:moveTo>
                <a:lnTo>
                  <a:pt x="90336" y="180201"/>
                </a:lnTo>
                <a:cubicBezTo>
                  <a:pt x="79174" y="176986"/>
                  <a:pt x="71405" y="166539"/>
                  <a:pt x="71405" y="154930"/>
                </a:cubicBezTo>
                <a:cubicBezTo>
                  <a:pt x="71405" y="140375"/>
                  <a:pt x="83192" y="128588"/>
                  <a:pt x="97748" y="128588"/>
                </a:cubicBezTo>
                <a:lnTo>
                  <a:pt x="156951" y="128588"/>
                </a:lnTo>
                <a:cubicBezTo>
                  <a:pt x="167846" y="128588"/>
                  <a:pt x="178561" y="131891"/>
                  <a:pt x="187491" y="137964"/>
                </a:cubicBezTo>
                <a:cubicBezTo>
                  <a:pt x="192938" y="141625"/>
                  <a:pt x="200260" y="140732"/>
                  <a:pt x="204904" y="136178"/>
                </a:cubicBezTo>
                <a:lnTo>
                  <a:pt x="235979" y="105817"/>
                </a:lnTo>
                <a:cubicBezTo>
                  <a:pt x="242319" y="99655"/>
                  <a:pt x="241426" y="89386"/>
                  <a:pt x="234372" y="83939"/>
                </a:cubicBezTo>
                <a:cubicBezTo>
                  <a:pt x="212494" y="66794"/>
                  <a:pt x="185169" y="57239"/>
                  <a:pt x="157130" y="57150"/>
                </a:cubicBezTo>
                <a:lnTo>
                  <a:pt x="157130" y="14288"/>
                </a:lnTo>
                <a:cubicBezTo>
                  <a:pt x="157130" y="6429"/>
                  <a:pt x="150701" y="0"/>
                  <a:pt x="142842" y="0"/>
                </a:cubicBezTo>
                <a:lnTo>
                  <a:pt x="114267" y="0"/>
                </a:lnTo>
                <a:cubicBezTo>
                  <a:pt x="106409" y="0"/>
                  <a:pt x="99980" y="6429"/>
                  <a:pt x="99980" y="14288"/>
                </a:cubicBezTo>
                <a:lnTo>
                  <a:pt x="99980" y="57150"/>
                </a:lnTo>
                <a:lnTo>
                  <a:pt x="97748" y="57150"/>
                </a:lnTo>
                <a:cubicBezTo>
                  <a:pt x="40865" y="57150"/>
                  <a:pt x="-4855" y="105995"/>
                  <a:pt x="414" y="163949"/>
                </a:cubicBezTo>
                <a:cubicBezTo>
                  <a:pt x="4164" y="205115"/>
                  <a:pt x="35597" y="238601"/>
                  <a:pt x="75245" y="250210"/>
                </a:cubicBezTo>
                <a:lnTo>
                  <a:pt x="166774" y="276999"/>
                </a:lnTo>
                <a:cubicBezTo>
                  <a:pt x="177936" y="280303"/>
                  <a:pt x="185705" y="290661"/>
                  <a:pt x="185705" y="302270"/>
                </a:cubicBezTo>
                <a:cubicBezTo>
                  <a:pt x="185705" y="316825"/>
                  <a:pt x="173918" y="328613"/>
                  <a:pt x="159362" y="328613"/>
                </a:cubicBezTo>
                <a:lnTo>
                  <a:pt x="100159" y="328613"/>
                </a:lnTo>
                <a:cubicBezTo>
                  <a:pt x="89264" y="328613"/>
                  <a:pt x="78549" y="325309"/>
                  <a:pt x="69619" y="319236"/>
                </a:cubicBezTo>
                <a:cubicBezTo>
                  <a:pt x="64172" y="315575"/>
                  <a:pt x="56850" y="316468"/>
                  <a:pt x="52206" y="321022"/>
                </a:cubicBezTo>
                <a:lnTo>
                  <a:pt x="21131" y="351383"/>
                </a:lnTo>
                <a:cubicBezTo>
                  <a:pt x="14791" y="357545"/>
                  <a:pt x="15684" y="367814"/>
                  <a:pt x="22738" y="373261"/>
                </a:cubicBezTo>
                <a:cubicBezTo>
                  <a:pt x="44616" y="390406"/>
                  <a:pt x="71941" y="399961"/>
                  <a:pt x="99980" y="400050"/>
                </a:cubicBezTo>
                <a:lnTo>
                  <a:pt x="99980" y="442913"/>
                </a:lnTo>
                <a:cubicBezTo>
                  <a:pt x="99980" y="450771"/>
                  <a:pt x="106409" y="457200"/>
                  <a:pt x="114267" y="457200"/>
                </a:cubicBezTo>
                <a:lnTo>
                  <a:pt x="142842" y="457200"/>
                </a:lnTo>
                <a:cubicBezTo>
                  <a:pt x="150701" y="457200"/>
                  <a:pt x="157130" y="450771"/>
                  <a:pt x="157130" y="442913"/>
                </a:cubicBezTo>
                <a:lnTo>
                  <a:pt x="157130" y="399871"/>
                </a:lnTo>
                <a:cubicBezTo>
                  <a:pt x="198742" y="399068"/>
                  <a:pt x="237765" y="374333"/>
                  <a:pt x="251517" y="334953"/>
                </a:cubicBezTo>
                <a:cubicBezTo>
                  <a:pt x="270716" y="279946"/>
                  <a:pt x="238479" y="223510"/>
                  <a:pt x="186777" y="208419"/>
                </a:cubicBezTo>
                <a:close/>
              </a:path>
            </a:pathLst>
          </a:custGeom>
          <a:solidFill>
            <a:schemeClr val="accent2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1B445FC-7B2A-4A15-83AC-0069928AF2F4}"/>
              </a:ext>
            </a:extLst>
          </p:cNvPr>
          <p:cNvGrpSpPr/>
          <p:nvPr/>
        </p:nvGrpSpPr>
        <p:grpSpPr>
          <a:xfrm>
            <a:off x="8065899" y="5057443"/>
            <a:ext cx="1140547" cy="1140547"/>
            <a:chOff x="8954578" y="871598"/>
            <a:chExt cx="5365690" cy="536569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3D6E259-2798-4A51-89DB-465B81A1544E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62A91E9-1256-4B76-A607-E75FD07F0B8B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88DBD79-3EF5-4640-A549-A2493A2D7945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F5795C2-52EE-448D-837B-37DCA2C8A379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0512A90-36B4-4F4B-88E2-4922F14651D8}"/>
              </a:ext>
            </a:extLst>
          </p:cNvPr>
          <p:cNvGrpSpPr/>
          <p:nvPr/>
        </p:nvGrpSpPr>
        <p:grpSpPr>
          <a:xfrm>
            <a:off x="7112987" y="2708839"/>
            <a:ext cx="1691206" cy="1691206"/>
            <a:chOff x="8954578" y="871598"/>
            <a:chExt cx="5365690" cy="5365690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DA6FAF8-94D4-4E9B-B21F-FB10BEE1C39C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E2373639-CD9D-408E-8FCE-6A4B64FB85A1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DFC2AA7-2647-4810-BF6B-72942A326089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C21823F1-D12E-4F17-9781-4A45A99B1898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pic>
        <p:nvPicPr>
          <p:cNvPr id="29" name="Graphic 28">
            <a:extLst>
              <a:ext uri="{FF2B5EF4-FFF2-40B4-BE49-F238E27FC236}">
                <a16:creationId xmlns:a16="http://schemas.microsoft.com/office/drawing/2014/main" id="{58623E31-480A-4C88-AEBA-B5F20B480D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5025" y="330620"/>
            <a:ext cx="186112" cy="212700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8447E9F4-6CC4-40BA-B2D1-DC91A0D19F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53202" y="330620"/>
            <a:ext cx="186112" cy="212700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05AFAF9F-DB2F-4EE9-A797-4FF713D831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9113" y="330620"/>
            <a:ext cx="186114" cy="21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222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231D8394-1228-4430-8D3A-35396CB470B5}"/>
              </a:ext>
            </a:extLst>
          </p:cNvPr>
          <p:cNvSpPr txBox="1"/>
          <p:nvPr/>
        </p:nvSpPr>
        <p:spPr>
          <a:xfrm>
            <a:off x="1875396" y="4493158"/>
            <a:ext cx="2347595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ED1C73-C5F1-46FF-8A83-F5AD084DF0FC}"/>
              </a:ext>
            </a:extLst>
          </p:cNvPr>
          <p:cNvSpPr txBox="1"/>
          <p:nvPr/>
        </p:nvSpPr>
        <p:spPr>
          <a:xfrm>
            <a:off x="2814664" y="625476"/>
            <a:ext cx="65626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800000000000000" pitchFamily="2" charset="0"/>
                <a:ea typeface="Cormorant" pitchFamily="2" charset="0"/>
                <a:cs typeface="Cormorant" pitchFamily="2" charset="0"/>
              </a:rPr>
              <a:t>Winning Customers With Price List Sections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Cormorant" pitchFamily="2" charset="0"/>
              <a:cs typeface="Cormorant" pitchFamily="2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8A0ED5C-AA55-434C-89D7-6EB4A35135B5}"/>
              </a:ext>
            </a:extLst>
          </p:cNvPr>
          <p:cNvSpPr/>
          <p:nvPr/>
        </p:nvSpPr>
        <p:spPr>
          <a:xfrm>
            <a:off x="1815159" y="3542497"/>
            <a:ext cx="2217003" cy="646331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BF28D3-691D-4CDE-86DE-63D2B6979706}"/>
              </a:ext>
            </a:extLst>
          </p:cNvPr>
          <p:cNvSpPr txBox="1"/>
          <p:nvPr/>
        </p:nvSpPr>
        <p:spPr>
          <a:xfrm>
            <a:off x="1749863" y="2606495"/>
            <a:ext cx="2347595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F38ADA-5E3F-462F-BD2F-661592E51D4D}"/>
              </a:ext>
            </a:extLst>
          </p:cNvPr>
          <p:cNvSpPr txBox="1"/>
          <p:nvPr/>
        </p:nvSpPr>
        <p:spPr>
          <a:xfrm>
            <a:off x="1491384" y="2269521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Profit One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20" name="Graphic 85">
            <a:extLst>
              <a:ext uri="{FF2B5EF4-FFF2-40B4-BE49-F238E27FC236}">
                <a16:creationId xmlns:a16="http://schemas.microsoft.com/office/drawing/2014/main" id="{5BC2B87D-1A1E-4690-A11E-54CD109F1672}"/>
              </a:ext>
            </a:extLst>
          </p:cNvPr>
          <p:cNvSpPr/>
          <p:nvPr/>
        </p:nvSpPr>
        <p:spPr>
          <a:xfrm>
            <a:off x="1822302" y="4605980"/>
            <a:ext cx="159078" cy="159078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1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E982460-50A7-4CAD-9D18-5630DCEC3845}"/>
              </a:ext>
            </a:extLst>
          </p:cNvPr>
          <p:cNvSpPr txBox="1"/>
          <p:nvPr/>
        </p:nvSpPr>
        <p:spPr>
          <a:xfrm>
            <a:off x="1868253" y="5050080"/>
            <a:ext cx="2347595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23" name="Graphic 85">
            <a:extLst>
              <a:ext uri="{FF2B5EF4-FFF2-40B4-BE49-F238E27FC236}">
                <a16:creationId xmlns:a16="http://schemas.microsoft.com/office/drawing/2014/main" id="{8E377CA1-B2CF-48E0-B94F-B1C01874E157}"/>
              </a:ext>
            </a:extLst>
          </p:cNvPr>
          <p:cNvSpPr/>
          <p:nvPr/>
        </p:nvSpPr>
        <p:spPr>
          <a:xfrm>
            <a:off x="1822302" y="5162902"/>
            <a:ext cx="159078" cy="159078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1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BFB2C1D-C27D-416C-BA74-5640BA377387}"/>
              </a:ext>
            </a:extLst>
          </p:cNvPr>
          <p:cNvSpPr txBox="1"/>
          <p:nvPr/>
        </p:nvSpPr>
        <p:spPr>
          <a:xfrm>
            <a:off x="1868253" y="5607002"/>
            <a:ext cx="2347595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25" name="Graphic 85">
            <a:extLst>
              <a:ext uri="{FF2B5EF4-FFF2-40B4-BE49-F238E27FC236}">
                <a16:creationId xmlns:a16="http://schemas.microsoft.com/office/drawing/2014/main" id="{3C4858A1-F7AD-4F98-9B07-E75698AB81FA}"/>
              </a:ext>
            </a:extLst>
          </p:cNvPr>
          <p:cNvSpPr/>
          <p:nvPr/>
        </p:nvSpPr>
        <p:spPr>
          <a:xfrm>
            <a:off x="1822302" y="5719824"/>
            <a:ext cx="159078" cy="159078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1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197977F-CC24-452D-9BC1-96048F4A902E}"/>
              </a:ext>
            </a:extLst>
          </p:cNvPr>
          <p:cNvSpPr txBox="1"/>
          <p:nvPr/>
        </p:nvSpPr>
        <p:spPr>
          <a:xfrm>
            <a:off x="5047735" y="4552118"/>
            <a:ext cx="2347595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35C858CE-ED10-4DD9-A517-03B8E9C160C4}"/>
              </a:ext>
            </a:extLst>
          </p:cNvPr>
          <p:cNvSpPr/>
          <p:nvPr/>
        </p:nvSpPr>
        <p:spPr>
          <a:xfrm>
            <a:off x="4987498" y="3601457"/>
            <a:ext cx="2217003" cy="64633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D8F1355-DE90-40A1-B8CC-4BDAC33B6195}"/>
              </a:ext>
            </a:extLst>
          </p:cNvPr>
          <p:cNvSpPr txBox="1"/>
          <p:nvPr/>
        </p:nvSpPr>
        <p:spPr>
          <a:xfrm>
            <a:off x="4922202" y="2665455"/>
            <a:ext cx="2347595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C4A9F4A-9115-4F7E-B5FB-5251DDA0847B}"/>
              </a:ext>
            </a:extLst>
          </p:cNvPr>
          <p:cNvSpPr txBox="1"/>
          <p:nvPr/>
        </p:nvSpPr>
        <p:spPr>
          <a:xfrm>
            <a:off x="4663725" y="2271614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Profit Two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32" name="Graphic 85">
            <a:extLst>
              <a:ext uri="{FF2B5EF4-FFF2-40B4-BE49-F238E27FC236}">
                <a16:creationId xmlns:a16="http://schemas.microsoft.com/office/drawing/2014/main" id="{7C3C5971-BCA7-4B99-8121-C1D5B58FA5FC}"/>
              </a:ext>
            </a:extLst>
          </p:cNvPr>
          <p:cNvSpPr/>
          <p:nvPr/>
        </p:nvSpPr>
        <p:spPr>
          <a:xfrm>
            <a:off x="4994641" y="4664940"/>
            <a:ext cx="159078" cy="159078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2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D619280-A51F-411A-B348-C4B095F06ED8}"/>
              </a:ext>
            </a:extLst>
          </p:cNvPr>
          <p:cNvSpPr txBox="1"/>
          <p:nvPr/>
        </p:nvSpPr>
        <p:spPr>
          <a:xfrm>
            <a:off x="5040592" y="5109040"/>
            <a:ext cx="2347595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34" name="Graphic 85">
            <a:extLst>
              <a:ext uri="{FF2B5EF4-FFF2-40B4-BE49-F238E27FC236}">
                <a16:creationId xmlns:a16="http://schemas.microsoft.com/office/drawing/2014/main" id="{9B11393C-7056-49A7-AE83-18AF9E56A6CD}"/>
              </a:ext>
            </a:extLst>
          </p:cNvPr>
          <p:cNvSpPr/>
          <p:nvPr/>
        </p:nvSpPr>
        <p:spPr>
          <a:xfrm>
            <a:off x="4994641" y="5221862"/>
            <a:ext cx="159078" cy="159078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2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A7DA39B-2D00-4DD1-B1D6-C372B238C867}"/>
              </a:ext>
            </a:extLst>
          </p:cNvPr>
          <p:cNvSpPr txBox="1"/>
          <p:nvPr/>
        </p:nvSpPr>
        <p:spPr>
          <a:xfrm>
            <a:off x="5040592" y="5665962"/>
            <a:ext cx="2347595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36" name="Graphic 85">
            <a:extLst>
              <a:ext uri="{FF2B5EF4-FFF2-40B4-BE49-F238E27FC236}">
                <a16:creationId xmlns:a16="http://schemas.microsoft.com/office/drawing/2014/main" id="{82C58F66-4527-4D7A-8E66-CD06E6A7B553}"/>
              </a:ext>
            </a:extLst>
          </p:cNvPr>
          <p:cNvSpPr/>
          <p:nvPr/>
        </p:nvSpPr>
        <p:spPr>
          <a:xfrm>
            <a:off x="4994641" y="5778784"/>
            <a:ext cx="159078" cy="159078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2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0AB3FEA-8B37-4139-A258-7208B22B2123}"/>
              </a:ext>
            </a:extLst>
          </p:cNvPr>
          <p:cNvSpPr txBox="1"/>
          <p:nvPr/>
        </p:nvSpPr>
        <p:spPr>
          <a:xfrm>
            <a:off x="8220076" y="4552118"/>
            <a:ext cx="2347595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4F737540-CC8F-4F77-B98D-4DA75EAF28EF}"/>
              </a:ext>
            </a:extLst>
          </p:cNvPr>
          <p:cNvSpPr/>
          <p:nvPr/>
        </p:nvSpPr>
        <p:spPr>
          <a:xfrm>
            <a:off x="8159839" y="3601457"/>
            <a:ext cx="2217003" cy="646331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AB2CCD6-C7FF-4D72-91EB-80806212DC7D}"/>
              </a:ext>
            </a:extLst>
          </p:cNvPr>
          <p:cNvSpPr txBox="1"/>
          <p:nvPr/>
        </p:nvSpPr>
        <p:spPr>
          <a:xfrm>
            <a:off x="8094543" y="2665455"/>
            <a:ext cx="2347595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6740130-9140-4233-9A4A-84466DB8E774}"/>
              </a:ext>
            </a:extLst>
          </p:cNvPr>
          <p:cNvSpPr txBox="1"/>
          <p:nvPr/>
        </p:nvSpPr>
        <p:spPr>
          <a:xfrm>
            <a:off x="7836066" y="2271614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Profit Three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43" name="Graphic 85">
            <a:extLst>
              <a:ext uri="{FF2B5EF4-FFF2-40B4-BE49-F238E27FC236}">
                <a16:creationId xmlns:a16="http://schemas.microsoft.com/office/drawing/2014/main" id="{7F0ED720-8C58-4154-87EB-713DAD839DF0}"/>
              </a:ext>
            </a:extLst>
          </p:cNvPr>
          <p:cNvSpPr/>
          <p:nvPr/>
        </p:nvSpPr>
        <p:spPr>
          <a:xfrm>
            <a:off x="8166982" y="4664940"/>
            <a:ext cx="159078" cy="159078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5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5E7A617-D6D9-486C-8C0D-2789A6786A3A}"/>
              </a:ext>
            </a:extLst>
          </p:cNvPr>
          <p:cNvSpPr txBox="1"/>
          <p:nvPr/>
        </p:nvSpPr>
        <p:spPr>
          <a:xfrm>
            <a:off x="8212933" y="5109040"/>
            <a:ext cx="2347595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45" name="Graphic 85">
            <a:extLst>
              <a:ext uri="{FF2B5EF4-FFF2-40B4-BE49-F238E27FC236}">
                <a16:creationId xmlns:a16="http://schemas.microsoft.com/office/drawing/2014/main" id="{645E4FCD-3963-4F9C-84D3-06B8D82CB0D2}"/>
              </a:ext>
            </a:extLst>
          </p:cNvPr>
          <p:cNvSpPr/>
          <p:nvPr/>
        </p:nvSpPr>
        <p:spPr>
          <a:xfrm>
            <a:off x="8166982" y="5221862"/>
            <a:ext cx="159078" cy="159078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5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5696B35-241E-458E-A047-D0C87447C835}"/>
              </a:ext>
            </a:extLst>
          </p:cNvPr>
          <p:cNvSpPr txBox="1"/>
          <p:nvPr/>
        </p:nvSpPr>
        <p:spPr>
          <a:xfrm>
            <a:off x="8212933" y="5665962"/>
            <a:ext cx="2347595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47" name="Graphic 85">
            <a:extLst>
              <a:ext uri="{FF2B5EF4-FFF2-40B4-BE49-F238E27FC236}">
                <a16:creationId xmlns:a16="http://schemas.microsoft.com/office/drawing/2014/main" id="{05FEDF7D-3E07-45D9-AFDD-BBE656140E1D}"/>
              </a:ext>
            </a:extLst>
          </p:cNvPr>
          <p:cNvSpPr/>
          <p:nvPr/>
        </p:nvSpPr>
        <p:spPr>
          <a:xfrm>
            <a:off x="8166982" y="5778784"/>
            <a:ext cx="159078" cy="159078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5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827B13-9671-4323-8B0F-503F8C11EC65}"/>
              </a:ext>
            </a:extLst>
          </p:cNvPr>
          <p:cNvSpPr txBox="1"/>
          <p:nvPr/>
        </p:nvSpPr>
        <p:spPr>
          <a:xfrm>
            <a:off x="2224190" y="3650218"/>
            <a:ext cx="13989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22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67,000k</a:t>
            </a:r>
            <a:endParaRPr lang="en-US" sz="22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2183563-1247-4DE5-A74F-9AE59142424C}"/>
              </a:ext>
            </a:extLst>
          </p:cNvPr>
          <p:cNvSpPr txBox="1"/>
          <p:nvPr/>
        </p:nvSpPr>
        <p:spPr>
          <a:xfrm>
            <a:off x="5396531" y="3709178"/>
            <a:ext cx="13989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2200" b="1" dirty="0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12</a:t>
            </a:r>
            <a:r>
              <a:rPr lang="en-ID" sz="22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,890k</a:t>
            </a:r>
            <a:endParaRPr lang="en-US" sz="22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E317B63-5423-4A4A-A4CD-4CD57121A13F}"/>
              </a:ext>
            </a:extLst>
          </p:cNvPr>
          <p:cNvSpPr txBox="1"/>
          <p:nvPr/>
        </p:nvSpPr>
        <p:spPr>
          <a:xfrm>
            <a:off x="8568875" y="3709178"/>
            <a:ext cx="13989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22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90,562k</a:t>
            </a:r>
            <a:endParaRPr lang="en-US" sz="22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1A6B6E3-81CF-45FF-88C6-BB82C6AC7861}"/>
              </a:ext>
            </a:extLst>
          </p:cNvPr>
          <p:cNvGrpSpPr/>
          <p:nvPr/>
        </p:nvGrpSpPr>
        <p:grpSpPr>
          <a:xfrm>
            <a:off x="-454321" y="-285550"/>
            <a:ext cx="1018086" cy="1018086"/>
            <a:chOff x="8954578" y="871598"/>
            <a:chExt cx="5365690" cy="536569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42081E0-6BAC-4178-9CC3-2DFAA5490778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B9A9F714-E4FE-443B-BCF8-DCE5C151E4AC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6D0E2F6-7DF2-45A1-B235-FE2D92093346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09544EB-8862-4A50-BB8B-4B467E627A82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1B51B04-870E-475E-AA01-EF98EB5A48F3}"/>
              </a:ext>
            </a:extLst>
          </p:cNvPr>
          <p:cNvGrpSpPr/>
          <p:nvPr/>
        </p:nvGrpSpPr>
        <p:grpSpPr>
          <a:xfrm>
            <a:off x="-454321" y="6269265"/>
            <a:ext cx="1018086" cy="1018086"/>
            <a:chOff x="8954578" y="871598"/>
            <a:chExt cx="5365690" cy="5365690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D1B09CB-B717-411B-9166-07E577B0ACC9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795B1A0-ECA0-4536-B3CF-F7802DAA3ACD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973E349-7439-4904-8B82-46B5ADD986A9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9E69EA9B-7B3A-4A30-9F71-6BBAE0F22B7C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49B0900C-1571-4F88-9E56-6880EA942DAB}"/>
              </a:ext>
            </a:extLst>
          </p:cNvPr>
          <p:cNvGrpSpPr/>
          <p:nvPr/>
        </p:nvGrpSpPr>
        <p:grpSpPr>
          <a:xfrm>
            <a:off x="11682957" y="-285550"/>
            <a:ext cx="1018086" cy="1018086"/>
            <a:chOff x="8954578" y="871598"/>
            <a:chExt cx="5365690" cy="536569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5479D3DC-F635-4593-8D16-2DC0FA55774B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726B1BB-2ED0-40D2-9306-C57EA643E9DF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C2D91355-FDA9-448D-9E27-903D657FBFB0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19405E26-70F9-4940-8B30-C646F7975704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0EA1196-65F2-4508-800F-9C7CA535159B}"/>
              </a:ext>
            </a:extLst>
          </p:cNvPr>
          <p:cNvGrpSpPr/>
          <p:nvPr/>
        </p:nvGrpSpPr>
        <p:grpSpPr>
          <a:xfrm>
            <a:off x="11682957" y="6269265"/>
            <a:ext cx="1018086" cy="1018086"/>
            <a:chOff x="8954578" y="871598"/>
            <a:chExt cx="5365690" cy="5365690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C441980-C50F-4829-BF64-A657E3A0FE4A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3849C30A-9BB7-47CD-BD06-B67250A6FD0A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C5FA4AC9-7367-4A44-86B4-709058561F55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94DAF57-A1D4-4C42-9611-A4BD3C39277A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900006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AF7A969-B5E2-4064-B8A7-9983CB8C7F2A}"/>
              </a:ext>
            </a:extLst>
          </p:cNvPr>
          <p:cNvSpPr/>
          <p:nvPr/>
        </p:nvSpPr>
        <p:spPr>
          <a:xfrm>
            <a:off x="1860721" y="2469859"/>
            <a:ext cx="2474440" cy="3752335"/>
          </a:xfrm>
          <a:prstGeom prst="roundRect">
            <a:avLst>
              <a:gd name="adj" fmla="val 3835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52F4990-5CAD-458E-A4C5-394F5177FB46}"/>
              </a:ext>
            </a:extLst>
          </p:cNvPr>
          <p:cNvSpPr/>
          <p:nvPr/>
        </p:nvSpPr>
        <p:spPr>
          <a:xfrm>
            <a:off x="4858780" y="2469859"/>
            <a:ext cx="2474440" cy="3752335"/>
          </a:xfrm>
          <a:prstGeom prst="roundRect">
            <a:avLst>
              <a:gd name="adj" fmla="val 3835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3FE79D15-46EA-4755-96F6-BE9F6CEE5780}"/>
              </a:ext>
            </a:extLst>
          </p:cNvPr>
          <p:cNvSpPr/>
          <p:nvPr/>
        </p:nvSpPr>
        <p:spPr>
          <a:xfrm>
            <a:off x="2288574" y="2089173"/>
            <a:ext cx="1618735" cy="1395461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23F4FE9A-742C-459E-AF40-B904E05CDB10}"/>
              </a:ext>
            </a:extLst>
          </p:cNvPr>
          <p:cNvSpPr/>
          <p:nvPr/>
        </p:nvSpPr>
        <p:spPr>
          <a:xfrm>
            <a:off x="5286633" y="2089173"/>
            <a:ext cx="1618735" cy="1395461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46A535-E3EE-4FD4-A3F6-834F8ADDC06F}"/>
              </a:ext>
            </a:extLst>
          </p:cNvPr>
          <p:cNvSpPr/>
          <p:nvPr/>
        </p:nvSpPr>
        <p:spPr>
          <a:xfrm>
            <a:off x="2170670" y="2457574"/>
            <a:ext cx="1811298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$120</a:t>
            </a:r>
            <a:endParaRPr lang="en-US" sz="2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E8D99C-D4F7-4A2D-A110-B9BDA2423256}"/>
              </a:ext>
            </a:extLst>
          </p:cNvPr>
          <p:cNvSpPr/>
          <p:nvPr/>
        </p:nvSpPr>
        <p:spPr>
          <a:xfrm>
            <a:off x="5168729" y="2457574"/>
            <a:ext cx="1811298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$562</a:t>
            </a:r>
            <a:endParaRPr lang="en-US" sz="2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1F2D0F-D6B4-4F6C-AEB1-6785326AB726}"/>
              </a:ext>
            </a:extLst>
          </p:cNvPr>
          <p:cNvSpPr txBox="1"/>
          <p:nvPr/>
        </p:nvSpPr>
        <p:spPr>
          <a:xfrm>
            <a:off x="2450765" y="4131672"/>
            <a:ext cx="1552825" cy="3431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defRPr>
            </a:lvl1pPr>
          </a:lstStyle>
          <a:p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4F160C-3BFD-41E3-90AA-DB38C5A73B3F}"/>
              </a:ext>
            </a:extLst>
          </p:cNvPr>
          <p:cNvSpPr txBox="1"/>
          <p:nvPr/>
        </p:nvSpPr>
        <p:spPr>
          <a:xfrm>
            <a:off x="2450765" y="4571834"/>
            <a:ext cx="1552825" cy="3431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defRPr>
            </a:lvl1pPr>
          </a:lstStyle>
          <a:p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82C5553-614A-4F5E-AAEE-FEE358742ECE}"/>
              </a:ext>
            </a:extLst>
          </p:cNvPr>
          <p:cNvSpPr txBox="1"/>
          <p:nvPr/>
        </p:nvSpPr>
        <p:spPr>
          <a:xfrm>
            <a:off x="2450765" y="5009350"/>
            <a:ext cx="1552825" cy="3431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defRPr>
            </a:lvl1pPr>
          </a:lstStyle>
          <a:p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066DADC-7966-447B-A4C6-952C37FF9C60}"/>
              </a:ext>
            </a:extLst>
          </p:cNvPr>
          <p:cNvSpPr txBox="1"/>
          <p:nvPr/>
        </p:nvSpPr>
        <p:spPr>
          <a:xfrm>
            <a:off x="5448824" y="4131672"/>
            <a:ext cx="1552825" cy="3431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defRPr>
            </a:lvl1pPr>
          </a:lstStyle>
          <a:p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7AB2D45-D12D-4935-AB18-81FFB941CD05}"/>
              </a:ext>
            </a:extLst>
          </p:cNvPr>
          <p:cNvSpPr txBox="1"/>
          <p:nvPr/>
        </p:nvSpPr>
        <p:spPr>
          <a:xfrm>
            <a:off x="5448824" y="4571834"/>
            <a:ext cx="1552825" cy="3431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defRPr>
            </a:lvl1pPr>
          </a:lstStyle>
          <a:p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0AA8898-92A4-4181-BA44-7543FC0E28CF}"/>
              </a:ext>
            </a:extLst>
          </p:cNvPr>
          <p:cNvSpPr txBox="1"/>
          <p:nvPr/>
        </p:nvSpPr>
        <p:spPr>
          <a:xfrm>
            <a:off x="5448824" y="5009350"/>
            <a:ext cx="1552825" cy="3431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defRPr>
            </a:lvl1pPr>
          </a:lstStyle>
          <a:p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A417DD6-A0A5-4E07-8EA3-C6BD47099F78}"/>
              </a:ext>
            </a:extLst>
          </p:cNvPr>
          <p:cNvSpPr/>
          <p:nvPr/>
        </p:nvSpPr>
        <p:spPr>
          <a:xfrm>
            <a:off x="2192292" y="3637705"/>
            <a:ext cx="1811298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latin typeface="Barlow" panose="00000500000000000000" pitchFamily="2" charset="0"/>
              </a:rPr>
              <a:t>Silver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2E1C409-A8C6-4CA8-8DD2-78861CE25B77}"/>
              </a:ext>
            </a:extLst>
          </p:cNvPr>
          <p:cNvSpPr/>
          <p:nvPr/>
        </p:nvSpPr>
        <p:spPr>
          <a:xfrm>
            <a:off x="5190351" y="3637705"/>
            <a:ext cx="1811298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latin typeface="Barlow" panose="00000500000000000000" pitchFamily="2" charset="0"/>
              </a:rPr>
              <a:t>Medium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26BEEE0-C611-4092-9B75-947BAF2F3B9A}"/>
              </a:ext>
            </a:extLst>
          </p:cNvPr>
          <p:cNvSpPr/>
          <p:nvPr/>
        </p:nvSpPr>
        <p:spPr>
          <a:xfrm>
            <a:off x="2506534" y="5598950"/>
            <a:ext cx="1188244" cy="418870"/>
          </a:xfrm>
          <a:prstGeom prst="roundRect">
            <a:avLst>
              <a:gd name="adj" fmla="val 529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2EF554D-5425-4399-8A18-6DFAAF63775E}"/>
              </a:ext>
            </a:extLst>
          </p:cNvPr>
          <p:cNvSpPr/>
          <p:nvPr/>
        </p:nvSpPr>
        <p:spPr>
          <a:xfrm>
            <a:off x="2425441" y="5598950"/>
            <a:ext cx="1366968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  <a:latin typeface="Barlow" panose="00000500000000000000" pitchFamily="2" charset="0"/>
              </a:rPr>
              <a:t>BUY NOW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B0D719F-80BC-4435-86B4-0FDE03C91054}"/>
              </a:ext>
            </a:extLst>
          </p:cNvPr>
          <p:cNvSpPr txBox="1"/>
          <p:nvPr/>
        </p:nvSpPr>
        <p:spPr>
          <a:xfrm>
            <a:off x="2993678" y="625476"/>
            <a:ext cx="62046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>
                <a:latin typeface="Barlow" panose="00000500000000000000" pitchFamily="2" charset="0"/>
              </a:rPr>
              <a:t>Latest Price List Of Electronics Products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8B994810-6396-403E-A6D9-1F2682CB7F73}"/>
              </a:ext>
            </a:extLst>
          </p:cNvPr>
          <p:cNvSpPr/>
          <p:nvPr/>
        </p:nvSpPr>
        <p:spPr>
          <a:xfrm>
            <a:off x="5529917" y="5598950"/>
            <a:ext cx="1188244" cy="418870"/>
          </a:xfrm>
          <a:prstGeom prst="roundRect">
            <a:avLst>
              <a:gd name="adj" fmla="val 529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B3C034E-6968-4A99-AB97-E59A9D98FDCC}"/>
              </a:ext>
            </a:extLst>
          </p:cNvPr>
          <p:cNvSpPr/>
          <p:nvPr/>
        </p:nvSpPr>
        <p:spPr>
          <a:xfrm>
            <a:off x="5448824" y="5598950"/>
            <a:ext cx="1366968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  <a:latin typeface="Barlow" panose="00000500000000000000" pitchFamily="2" charset="0"/>
              </a:rPr>
              <a:t>BUY NOW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F25B8530-304F-4391-AD55-CF49DD6B8A6B}"/>
              </a:ext>
            </a:extLst>
          </p:cNvPr>
          <p:cNvSpPr/>
          <p:nvPr/>
        </p:nvSpPr>
        <p:spPr>
          <a:xfrm>
            <a:off x="7856839" y="2469859"/>
            <a:ext cx="2474440" cy="3752335"/>
          </a:xfrm>
          <a:prstGeom prst="roundRect">
            <a:avLst>
              <a:gd name="adj" fmla="val 3835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44" name="Hexagon 43">
            <a:extLst>
              <a:ext uri="{FF2B5EF4-FFF2-40B4-BE49-F238E27FC236}">
                <a16:creationId xmlns:a16="http://schemas.microsoft.com/office/drawing/2014/main" id="{4DEA494B-2461-4199-BD92-29E3D8DF67A1}"/>
              </a:ext>
            </a:extLst>
          </p:cNvPr>
          <p:cNvSpPr/>
          <p:nvPr/>
        </p:nvSpPr>
        <p:spPr>
          <a:xfrm>
            <a:off x="8284692" y="2089173"/>
            <a:ext cx="1618735" cy="1395461"/>
          </a:xfrm>
          <a:prstGeom prst="hexag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10C3597-5D48-46E5-A421-DEE323BB1927}"/>
              </a:ext>
            </a:extLst>
          </p:cNvPr>
          <p:cNvSpPr/>
          <p:nvPr/>
        </p:nvSpPr>
        <p:spPr>
          <a:xfrm>
            <a:off x="8166788" y="2457574"/>
            <a:ext cx="1811298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$903</a:t>
            </a:r>
            <a:endParaRPr lang="en-US" sz="2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C1119A4-59A8-413F-9678-E693AE381A8E}"/>
              </a:ext>
            </a:extLst>
          </p:cNvPr>
          <p:cNvSpPr txBox="1"/>
          <p:nvPr/>
        </p:nvSpPr>
        <p:spPr>
          <a:xfrm>
            <a:off x="8446883" y="4131672"/>
            <a:ext cx="1552825" cy="3431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defRPr>
            </a:lvl1pPr>
          </a:lstStyle>
          <a:p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B75311C-9218-4CCA-9BEC-7F360E0B3FEA}"/>
              </a:ext>
            </a:extLst>
          </p:cNvPr>
          <p:cNvSpPr txBox="1"/>
          <p:nvPr/>
        </p:nvSpPr>
        <p:spPr>
          <a:xfrm>
            <a:off x="8446883" y="4571834"/>
            <a:ext cx="1552825" cy="3431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defRPr>
            </a:lvl1pPr>
          </a:lstStyle>
          <a:p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5A62274-31C4-4C91-998F-020D23291786}"/>
              </a:ext>
            </a:extLst>
          </p:cNvPr>
          <p:cNvSpPr txBox="1"/>
          <p:nvPr/>
        </p:nvSpPr>
        <p:spPr>
          <a:xfrm>
            <a:off x="8446883" y="5009350"/>
            <a:ext cx="1552825" cy="3431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defRPr>
            </a:lvl1pPr>
          </a:lstStyle>
          <a:p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9B4F052-8C0A-4CE2-9D35-6D5D44CB9184}"/>
              </a:ext>
            </a:extLst>
          </p:cNvPr>
          <p:cNvSpPr/>
          <p:nvPr/>
        </p:nvSpPr>
        <p:spPr>
          <a:xfrm>
            <a:off x="8188410" y="3637705"/>
            <a:ext cx="1811298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latin typeface="Barlow" panose="00000500000000000000" pitchFamily="2" charset="0"/>
              </a:rPr>
              <a:t>Gold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F3FC9121-9E71-40D5-9EF2-568E3D1F2668}"/>
              </a:ext>
            </a:extLst>
          </p:cNvPr>
          <p:cNvSpPr/>
          <p:nvPr/>
        </p:nvSpPr>
        <p:spPr>
          <a:xfrm>
            <a:off x="8502652" y="5598950"/>
            <a:ext cx="1188244" cy="418870"/>
          </a:xfrm>
          <a:prstGeom prst="roundRect">
            <a:avLst>
              <a:gd name="adj" fmla="val 529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19F1413-885A-44E8-8D94-CA1ADD29FE18}"/>
              </a:ext>
            </a:extLst>
          </p:cNvPr>
          <p:cNvSpPr/>
          <p:nvPr/>
        </p:nvSpPr>
        <p:spPr>
          <a:xfrm>
            <a:off x="8421559" y="5598950"/>
            <a:ext cx="1366968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  <a:latin typeface="Barlow" panose="00000500000000000000" pitchFamily="2" charset="0"/>
              </a:rPr>
              <a:t>BUY NOW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D50FAAB-0089-436C-AECE-A4C37D72F7C2}"/>
              </a:ext>
            </a:extLst>
          </p:cNvPr>
          <p:cNvGrpSpPr/>
          <p:nvPr/>
        </p:nvGrpSpPr>
        <p:grpSpPr>
          <a:xfrm>
            <a:off x="-454321" y="-285550"/>
            <a:ext cx="1018086" cy="1018086"/>
            <a:chOff x="8954578" y="871598"/>
            <a:chExt cx="5365690" cy="536569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B9A0F8E-AA9C-46D8-B4B7-DF2760C8BB0C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0FE68D6-5A0F-4784-B5CB-6F7B538EDE56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4CA5E8FC-C253-416C-9208-19BF9C2DA298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AFD28CE5-239A-478B-9E6B-648E2A63B817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2A86175-0300-4C0D-8766-C5660F470869}"/>
              </a:ext>
            </a:extLst>
          </p:cNvPr>
          <p:cNvGrpSpPr/>
          <p:nvPr/>
        </p:nvGrpSpPr>
        <p:grpSpPr>
          <a:xfrm>
            <a:off x="-454321" y="6269265"/>
            <a:ext cx="1018086" cy="1018086"/>
            <a:chOff x="8954578" y="871598"/>
            <a:chExt cx="5365690" cy="5365690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AF6EE1FA-8BAF-4800-953C-0647CEB548BA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E313690-F2A8-45B2-B8D7-E136C099C7C0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58770B4-FA9C-496B-AAA1-01D261F241FD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AEFEDC6-3E7F-438B-B841-0E20012B701E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414F039-E11B-482C-B2A4-057B500C77EA}"/>
              </a:ext>
            </a:extLst>
          </p:cNvPr>
          <p:cNvGrpSpPr/>
          <p:nvPr/>
        </p:nvGrpSpPr>
        <p:grpSpPr>
          <a:xfrm>
            <a:off x="11682957" y="-285550"/>
            <a:ext cx="1018086" cy="1018086"/>
            <a:chOff x="8954578" y="871598"/>
            <a:chExt cx="5365690" cy="5365690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C3D53EBB-CCC8-4E27-A2ED-9848377FD364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AFFCBD1-5CBF-44D3-A9C4-714E0F2A5C1D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FA8139E5-0560-4431-A87F-2A2BBF7EAF13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40DDCC3B-59EB-47A2-A782-5460A8FAA992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5FB9107-5CDB-46C6-8895-EB68CF99BB2E}"/>
              </a:ext>
            </a:extLst>
          </p:cNvPr>
          <p:cNvGrpSpPr/>
          <p:nvPr/>
        </p:nvGrpSpPr>
        <p:grpSpPr>
          <a:xfrm>
            <a:off x="11682957" y="6269265"/>
            <a:ext cx="1018086" cy="1018086"/>
            <a:chOff x="8954578" y="871598"/>
            <a:chExt cx="5365690" cy="5365690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EAF6B4C-1637-4DE7-8D30-13A8DE1B80AD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D1EAA85-0343-47EB-B4A0-1B0BE333CF71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C244C8B0-FD4D-4EAE-AB49-5D048097CCCF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FDA409A-467B-45BE-BEA9-EDEC841A1633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" name="Graphic 49">
            <a:extLst>
              <a:ext uri="{FF2B5EF4-FFF2-40B4-BE49-F238E27FC236}">
                <a16:creationId xmlns:a16="http://schemas.microsoft.com/office/drawing/2014/main" id="{C5133B7B-49DD-477D-86F8-D8371651584F}"/>
              </a:ext>
            </a:extLst>
          </p:cNvPr>
          <p:cNvGrpSpPr/>
          <p:nvPr/>
        </p:nvGrpSpPr>
        <p:grpSpPr>
          <a:xfrm>
            <a:off x="8188410" y="5113099"/>
            <a:ext cx="174231" cy="174231"/>
            <a:chOff x="8188410" y="5113099"/>
            <a:chExt cx="174231" cy="174231"/>
          </a:xfrm>
          <a:solidFill>
            <a:schemeClr val="accent5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DA025F7-E018-4FF2-8824-47BA97C46A21}"/>
                </a:ext>
              </a:extLst>
            </p:cNvPr>
            <p:cNvSpPr/>
            <p:nvPr/>
          </p:nvSpPr>
          <p:spPr>
            <a:xfrm>
              <a:off x="8188410" y="5133424"/>
              <a:ext cx="173838" cy="133328"/>
            </a:xfrm>
            <a:custGeom>
              <a:avLst/>
              <a:gdLst>
                <a:gd name="connsiteX0" fmla="*/ 170903 w 173837"/>
                <a:gd name="connsiteY0" fmla="*/ 18415 h 133328"/>
                <a:gd name="connsiteX1" fmla="*/ 155632 w 173837"/>
                <a:gd name="connsiteY1" fmla="*/ 3144 h 133328"/>
                <a:gd name="connsiteX2" fmla="*/ 147998 w 173837"/>
                <a:gd name="connsiteY2" fmla="*/ 0 h 133328"/>
                <a:gd name="connsiteX3" fmla="*/ 140362 w 173837"/>
                <a:gd name="connsiteY3" fmla="*/ 3144 h 133328"/>
                <a:gd name="connsiteX4" fmla="*/ 66699 w 173837"/>
                <a:gd name="connsiteY4" fmla="*/ 76917 h 133328"/>
                <a:gd name="connsiteX5" fmla="*/ 33686 w 173837"/>
                <a:gd name="connsiteY5" fmla="*/ 43792 h 133328"/>
                <a:gd name="connsiteX6" fmla="*/ 26052 w 173837"/>
                <a:gd name="connsiteY6" fmla="*/ 40649 h 133328"/>
                <a:gd name="connsiteX7" fmla="*/ 18415 w 173837"/>
                <a:gd name="connsiteY7" fmla="*/ 43792 h 133328"/>
                <a:gd name="connsiteX8" fmla="*/ 3144 w 173837"/>
                <a:gd name="connsiteY8" fmla="*/ 59063 h 133328"/>
                <a:gd name="connsiteX9" fmla="*/ 0 w 173837"/>
                <a:gd name="connsiteY9" fmla="*/ 66700 h 133328"/>
                <a:gd name="connsiteX10" fmla="*/ 3144 w 173837"/>
                <a:gd name="connsiteY10" fmla="*/ 74336 h 133328"/>
                <a:gd name="connsiteX11" fmla="*/ 43792 w 173837"/>
                <a:gd name="connsiteY11" fmla="*/ 114983 h 133328"/>
                <a:gd name="connsiteX12" fmla="*/ 59064 w 173837"/>
                <a:gd name="connsiteY12" fmla="*/ 130254 h 133328"/>
                <a:gd name="connsiteX13" fmla="*/ 66699 w 173837"/>
                <a:gd name="connsiteY13" fmla="*/ 133398 h 133328"/>
                <a:gd name="connsiteX14" fmla="*/ 74335 w 173837"/>
                <a:gd name="connsiteY14" fmla="*/ 130254 h 133328"/>
                <a:gd name="connsiteX15" fmla="*/ 89607 w 173837"/>
                <a:gd name="connsiteY15" fmla="*/ 114983 h 133328"/>
                <a:gd name="connsiteX16" fmla="*/ 170903 w 173837"/>
                <a:gd name="connsiteY16" fmla="*/ 33687 h 133328"/>
                <a:gd name="connsiteX17" fmla="*/ 174047 w 173837"/>
                <a:gd name="connsiteY17" fmla="*/ 26050 h 133328"/>
                <a:gd name="connsiteX18" fmla="*/ 170903 w 173837"/>
                <a:gd name="connsiteY18" fmla="*/ 18415 h 133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3837" h="133328">
                  <a:moveTo>
                    <a:pt x="170903" y="18415"/>
                  </a:moveTo>
                  <a:lnTo>
                    <a:pt x="155632" y="3144"/>
                  </a:lnTo>
                  <a:cubicBezTo>
                    <a:pt x="153538" y="1048"/>
                    <a:pt x="150992" y="0"/>
                    <a:pt x="147998" y="0"/>
                  </a:cubicBezTo>
                  <a:cubicBezTo>
                    <a:pt x="145002" y="0"/>
                    <a:pt x="142456" y="1048"/>
                    <a:pt x="140362" y="3144"/>
                  </a:cubicBezTo>
                  <a:lnTo>
                    <a:pt x="66699" y="76917"/>
                  </a:lnTo>
                  <a:lnTo>
                    <a:pt x="33686" y="43792"/>
                  </a:lnTo>
                  <a:cubicBezTo>
                    <a:pt x="31590" y="41695"/>
                    <a:pt x="29045" y="40649"/>
                    <a:pt x="26052" y="40649"/>
                  </a:cubicBezTo>
                  <a:cubicBezTo>
                    <a:pt x="23056" y="40649"/>
                    <a:pt x="20511" y="41695"/>
                    <a:pt x="18415" y="43792"/>
                  </a:cubicBezTo>
                  <a:lnTo>
                    <a:pt x="3144" y="59063"/>
                  </a:lnTo>
                  <a:cubicBezTo>
                    <a:pt x="1048" y="61159"/>
                    <a:pt x="0" y="63705"/>
                    <a:pt x="0" y="66700"/>
                  </a:cubicBezTo>
                  <a:cubicBezTo>
                    <a:pt x="0" y="69692"/>
                    <a:pt x="1048" y="72241"/>
                    <a:pt x="3144" y="74336"/>
                  </a:cubicBezTo>
                  <a:lnTo>
                    <a:pt x="43792" y="114983"/>
                  </a:lnTo>
                  <a:lnTo>
                    <a:pt x="59064" y="130254"/>
                  </a:lnTo>
                  <a:cubicBezTo>
                    <a:pt x="61159" y="132351"/>
                    <a:pt x="63705" y="133398"/>
                    <a:pt x="66699" y="133398"/>
                  </a:cubicBezTo>
                  <a:cubicBezTo>
                    <a:pt x="69693" y="133398"/>
                    <a:pt x="72239" y="132348"/>
                    <a:pt x="74335" y="130254"/>
                  </a:cubicBezTo>
                  <a:lnTo>
                    <a:pt x="89607" y="114983"/>
                  </a:lnTo>
                  <a:lnTo>
                    <a:pt x="170903" y="33687"/>
                  </a:lnTo>
                  <a:cubicBezTo>
                    <a:pt x="172998" y="31590"/>
                    <a:pt x="174047" y="29045"/>
                    <a:pt x="174047" y="26050"/>
                  </a:cubicBezTo>
                  <a:cubicBezTo>
                    <a:pt x="174049" y="23057"/>
                    <a:pt x="172998" y="20511"/>
                    <a:pt x="170903" y="18415"/>
                  </a:cubicBezTo>
                  <a:close/>
                </a:path>
              </a:pathLst>
            </a:custGeom>
            <a:grpFill/>
            <a:ln w="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10" name="Graphic 47">
            <a:extLst>
              <a:ext uri="{FF2B5EF4-FFF2-40B4-BE49-F238E27FC236}">
                <a16:creationId xmlns:a16="http://schemas.microsoft.com/office/drawing/2014/main" id="{CEA87F06-CC54-40A6-970F-030F66C3B159}"/>
              </a:ext>
            </a:extLst>
          </p:cNvPr>
          <p:cNvGrpSpPr/>
          <p:nvPr/>
        </p:nvGrpSpPr>
        <p:grpSpPr>
          <a:xfrm>
            <a:off x="8188410" y="4675583"/>
            <a:ext cx="174231" cy="174231"/>
            <a:chOff x="8188410" y="4675583"/>
            <a:chExt cx="174231" cy="174231"/>
          </a:xfrm>
          <a:solidFill>
            <a:schemeClr val="accent5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7FE9BFF-F3B4-4AEB-A06F-088E56567988}"/>
                </a:ext>
              </a:extLst>
            </p:cNvPr>
            <p:cNvSpPr/>
            <p:nvPr/>
          </p:nvSpPr>
          <p:spPr>
            <a:xfrm>
              <a:off x="8188410" y="4695908"/>
              <a:ext cx="173838" cy="133328"/>
            </a:xfrm>
            <a:custGeom>
              <a:avLst/>
              <a:gdLst>
                <a:gd name="connsiteX0" fmla="*/ 170903 w 173837"/>
                <a:gd name="connsiteY0" fmla="*/ 18415 h 133328"/>
                <a:gd name="connsiteX1" fmla="*/ 155632 w 173837"/>
                <a:gd name="connsiteY1" fmla="*/ 3144 h 133328"/>
                <a:gd name="connsiteX2" fmla="*/ 147998 w 173837"/>
                <a:gd name="connsiteY2" fmla="*/ 0 h 133328"/>
                <a:gd name="connsiteX3" fmla="*/ 140362 w 173837"/>
                <a:gd name="connsiteY3" fmla="*/ 3144 h 133328"/>
                <a:gd name="connsiteX4" fmla="*/ 66699 w 173837"/>
                <a:gd name="connsiteY4" fmla="*/ 76917 h 133328"/>
                <a:gd name="connsiteX5" fmla="*/ 33686 w 173837"/>
                <a:gd name="connsiteY5" fmla="*/ 43792 h 133328"/>
                <a:gd name="connsiteX6" fmla="*/ 26052 w 173837"/>
                <a:gd name="connsiteY6" fmla="*/ 40649 h 133328"/>
                <a:gd name="connsiteX7" fmla="*/ 18415 w 173837"/>
                <a:gd name="connsiteY7" fmla="*/ 43792 h 133328"/>
                <a:gd name="connsiteX8" fmla="*/ 3144 w 173837"/>
                <a:gd name="connsiteY8" fmla="*/ 59063 h 133328"/>
                <a:gd name="connsiteX9" fmla="*/ 0 w 173837"/>
                <a:gd name="connsiteY9" fmla="*/ 66700 h 133328"/>
                <a:gd name="connsiteX10" fmla="*/ 3144 w 173837"/>
                <a:gd name="connsiteY10" fmla="*/ 74336 h 133328"/>
                <a:gd name="connsiteX11" fmla="*/ 43792 w 173837"/>
                <a:gd name="connsiteY11" fmla="*/ 114983 h 133328"/>
                <a:gd name="connsiteX12" fmla="*/ 59064 w 173837"/>
                <a:gd name="connsiteY12" fmla="*/ 130254 h 133328"/>
                <a:gd name="connsiteX13" fmla="*/ 66699 w 173837"/>
                <a:gd name="connsiteY13" fmla="*/ 133398 h 133328"/>
                <a:gd name="connsiteX14" fmla="*/ 74335 w 173837"/>
                <a:gd name="connsiteY14" fmla="*/ 130254 h 133328"/>
                <a:gd name="connsiteX15" fmla="*/ 89607 w 173837"/>
                <a:gd name="connsiteY15" fmla="*/ 114983 h 133328"/>
                <a:gd name="connsiteX16" fmla="*/ 170903 w 173837"/>
                <a:gd name="connsiteY16" fmla="*/ 33687 h 133328"/>
                <a:gd name="connsiteX17" fmla="*/ 174047 w 173837"/>
                <a:gd name="connsiteY17" fmla="*/ 26050 h 133328"/>
                <a:gd name="connsiteX18" fmla="*/ 170903 w 173837"/>
                <a:gd name="connsiteY18" fmla="*/ 18415 h 133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3837" h="133328">
                  <a:moveTo>
                    <a:pt x="170903" y="18415"/>
                  </a:moveTo>
                  <a:lnTo>
                    <a:pt x="155632" y="3144"/>
                  </a:lnTo>
                  <a:cubicBezTo>
                    <a:pt x="153538" y="1048"/>
                    <a:pt x="150992" y="0"/>
                    <a:pt x="147998" y="0"/>
                  </a:cubicBezTo>
                  <a:cubicBezTo>
                    <a:pt x="145002" y="0"/>
                    <a:pt x="142456" y="1048"/>
                    <a:pt x="140362" y="3144"/>
                  </a:cubicBezTo>
                  <a:lnTo>
                    <a:pt x="66699" y="76917"/>
                  </a:lnTo>
                  <a:lnTo>
                    <a:pt x="33686" y="43792"/>
                  </a:lnTo>
                  <a:cubicBezTo>
                    <a:pt x="31590" y="41695"/>
                    <a:pt x="29045" y="40649"/>
                    <a:pt x="26052" y="40649"/>
                  </a:cubicBezTo>
                  <a:cubicBezTo>
                    <a:pt x="23056" y="40649"/>
                    <a:pt x="20511" y="41695"/>
                    <a:pt x="18415" y="43792"/>
                  </a:cubicBezTo>
                  <a:lnTo>
                    <a:pt x="3144" y="59063"/>
                  </a:lnTo>
                  <a:cubicBezTo>
                    <a:pt x="1048" y="61159"/>
                    <a:pt x="0" y="63705"/>
                    <a:pt x="0" y="66700"/>
                  </a:cubicBezTo>
                  <a:cubicBezTo>
                    <a:pt x="0" y="69692"/>
                    <a:pt x="1048" y="72241"/>
                    <a:pt x="3144" y="74336"/>
                  </a:cubicBezTo>
                  <a:lnTo>
                    <a:pt x="43792" y="114983"/>
                  </a:lnTo>
                  <a:lnTo>
                    <a:pt x="59064" y="130254"/>
                  </a:lnTo>
                  <a:cubicBezTo>
                    <a:pt x="61159" y="132351"/>
                    <a:pt x="63705" y="133398"/>
                    <a:pt x="66699" y="133398"/>
                  </a:cubicBezTo>
                  <a:cubicBezTo>
                    <a:pt x="69693" y="133398"/>
                    <a:pt x="72239" y="132348"/>
                    <a:pt x="74335" y="130254"/>
                  </a:cubicBezTo>
                  <a:lnTo>
                    <a:pt x="89607" y="114983"/>
                  </a:lnTo>
                  <a:lnTo>
                    <a:pt x="170903" y="33687"/>
                  </a:lnTo>
                  <a:cubicBezTo>
                    <a:pt x="172998" y="31590"/>
                    <a:pt x="174047" y="29045"/>
                    <a:pt x="174047" y="26050"/>
                  </a:cubicBezTo>
                  <a:cubicBezTo>
                    <a:pt x="174049" y="23057"/>
                    <a:pt x="172998" y="20511"/>
                    <a:pt x="170903" y="18415"/>
                  </a:cubicBezTo>
                  <a:close/>
                </a:path>
              </a:pathLst>
            </a:custGeom>
            <a:grpFill/>
            <a:ln w="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4" name="Graphic 45">
            <a:extLst>
              <a:ext uri="{FF2B5EF4-FFF2-40B4-BE49-F238E27FC236}">
                <a16:creationId xmlns:a16="http://schemas.microsoft.com/office/drawing/2014/main" id="{51E01C34-9122-4F24-AC2B-3B7F2CA67235}"/>
              </a:ext>
            </a:extLst>
          </p:cNvPr>
          <p:cNvGrpSpPr/>
          <p:nvPr/>
        </p:nvGrpSpPr>
        <p:grpSpPr>
          <a:xfrm>
            <a:off x="8188410" y="4235421"/>
            <a:ext cx="174231" cy="174231"/>
            <a:chOff x="8188410" y="4235421"/>
            <a:chExt cx="174231" cy="174231"/>
          </a:xfrm>
          <a:solidFill>
            <a:schemeClr val="accent5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94119AF-DF47-416E-B91C-2D26A71372F2}"/>
                </a:ext>
              </a:extLst>
            </p:cNvPr>
            <p:cNvSpPr/>
            <p:nvPr/>
          </p:nvSpPr>
          <p:spPr>
            <a:xfrm>
              <a:off x="8188410" y="4255746"/>
              <a:ext cx="173838" cy="133328"/>
            </a:xfrm>
            <a:custGeom>
              <a:avLst/>
              <a:gdLst>
                <a:gd name="connsiteX0" fmla="*/ 170903 w 173837"/>
                <a:gd name="connsiteY0" fmla="*/ 18415 h 133328"/>
                <a:gd name="connsiteX1" fmla="*/ 155632 w 173837"/>
                <a:gd name="connsiteY1" fmla="*/ 3144 h 133328"/>
                <a:gd name="connsiteX2" fmla="*/ 147998 w 173837"/>
                <a:gd name="connsiteY2" fmla="*/ 0 h 133328"/>
                <a:gd name="connsiteX3" fmla="*/ 140362 w 173837"/>
                <a:gd name="connsiteY3" fmla="*/ 3144 h 133328"/>
                <a:gd name="connsiteX4" fmla="*/ 66699 w 173837"/>
                <a:gd name="connsiteY4" fmla="*/ 76917 h 133328"/>
                <a:gd name="connsiteX5" fmla="*/ 33686 w 173837"/>
                <a:gd name="connsiteY5" fmla="*/ 43792 h 133328"/>
                <a:gd name="connsiteX6" fmla="*/ 26052 w 173837"/>
                <a:gd name="connsiteY6" fmla="*/ 40649 h 133328"/>
                <a:gd name="connsiteX7" fmla="*/ 18415 w 173837"/>
                <a:gd name="connsiteY7" fmla="*/ 43792 h 133328"/>
                <a:gd name="connsiteX8" fmla="*/ 3144 w 173837"/>
                <a:gd name="connsiteY8" fmla="*/ 59063 h 133328"/>
                <a:gd name="connsiteX9" fmla="*/ 0 w 173837"/>
                <a:gd name="connsiteY9" fmla="*/ 66700 h 133328"/>
                <a:gd name="connsiteX10" fmla="*/ 3144 w 173837"/>
                <a:gd name="connsiteY10" fmla="*/ 74336 h 133328"/>
                <a:gd name="connsiteX11" fmla="*/ 43792 w 173837"/>
                <a:gd name="connsiteY11" fmla="*/ 114983 h 133328"/>
                <a:gd name="connsiteX12" fmla="*/ 59064 w 173837"/>
                <a:gd name="connsiteY12" fmla="*/ 130254 h 133328"/>
                <a:gd name="connsiteX13" fmla="*/ 66699 w 173837"/>
                <a:gd name="connsiteY13" fmla="*/ 133398 h 133328"/>
                <a:gd name="connsiteX14" fmla="*/ 74335 w 173837"/>
                <a:gd name="connsiteY14" fmla="*/ 130254 h 133328"/>
                <a:gd name="connsiteX15" fmla="*/ 89607 w 173837"/>
                <a:gd name="connsiteY15" fmla="*/ 114983 h 133328"/>
                <a:gd name="connsiteX16" fmla="*/ 170903 w 173837"/>
                <a:gd name="connsiteY16" fmla="*/ 33687 h 133328"/>
                <a:gd name="connsiteX17" fmla="*/ 174047 w 173837"/>
                <a:gd name="connsiteY17" fmla="*/ 26050 h 133328"/>
                <a:gd name="connsiteX18" fmla="*/ 170903 w 173837"/>
                <a:gd name="connsiteY18" fmla="*/ 18415 h 133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3837" h="133328">
                  <a:moveTo>
                    <a:pt x="170903" y="18415"/>
                  </a:moveTo>
                  <a:lnTo>
                    <a:pt x="155632" y="3144"/>
                  </a:lnTo>
                  <a:cubicBezTo>
                    <a:pt x="153538" y="1048"/>
                    <a:pt x="150992" y="0"/>
                    <a:pt x="147998" y="0"/>
                  </a:cubicBezTo>
                  <a:cubicBezTo>
                    <a:pt x="145002" y="0"/>
                    <a:pt x="142456" y="1048"/>
                    <a:pt x="140362" y="3144"/>
                  </a:cubicBezTo>
                  <a:lnTo>
                    <a:pt x="66699" y="76917"/>
                  </a:lnTo>
                  <a:lnTo>
                    <a:pt x="33686" y="43792"/>
                  </a:lnTo>
                  <a:cubicBezTo>
                    <a:pt x="31590" y="41695"/>
                    <a:pt x="29045" y="40649"/>
                    <a:pt x="26052" y="40649"/>
                  </a:cubicBezTo>
                  <a:cubicBezTo>
                    <a:pt x="23056" y="40649"/>
                    <a:pt x="20511" y="41695"/>
                    <a:pt x="18415" y="43792"/>
                  </a:cubicBezTo>
                  <a:lnTo>
                    <a:pt x="3144" y="59063"/>
                  </a:lnTo>
                  <a:cubicBezTo>
                    <a:pt x="1048" y="61159"/>
                    <a:pt x="0" y="63705"/>
                    <a:pt x="0" y="66700"/>
                  </a:cubicBezTo>
                  <a:cubicBezTo>
                    <a:pt x="0" y="69692"/>
                    <a:pt x="1048" y="72241"/>
                    <a:pt x="3144" y="74336"/>
                  </a:cubicBezTo>
                  <a:lnTo>
                    <a:pt x="43792" y="114983"/>
                  </a:lnTo>
                  <a:lnTo>
                    <a:pt x="59064" y="130254"/>
                  </a:lnTo>
                  <a:cubicBezTo>
                    <a:pt x="61159" y="132351"/>
                    <a:pt x="63705" y="133398"/>
                    <a:pt x="66699" y="133398"/>
                  </a:cubicBezTo>
                  <a:cubicBezTo>
                    <a:pt x="69693" y="133398"/>
                    <a:pt x="72239" y="132348"/>
                    <a:pt x="74335" y="130254"/>
                  </a:cubicBezTo>
                  <a:lnTo>
                    <a:pt x="89607" y="114983"/>
                  </a:lnTo>
                  <a:lnTo>
                    <a:pt x="170903" y="33687"/>
                  </a:lnTo>
                  <a:cubicBezTo>
                    <a:pt x="172998" y="31590"/>
                    <a:pt x="174047" y="29045"/>
                    <a:pt x="174047" y="26050"/>
                  </a:cubicBezTo>
                  <a:cubicBezTo>
                    <a:pt x="174049" y="23057"/>
                    <a:pt x="172998" y="20511"/>
                    <a:pt x="170903" y="18415"/>
                  </a:cubicBezTo>
                  <a:close/>
                </a:path>
              </a:pathLst>
            </a:custGeom>
            <a:grpFill/>
            <a:ln w="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6" name="Graphic 10">
            <a:extLst>
              <a:ext uri="{FF2B5EF4-FFF2-40B4-BE49-F238E27FC236}">
                <a16:creationId xmlns:a16="http://schemas.microsoft.com/office/drawing/2014/main" id="{0A895EE2-83B4-49C6-AD11-44ED72E46953}"/>
              </a:ext>
            </a:extLst>
          </p:cNvPr>
          <p:cNvGrpSpPr/>
          <p:nvPr/>
        </p:nvGrpSpPr>
        <p:grpSpPr>
          <a:xfrm>
            <a:off x="2192292" y="4235421"/>
            <a:ext cx="174231" cy="174231"/>
            <a:chOff x="2192292" y="4235421"/>
            <a:chExt cx="174231" cy="174231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C1B0B80-1EAA-4D5A-9613-3421F85D6A51}"/>
                </a:ext>
              </a:extLst>
            </p:cNvPr>
            <p:cNvSpPr/>
            <p:nvPr/>
          </p:nvSpPr>
          <p:spPr>
            <a:xfrm>
              <a:off x="2192292" y="4255746"/>
              <a:ext cx="173838" cy="133328"/>
            </a:xfrm>
            <a:custGeom>
              <a:avLst/>
              <a:gdLst>
                <a:gd name="connsiteX0" fmla="*/ 170903 w 173837"/>
                <a:gd name="connsiteY0" fmla="*/ 18415 h 133328"/>
                <a:gd name="connsiteX1" fmla="*/ 155632 w 173837"/>
                <a:gd name="connsiteY1" fmla="*/ 3144 h 133328"/>
                <a:gd name="connsiteX2" fmla="*/ 147998 w 173837"/>
                <a:gd name="connsiteY2" fmla="*/ 0 h 133328"/>
                <a:gd name="connsiteX3" fmla="*/ 140362 w 173837"/>
                <a:gd name="connsiteY3" fmla="*/ 3144 h 133328"/>
                <a:gd name="connsiteX4" fmla="*/ 66699 w 173837"/>
                <a:gd name="connsiteY4" fmla="*/ 76917 h 133328"/>
                <a:gd name="connsiteX5" fmla="*/ 33686 w 173837"/>
                <a:gd name="connsiteY5" fmla="*/ 43792 h 133328"/>
                <a:gd name="connsiteX6" fmla="*/ 26052 w 173837"/>
                <a:gd name="connsiteY6" fmla="*/ 40649 h 133328"/>
                <a:gd name="connsiteX7" fmla="*/ 18415 w 173837"/>
                <a:gd name="connsiteY7" fmla="*/ 43792 h 133328"/>
                <a:gd name="connsiteX8" fmla="*/ 3144 w 173837"/>
                <a:gd name="connsiteY8" fmla="*/ 59063 h 133328"/>
                <a:gd name="connsiteX9" fmla="*/ 0 w 173837"/>
                <a:gd name="connsiteY9" fmla="*/ 66700 h 133328"/>
                <a:gd name="connsiteX10" fmla="*/ 3144 w 173837"/>
                <a:gd name="connsiteY10" fmla="*/ 74336 h 133328"/>
                <a:gd name="connsiteX11" fmla="*/ 43792 w 173837"/>
                <a:gd name="connsiteY11" fmla="*/ 114983 h 133328"/>
                <a:gd name="connsiteX12" fmla="*/ 59064 w 173837"/>
                <a:gd name="connsiteY12" fmla="*/ 130254 h 133328"/>
                <a:gd name="connsiteX13" fmla="*/ 66699 w 173837"/>
                <a:gd name="connsiteY13" fmla="*/ 133398 h 133328"/>
                <a:gd name="connsiteX14" fmla="*/ 74335 w 173837"/>
                <a:gd name="connsiteY14" fmla="*/ 130254 h 133328"/>
                <a:gd name="connsiteX15" fmla="*/ 89607 w 173837"/>
                <a:gd name="connsiteY15" fmla="*/ 114983 h 133328"/>
                <a:gd name="connsiteX16" fmla="*/ 170903 w 173837"/>
                <a:gd name="connsiteY16" fmla="*/ 33687 h 133328"/>
                <a:gd name="connsiteX17" fmla="*/ 174047 w 173837"/>
                <a:gd name="connsiteY17" fmla="*/ 26050 h 133328"/>
                <a:gd name="connsiteX18" fmla="*/ 170903 w 173837"/>
                <a:gd name="connsiteY18" fmla="*/ 18415 h 133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3837" h="133328">
                  <a:moveTo>
                    <a:pt x="170903" y="18415"/>
                  </a:moveTo>
                  <a:lnTo>
                    <a:pt x="155632" y="3144"/>
                  </a:lnTo>
                  <a:cubicBezTo>
                    <a:pt x="153538" y="1048"/>
                    <a:pt x="150992" y="0"/>
                    <a:pt x="147998" y="0"/>
                  </a:cubicBezTo>
                  <a:cubicBezTo>
                    <a:pt x="145002" y="0"/>
                    <a:pt x="142456" y="1048"/>
                    <a:pt x="140362" y="3144"/>
                  </a:cubicBezTo>
                  <a:lnTo>
                    <a:pt x="66699" y="76917"/>
                  </a:lnTo>
                  <a:lnTo>
                    <a:pt x="33686" y="43792"/>
                  </a:lnTo>
                  <a:cubicBezTo>
                    <a:pt x="31590" y="41695"/>
                    <a:pt x="29045" y="40649"/>
                    <a:pt x="26052" y="40649"/>
                  </a:cubicBezTo>
                  <a:cubicBezTo>
                    <a:pt x="23056" y="40649"/>
                    <a:pt x="20511" y="41695"/>
                    <a:pt x="18415" y="43792"/>
                  </a:cubicBezTo>
                  <a:lnTo>
                    <a:pt x="3144" y="59063"/>
                  </a:lnTo>
                  <a:cubicBezTo>
                    <a:pt x="1048" y="61159"/>
                    <a:pt x="0" y="63705"/>
                    <a:pt x="0" y="66700"/>
                  </a:cubicBezTo>
                  <a:cubicBezTo>
                    <a:pt x="0" y="69692"/>
                    <a:pt x="1048" y="72241"/>
                    <a:pt x="3144" y="74336"/>
                  </a:cubicBezTo>
                  <a:lnTo>
                    <a:pt x="43792" y="114983"/>
                  </a:lnTo>
                  <a:lnTo>
                    <a:pt x="59064" y="130254"/>
                  </a:lnTo>
                  <a:cubicBezTo>
                    <a:pt x="61159" y="132351"/>
                    <a:pt x="63705" y="133398"/>
                    <a:pt x="66699" y="133398"/>
                  </a:cubicBezTo>
                  <a:cubicBezTo>
                    <a:pt x="69693" y="133398"/>
                    <a:pt x="72239" y="132348"/>
                    <a:pt x="74335" y="130254"/>
                  </a:cubicBezTo>
                  <a:lnTo>
                    <a:pt x="89607" y="114983"/>
                  </a:lnTo>
                  <a:lnTo>
                    <a:pt x="170903" y="33687"/>
                  </a:lnTo>
                  <a:cubicBezTo>
                    <a:pt x="172998" y="31590"/>
                    <a:pt x="174047" y="29045"/>
                    <a:pt x="174047" y="26050"/>
                  </a:cubicBezTo>
                  <a:cubicBezTo>
                    <a:pt x="174049" y="23057"/>
                    <a:pt x="172998" y="20511"/>
                    <a:pt x="170903" y="18415"/>
                  </a:cubicBezTo>
                  <a:close/>
                </a:path>
              </a:pathLst>
            </a:custGeom>
            <a:solidFill>
              <a:schemeClr val="tx1"/>
            </a:solidFill>
            <a:ln w="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28" name="Graphic 12">
            <a:extLst>
              <a:ext uri="{FF2B5EF4-FFF2-40B4-BE49-F238E27FC236}">
                <a16:creationId xmlns:a16="http://schemas.microsoft.com/office/drawing/2014/main" id="{5140F801-F2EB-4C29-880A-901EC55C458E}"/>
              </a:ext>
            </a:extLst>
          </p:cNvPr>
          <p:cNvGrpSpPr/>
          <p:nvPr/>
        </p:nvGrpSpPr>
        <p:grpSpPr>
          <a:xfrm>
            <a:off x="2192292" y="4675583"/>
            <a:ext cx="174231" cy="174231"/>
            <a:chOff x="2192292" y="4675583"/>
            <a:chExt cx="174231" cy="174231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2288584-0935-4C8C-B136-0692BC7F5558}"/>
                </a:ext>
              </a:extLst>
            </p:cNvPr>
            <p:cNvSpPr/>
            <p:nvPr/>
          </p:nvSpPr>
          <p:spPr>
            <a:xfrm>
              <a:off x="2192292" y="4695908"/>
              <a:ext cx="173838" cy="133328"/>
            </a:xfrm>
            <a:custGeom>
              <a:avLst/>
              <a:gdLst>
                <a:gd name="connsiteX0" fmla="*/ 170903 w 173837"/>
                <a:gd name="connsiteY0" fmla="*/ 18415 h 133328"/>
                <a:gd name="connsiteX1" fmla="*/ 155632 w 173837"/>
                <a:gd name="connsiteY1" fmla="*/ 3144 h 133328"/>
                <a:gd name="connsiteX2" fmla="*/ 147998 w 173837"/>
                <a:gd name="connsiteY2" fmla="*/ 0 h 133328"/>
                <a:gd name="connsiteX3" fmla="*/ 140362 w 173837"/>
                <a:gd name="connsiteY3" fmla="*/ 3144 h 133328"/>
                <a:gd name="connsiteX4" fmla="*/ 66699 w 173837"/>
                <a:gd name="connsiteY4" fmla="*/ 76917 h 133328"/>
                <a:gd name="connsiteX5" fmla="*/ 33686 w 173837"/>
                <a:gd name="connsiteY5" fmla="*/ 43792 h 133328"/>
                <a:gd name="connsiteX6" fmla="*/ 26052 w 173837"/>
                <a:gd name="connsiteY6" fmla="*/ 40649 h 133328"/>
                <a:gd name="connsiteX7" fmla="*/ 18415 w 173837"/>
                <a:gd name="connsiteY7" fmla="*/ 43792 h 133328"/>
                <a:gd name="connsiteX8" fmla="*/ 3144 w 173837"/>
                <a:gd name="connsiteY8" fmla="*/ 59063 h 133328"/>
                <a:gd name="connsiteX9" fmla="*/ 0 w 173837"/>
                <a:gd name="connsiteY9" fmla="*/ 66700 h 133328"/>
                <a:gd name="connsiteX10" fmla="*/ 3144 w 173837"/>
                <a:gd name="connsiteY10" fmla="*/ 74336 h 133328"/>
                <a:gd name="connsiteX11" fmla="*/ 43792 w 173837"/>
                <a:gd name="connsiteY11" fmla="*/ 114983 h 133328"/>
                <a:gd name="connsiteX12" fmla="*/ 59064 w 173837"/>
                <a:gd name="connsiteY12" fmla="*/ 130254 h 133328"/>
                <a:gd name="connsiteX13" fmla="*/ 66699 w 173837"/>
                <a:gd name="connsiteY13" fmla="*/ 133398 h 133328"/>
                <a:gd name="connsiteX14" fmla="*/ 74335 w 173837"/>
                <a:gd name="connsiteY14" fmla="*/ 130254 h 133328"/>
                <a:gd name="connsiteX15" fmla="*/ 89607 w 173837"/>
                <a:gd name="connsiteY15" fmla="*/ 114983 h 133328"/>
                <a:gd name="connsiteX16" fmla="*/ 170903 w 173837"/>
                <a:gd name="connsiteY16" fmla="*/ 33687 h 133328"/>
                <a:gd name="connsiteX17" fmla="*/ 174047 w 173837"/>
                <a:gd name="connsiteY17" fmla="*/ 26050 h 133328"/>
                <a:gd name="connsiteX18" fmla="*/ 170903 w 173837"/>
                <a:gd name="connsiteY18" fmla="*/ 18415 h 133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3837" h="133328">
                  <a:moveTo>
                    <a:pt x="170903" y="18415"/>
                  </a:moveTo>
                  <a:lnTo>
                    <a:pt x="155632" y="3144"/>
                  </a:lnTo>
                  <a:cubicBezTo>
                    <a:pt x="153538" y="1048"/>
                    <a:pt x="150992" y="0"/>
                    <a:pt x="147998" y="0"/>
                  </a:cubicBezTo>
                  <a:cubicBezTo>
                    <a:pt x="145002" y="0"/>
                    <a:pt x="142456" y="1048"/>
                    <a:pt x="140362" y="3144"/>
                  </a:cubicBezTo>
                  <a:lnTo>
                    <a:pt x="66699" y="76917"/>
                  </a:lnTo>
                  <a:lnTo>
                    <a:pt x="33686" y="43792"/>
                  </a:lnTo>
                  <a:cubicBezTo>
                    <a:pt x="31590" y="41695"/>
                    <a:pt x="29045" y="40649"/>
                    <a:pt x="26052" y="40649"/>
                  </a:cubicBezTo>
                  <a:cubicBezTo>
                    <a:pt x="23056" y="40649"/>
                    <a:pt x="20511" y="41695"/>
                    <a:pt x="18415" y="43792"/>
                  </a:cubicBezTo>
                  <a:lnTo>
                    <a:pt x="3144" y="59063"/>
                  </a:lnTo>
                  <a:cubicBezTo>
                    <a:pt x="1048" y="61159"/>
                    <a:pt x="0" y="63705"/>
                    <a:pt x="0" y="66700"/>
                  </a:cubicBezTo>
                  <a:cubicBezTo>
                    <a:pt x="0" y="69692"/>
                    <a:pt x="1048" y="72241"/>
                    <a:pt x="3144" y="74336"/>
                  </a:cubicBezTo>
                  <a:lnTo>
                    <a:pt x="43792" y="114983"/>
                  </a:lnTo>
                  <a:lnTo>
                    <a:pt x="59064" y="130254"/>
                  </a:lnTo>
                  <a:cubicBezTo>
                    <a:pt x="61159" y="132351"/>
                    <a:pt x="63705" y="133398"/>
                    <a:pt x="66699" y="133398"/>
                  </a:cubicBezTo>
                  <a:cubicBezTo>
                    <a:pt x="69693" y="133398"/>
                    <a:pt x="72239" y="132348"/>
                    <a:pt x="74335" y="130254"/>
                  </a:cubicBezTo>
                  <a:lnTo>
                    <a:pt x="89607" y="114983"/>
                  </a:lnTo>
                  <a:lnTo>
                    <a:pt x="170903" y="33687"/>
                  </a:lnTo>
                  <a:cubicBezTo>
                    <a:pt x="172998" y="31590"/>
                    <a:pt x="174047" y="29045"/>
                    <a:pt x="174047" y="26050"/>
                  </a:cubicBezTo>
                  <a:cubicBezTo>
                    <a:pt x="174049" y="23057"/>
                    <a:pt x="172998" y="20511"/>
                    <a:pt x="170903" y="18415"/>
                  </a:cubicBezTo>
                  <a:close/>
                </a:path>
              </a:pathLst>
            </a:custGeom>
            <a:solidFill>
              <a:schemeClr val="tx1"/>
            </a:solidFill>
            <a:ln w="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34" name="Graphic 14">
            <a:extLst>
              <a:ext uri="{FF2B5EF4-FFF2-40B4-BE49-F238E27FC236}">
                <a16:creationId xmlns:a16="http://schemas.microsoft.com/office/drawing/2014/main" id="{327AA18F-8656-455E-B579-47DB5193E3AA}"/>
              </a:ext>
            </a:extLst>
          </p:cNvPr>
          <p:cNvGrpSpPr/>
          <p:nvPr/>
        </p:nvGrpSpPr>
        <p:grpSpPr>
          <a:xfrm>
            <a:off x="2192292" y="5113099"/>
            <a:ext cx="174231" cy="174231"/>
            <a:chOff x="2192292" y="5113099"/>
            <a:chExt cx="174231" cy="174231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13CFF3E6-4B37-4B1E-99C5-E9960A10D24E}"/>
                </a:ext>
              </a:extLst>
            </p:cNvPr>
            <p:cNvSpPr/>
            <p:nvPr/>
          </p:nvSpPr>
          <p:spPr>
            <a:xfrm>
              <a:off x="2192292" y="5133424"/>
              <a:ext cx="173838" cy="133328"/>
            </a:xfrm>
            <a:custGeom>
              <a:avLst/>
              <a:gdLst>
                <a:gd name="connsiteX0" fmla="*/ 170903 w 173837"/>
                <a:gd name="connsiteY0" fmla="*/ 18415 h 133328"/>
                <a:gd name="connsiteX1" fmla="*/ 155632 w 173837"/>
                <a:gd name="connsiteY1" fmla="*/ 3144 h 133328"/>
                <a:gd name="connsiteX2" fmla="*/ 147998 w 173837"/>
                <a:gd name="connsiteY2" fmla="*/ 0 h 133328"/>
                <a:gd name="connsiteX3" fmla="*/ 140362 w 173837"/>
                <a:gd name="connsiteY3" fmla="*/ 3144 h 133328"/>
                <a:gd name="connsiteX4" fmla="*/ 66699 w 173837"/>
                <a:gd name="connsiteY4" fmla="*/ 76917 h 133328"/>
                <a:gd name="connsiteX5" fmla="*/ 33686 w 173837"/>
                <a:gd name="connsiteY5" fmla="*/ 43792 h 133328"/>
                <a:gd name="connsiteX6" fmla="*/ 26052 w 173837"/>
                <a:gd name="connsiteY6" fmla="*/ 40649 h 133328"/>
                <a:gd name="connsiteX7" fmla="*/ 18415 w 173837"/>
                <a:gd name="connsiteY7" fmla="*/ 43792 h 133328"/>
                <a:gd name="connsiteX8" fmla="*/ 3144 w 173837"/>
                <a:gd name="connsiteY8" fmla="*/ 59063 h 133328"/>
                <a:gd name="connsiteX9" fmla="*/ 0 w 173837"/>
                <a:gd name="connsiteY9" fmla="*/ 66700 h 133328"/>
                <a:gd name="connsiteX10" fmla="*/ 3144 w 173837"/>
                <a:gd name="connsiteY10" fmla="*/ 74336 h 133328"/>
                <a:gd name="connsiteX11" fmla="*/ 43792 w 173837"/>
                <a:gd name="connsiteY11" fmla="*/ 114983 h 133328"/>
                <a:gd name="connsiteX12" fmla="*/ 59064 w 173837"/>
                <a:gd name="connsiteY12" fmla="*/ 130254 h 133328"/>
                <a:gd name="connsiteX13" fmla="*/ 66699 w 173837"/>
                <a:gd name="connsiteY13" fmla="*/ 133398 h 133328"/>
                <a:gd name="connsiteX14" fmla="*/ 74335 w 173837"/>
                <a:gd name="connsiteY14" fmla="*/ 130254 h 133328"/>
                <a:gd name="connsiteX15" fmla="*/ 89607 w 173837"/>
                <a:gd name="connsiteY15" fmla="*/ 114983 h 133328"/>
                <a:gd name="connsiteX16" fmla="*/ 170903 w 173837"/>
                <a:gd name="connsiteY16" fmla="*/ 33687 h 133328"/>
                <a:gd name="connsiteX17" fmla="*/ 174047 w 173837"/>
                <a:gd name="connsiteY17" fmla="*/ 26050 h 133328"/>
                <a:gd name="connsiteX18" fmla="*/ 170903 w 173837"/>
                <a:gd name="connsiteY18" fmla="*/ 18415 h 133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3837" h="133328">
                  <a:moveTo>
                    <a:pt x="170903" y="18415"/>
                  </a:moveTo>
                  <a:lnTo>
                    <a:pt x="155632" y="3144"/>
                  </a:lnTo>
                  <a:cubicBezTo>
                    <a:pt x="153538" y="1048"/>
                    <a:pt x="150992" y="0"/>
                    <a:pt x="147998" y="0"/>
                  </a:cubicBezTo>
                  <a:cubicBezTo>
                    <a:pt x="145002" y="0"/>
                    <a:pt x="142456" y="1048"/>
                    <a:pt x="140362" y="3144"/>
                  </a:cubicBezTo>
                  <a:lnTo>
                    <a:pt x="66699" y="76917"/>
                  </a:lnTo>
                  <a:lnTo>
                    <a:pt x="33686" y="43792"/>
                  </a:lnTo>
                  <a:cubicBezTo>
                    <a:pt x="31590" y="41695"/>
                    <a:pt x="29045" y="40649"/>
                    <a:pt x="26052" y="40649"/>
                  </a:cubicBezTo>
                  <a:cubicBezTo>
                    <a:pt x="23056" y="40649"/>
                    <a:pt x="20511" y="41695"/>
                    <a:pt x="18415" y="43792"/>
                  </a:cubicBezTo>
                  <a:lnTo>
                    <a:pt x="3144" y="59063"/>
                  </a:lnTo>
                  <a:cubicBezTo>
                    <a:pt x="1048" y="61159"/>
                    <a:pt x="0" y="63705"/>
                    <a:pt x="0" y="66700"/>
                  </a:cubicBezTo>
                  <a:cubicBezTo>
                    <a:pt x="0" y="69692"/>
                    <a:pt x="1048" y="72241"/>
                    <a:pt x="3144" y="74336"/>
                  </a:cubicBezTo>
                  <a:lnTo>
                    <a:pt x="43792" y="114983"/>
                  </a:lnTo>
                  <a:lnTo>
                    <a:pt x="59064" y="130254"/>
                  </a:lnTo>
                  <a:cubicBezTo>
                    <a:pt x="61159" y="132351"/>
                    <a:pt x="63705" y="133398"/>
                    <a:pt x="66699" y="133398"/>
                  </a:cubicBezTo>
                  <a:cubicBezTo>
                    <a:pt x="69693" y="133398"/>
                    <a:pt x="72239" y="132348"/>
                    <a:pt x="74335" y="130254"/>
                  </a:cubicBezTo>
                  <a:lnTo>
                    <a:pt x="89607" y="114983"/>
                  </a:lnTo>
                  <a:lnTo>
                    <a:pt x="170903" y="33687"/>
                  </a:lnTo>
                  <a:cubicBezTo>
                    <a:pt x="172998" y="31590"/>
                    <a:pt x="174047" y="29045"/>
                    <a:pt x="174047" y="26050"/>
                  </a:cubicBezTo>
                  <a:cubicBezTo>
                    <a:pt x="174049" y="23057"/>
                    <a:pt x="172998" y="20511"/>
                    <a:pt x="170903" y="18415"/>
                  </a:cubicBezTo>
                  <a:close/>
                </a:path>
              </a:pathLst>
            </a:custGeom>
            <a:solidFill>
              <a:schemeClr val="tx1"/>
            </a:solidFill>
            <a:ln w="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36" name="Graphic 16">
            <a:extLst>
              <a:ext uri="{FF2B5EF4-FFF2-40B4-BE49-F238E27FC236}">
                <a16:creationId xmlns:a16="http://schemas.microsoft.com/office/drawing/2014/main" id="{7AB6DDAD-C0BB-4664-931B-78785E2F635B}"/>
              </a:ext>
            </a:extLst>
          </p:cNvPr>
          <p:cNvGrpSpPr/>
          <p:nvPr/>
        </p:nvGrpSpPr>
        <p:grpSpPr>
          <a:xfrm>
            <a:off x="5190351" y="4235421"/>
            <a:ext cx="174231" cy="174231"/>
            <a:chOff x="5190351" y="4235421"/>
            <a:chExt cx="174231" cy="174231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F73970D-302C-4D28-A4E7-680464ACA83C}"/>
                </a:ext>
              </a:extLst>
            </p:cNvPr>
            <p:cNvSpPr/>
            <p:nvPr/>
          </p:nvSpPr>
          <p:spPr>
            <a:xfrm>
              <a:off x="5190351" y="4255746"/>
              <a:ext cx="173838" cy="133328"/>
            </a:xfrm>
            <a:custGeom>
              <a:avLst/>
              <a:gdLst>
                <a:gd name="connsiteX0" fmla="*/ 170903 w 173837"/>
                <a:gd name="connsiteY0" fmla="*/ 18415 h 133328"/>
                <a:gd name="connsiteX1" fmla="*/ 155632 w 173837"/>
                <a:gd name="connsiteY1" fmla="*/ 3144 h 133328"/>
                <a:gd name="connsiteX2" fmla="*/ 147998 w 173837"/>
                <a:gd name="connsiteY2" fmla="*/ 0 h 133328"/>
                <a:gd name="connsiteX3" fmla="*/ 140362 w 173837"/>
                <a:gd name="connsiteY3" fmla="*/ 3144 h 133328"/>
                <a:gd name="connsiteX4" fmla="*/ 66699 w 173837"/>
                <a:gd name="connsiteY4" fmla="*/ 76917 h 133328"/>
                <a:gd name="connsiteX5" fmla="*/ 33686 w 173837"/>
                <a:gd name="connsiteY5" fmla="*/ 43792 h 133328"/>
                <a:gd name="connsiteX6" fmla="*/ 26052 w 173837"/>
                <a:gd name="connsiteY6" fmla="*/ 40649 h 133328"/>
                <a:gd name="connsiteX7" fmla="*/ 18415 w 173837"/>
                <a:gd name="connsiteY7" fmla="*/ 43792 h 133328"/>
                <a:gd name="connsiteX8" fmla="*/ 3144 w 173837"/>
                <a:gd name="connsiteY8" fmla="*/ 59063 h 133328"/>
                <a:gd name="connsiteX9" fmla="*/ 0 w 173837"/>
                <a:gd name="connsiteY9" fmla="*/ 66700 h 133328"/>
                <a:gd name="connsiteX10" fmla="*/ 3144 w 173837"/>
                <a:gd name="connsiteY10" fmla="*/ 74336 h 133328"/>
                <a:gd name="connsiteX11" fmla="*/ 43792 w 173837"/>
                <a:gd name="connsiteY11" fmla="*/ 114983 h 133328"/>
                <a:gd name="connsiteX12" fmla="*/ 59064 w 173837"/>
                <a:gd name="connsiteY12" fmla="*/ 130254 h 133328"/>
                <a:gd name="connsiteX13" fmla="*/ 66699 w 173837"/>
                <a:gd name="connsiteY13" fmla="*/ 133398 h 133328"/>
                <a:gd name="connsiteX14" fmla="*/ 74335 w 173837"/>
                <a:gd name="connsiteY14" fmla="*/ 130254 h 133328"/>
                <a:gd name="connsiteX15" fmla="*/ 89607 w 173837"/>
                <a:gd name="connsiteY15" fmla="*/ 114983 h 133328"/>
                <a:gd name="connsiteX16" fmla="*/ 170903 w 173837"/>
                <a:gd name="connsiteY16" fmla="*/ 33687 h 133328"/>
                <a:gd name="connsiteX17" fmla="*/ 174047 w 173837"/>
                <a:gd name="connsiteY17" fmla="*/ 26050 h 133328"/>
                <a:gd name="connsiteX18" fmla="*/ 170903 w 173837"/>
                <a:gd name="connsiteY18" fmla="*/ 18415 h 133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3837" h="133328">
                  <a:moveTo>
                    <a:pt x="170903" y="18415"/>
                  </a:moveTo>
                  <a:lnTo>
                    <a:pt x="155632" y="3144"/>
                  </a:lnTo>
                  <a:cubicBezTo>
                    <a:pt x="153538" y="1048"/>
                    <a:pt x="150992" y="0"/>
                    <a:pt x="147998" y="0"/>
                  </a:cubicBezTo>
                  <a:cubicBezTo>
                    <a:pt x="145002" y="0"/>
                    <a:pt x="142456" y="1048"/>
                    <a:pt x="140362" y="3144"/>
                  </a:cubicBezTo>
                  <a:lnTo>
                    <a:pt x="66699" y="76917"/>
                  </a:lnTo>
                  <a:lnTo>
                    <a:pt x="33686" y="43792"/>
                  </a:lnTo>
                  <a:cubicBezTo>
                    <a:pt x="31590" y="41695"/>
                    <a:pt x="29045" y="40649"/>
                    <a:pt x="26052" y="40649"/>
                  </a:cubicBezTo>
                  <a:cubicBezTo>
                    <a:pt x="23056" y="40649"/>
                    <a:pt x="20511" y="41695"/>
                    <a:pt x="18415" y="43792"/>
                  </a:cubicBezTo>
                  <a:lnTo>
                    <a:pt x="3144" y="59063"/>
                  </a:lnTo>
                  <a:cubicBezTo>
                    <a:pt x="1048" y="61159"/>
                    <a:pt x="0" y="63705"/>
                    <a:pt x="0" y="66700"/>
                  </a:cubicBezTo>
                  <a:cubicBezTo>
                    <a:pt x="0" y="69692"/>
                    <a:pt x="1048" y="72241"/>
                    <a:pt x="3144" y="74336"/>
                  </a:cubicBezTo>
                  <a:lnTo>
                    <a:pt x="43792" y="114983"/>
                  </a:lnTo>
                  <a:lnTo>
                    <a:pt x="59064" y="130254"/>
                  </a:lnTo>
                  <a:cubicBezTo>
                    <a:pt x="61159" y="132351"/>
                    <a:pt x="63705" y="133398"/>
                    <a:pt x="66699" y="133398"/>
                  </a:cubicBezTo>
                  <a:cubicBezTo>
                    <a:pt x="69693" y="133398"/>
                    <a:pt x="72239" y="132348"/>
                    <a:pt x="74335" y="130254"/>
                  </a:cubicBezTo>
                  <a:lnTo>
                    <a:pt x="89607" y="114983"/>
                  </a:lnTo>
                  <a:lnTo>
                    <a:pt x="170903" y="33687"/>
                  </a:lnTo>
                  <a:cubicBezTo>
                    <a:pt x="172998" y="31590"/>
                    <a:pt x="174047" y="29045"/>
                    <a:pt x="174047" y="26050"/>
                  </a:cubicBezTo>
                  <a:cubicBezTo>
                    <a:pt x="174049" y="23057"/>
                    <a:pt x="172998" y="20511"/>
                    <a:pt x="170903" y="18415"/>
                  </a:cubicBezTo>
                  <a:close/>
                </a:path>
              </a:pathLst>
            </a:custGeom>
            <a:solidFill>
              <a:schemeClr val="accent2"/>
            </a:solidFill>
            <a:ln w="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41" name="Graphic 18">
            <a:extLst>
              <a:ext uri="{FF2B5EF4-FFF2-40B4-BE49-F238E27FC236}">
                <a16:creationId xmlns:a16="http://schemas.microsoft.com/office/drawing/2014/main" id="{6AF85335-1EB1-455C-AA1C-DB9F5470378E}"/>
              </a:ext>
            </a:extLst>
          </p:cNvPr>
          <p:cNvGrpSpPr/>
          <p:nvPr/>
        </p:nvGrpSpPr>
        <p:grpSpPr>
          <a:xfrm>
            <a:off x="5190351" y="4675583"/>
            <a:ext cx="174231" cy="174231"/>
            <a:chOff x="5190351" y="4675583"/>
            <a:chExt cx="174231" cy="174231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D2B7780-5A94-4D7E-BF7A-7FDD489243C9}"/>
                </a:ext>
              </a:extLst>
            </p:cNvPr>
            <p:cNvSpPr/>
            <p:nvPr/>
          </p:nvSpPr>
          <p:spPr>
            <a:xfrm>
              <a:off x="5190351" y="4695908"/>
              <a:ext cx="173838" cy="133328"/>
            </a:xfrm>
            <a:custGeom>
              <a:avLst/>
              <a:gdLst>
                <a:gd name="connsiteX0" fmla="*/ 170903 w 173837"/>
                <a:gd name="connsiteY0" fmla="*/ 18415 h 133328"/>
                <a:gd name="connsiteX1" fmla="*/ 155632 w 173837"/>
                <a:gd name="connsiteY1" fmla="*/ 3144 h 133328"/>
                <a:gd name="connsiteX2" fmla="*/ 147998 w 173837"/>
                <a:gd name="connsiteY2" fmla="*/ 0 h 133328"/>
                <a:gd name="connsiteX3" fmla="*/ 140362 w 173837"/>
                <a:gd name="connsiteY3" fmla="*/ 3144 h 133328"/>
                <a:gd name="connsiteX4" fmla="*/ 66699 w 173837"/>
                <a:gd name="connsiteY4" fmla="*/ 76917 h 133328"/>
                <a:gd name="connsiteX5" fmla="*/ 33686 w 173837"/>
                <a:gd name="connsiteY5" fmla="*/ 43792 h 133328"/>
                <a:gd name="connsiteX6" fmla="*/ 26052 w 173837"/>
                <a:gd name="connsiteY6" fmla="*/ 40649 h 133328"/>
                <a:gd name="connsiteX7" fmla="*/ 18415 w 173837"/>
                <a:gd name="connsiteY7" fmla="*/ 43792 h 133328"/>
                <a:gd name="connsiteX8" fmla="*/ 3144 w 173837"/>
                <a:gd name="connsiteY8" fmla="*/ 59063 h 133328"/>
                <a:gd name="connsiteX9" fmla="*/ 0 w 173837"/>
                <a:gd name="connsiteY9" fmla="*/ 66700 h 133328"/>
                <a:gd name="connsiteX10" fmla="*/ 3144 w 173837"/>
                <a:gd name="connsiteY10" fmla="*/ 74336 h 133328"/>
                <a:gd name="connsiteX11" fmla="*/ 43792 w 173837"/>
                <a:gd name="connsiteY11" fmla="*/ 114983 h 133328"/>
                <a:gd name="connsiteX12" fmla="*/ 59064 w 173837"/>
                <a:gd name="connsiteY12" fmla="*/ 130254 h 133328"/>
                <a:gd name="connsiteX13" fmla="*/ 66699 w 173837"/>
                <a:gd name="connsiteY13" fmla="*/ 133398 h 133328"/>
                <a:gd name="connsiteX14" fmla="*/ 74335 w 173837"/>
                <a:gd name="connsiteY14" fmla="*/ 130254 h 133328"/>
                <a:gd name="connsiteX15" fmla="*/ 89607 w 173837"/>
                <a:gd name="connsiteY15" fmla="*/ 114983 h 133328"/>
                <a:gd name="connsiteX16" fmla="*/ 170903 w 173837"/>
                <a:gd name="connsiteY16" fmla="*/ 33687 h 133328"/>
                <a:gd name="connsiteX17" fmla="*/ 174047 w 173837"/>
                <a:gd name="connsiteY17" fmla="*/ 26050 h 133328"/>
                <a:gd name="connsiteX18" fmla="*/ 170903 w 173837"/>
                <a:gd name="connsiteY18" fmla="*/ 18415 h 133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3837" h="133328">
                  <a:moveTo>
                    <a:pt x="170903" y="18415"/>
                  </a:moveTo>
                  <a:lnTo>
                    <a:pt x="155632" y="3144"/>
                  </a:lnTo>
                  <a:cubicBezTo>
                    <a:pt x="153538" y="1048"/>
                    <a:pt x="150992" y="0"/>
                    <a:pt x="147998" y="0"/>
                  </a:cubicBezTo>
                  <a:cubicBezTo>
                    <a:pt x="145002" y="0"/>
                    <a:pt x="142456" y="1048"/>
                    <a:pt x="140362" y="3144"/>
                  </a:cubicBezTo>
                  <a:lnTo>
                    <a:pt x="66699" y="76917"/>
                  </a:lnTo>
                  <a:lnTo>
                    <a:pt x="33686" y="43792"/>
                  </a:lnTo>
                  <a:cubicBezTo>
                    <a:pt x="31590" y="41695"/>
                    <a:pt x="29045" y="40649"/>
                    <a:pt x="26052" y="40649"/>
                  </a:cubicBezTo>
                  <a:cubicBezTo>
                    <a:pt x="23056" y="40649"/>
                    <a:pt x="20511" y="41695"/>
                    <a:pt x="18415" y="43792"/>
                  </a:cubicBezTo>
                  <a:lnTo>
                    <a:pt x="3144" y="59063"/>
                  </a:lnTo>
                  <a:cubicBezTo>
                    <a:pt x="1048" y="61159"/>
                    <a:pt x="0" y="63705"/>
                    <a:pt x="0" y="66700"/>
                  </a:cubicBezTo>
                  <a:cubicBezTo>
                    <a:pt x="0" y="69692"/>
                    <a:pt x="1048" y="72241"/>
                    <a:pt x="3144" y="74336"/>
                  </a:cubicBezTo>
                  <a:lnTo>
                    <a:pt x="43792" y="114983"/>
                  </a:lnTo>
                  <a:lnTo>
                    <a:pt x="59064" y="130254"/>
                  </a:lnTo>
                  <a:cubicBezTo>
                    <a:pt x="61159" y="132351"/>
                    <a:pt x="63705" y="133398"/>
                    <a:pt x="66699" y="133398"/>
                  </a:cubicBezTo>
                  <a:cubicBezTo>
                    <a:pt x="69693" y="133398"/>
                    <a:pt x="72239" y="132348"/>
                    <a:pt x="74335" y="130254"/>
                  </a:cubicBezTo>
                  <a:lnTo>
                    <a:pt x="89607" y="114983"/>
                  </a:lnTo>
                  <a:lnTo>
                    <a:pt x="170903" y="33687"/>
                  </a:lnTo>
                  <a:cubicBezTo>
                    <a:pt x="172998" y="31590"/>
                    <a:pt x="174047" y="29045"/>
                    <a:pt x="174047" y="26050"/>
                  </a:cubicBezTo>
                  <a:cubicBezTo>
                    <a:pt x="174049" y="23057"/>
                    <a:pt x="172998" y="20511"/>
                    <a:pt x="170903" y="18415"/>
                  </a:cubicBezTo>
                  <a:close/>
                </a:path>
              </a:pathLst>
            </a:custGeom>
            <a:solidFill>
              <a:schemeClr val="accent2"/>
            </a:solidFill>
            <a:ln w="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  <p:grpSp>
        <p:nvGrpSpPr>
          <p:cNvPr id="75" name="Graphic 20">
            <a:extLst>
              <a:ext uri="{FF2B5EF4-FFF2-40B4-BE49-F238E27FC236}">
                <a16:creationId xmlns:a16="http://schemas.microsoft.com/office/drawing/2014/main" id="{4DC7833C-20E2-4211-81B8-A3040E3F9ED1}"/>
              </a:ext>
            </a:extLst>
          </p:cNvPr>
          <p:cNvGrpSpPr/>
          <p:nvPr/>
        </p:nvGrpSpPr>
        <p:grpSpPr>
          <a:xfrm>
            <a:off x="5190351" y="5113099"/>
            <a:ext cx="174231" cy="174231"/>
            <a:chOff x="5190351" y="5113099"/>
            <a:chExt cx="174231" cy="174231"/>
          </a:xfrm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073254B-9B66-4F8E-9433-2B75A94C803C}"/>
                </a:ext>
              </a:extLst>
            </p:cNvPr>
            <p:cNvSpPr/>
            <p:nvPr/>
          </p:nvSpPr>
          <p:spPr>
            <a:xfrm>
              <a:off x="5190351" y="5133424"/>
              <a:ext cx="173838" cy="133328"/>
            </a:xfrm>
            <a:custGeom>
              <a:avLst/>
              <a:gdLst>
                <a:gd name="connsiteX0" fmla="*/ 170903 w 173837"/>
                <a:gd name="connsiteY0" fmla="*/ 18415 h 133328"/>
                <a:gd name="connsiteX1" fmla="*/ 155632 w 173837"/>
                <a:gd name="connsiteY1" fmla="*/ 3144 h 133328"/>
                <a:gd name="connsiteX2" fmla="*/ 147998 w 173837"/>
                <a:gd name="connsiteY2" fmla="*/ 0 h 133328"/>
                <a:gd name="connsiteX3" fmla="*/ 140362 w 173837"/>
                <a:gd name="connsiteY3" fmla="*/ 3144 h 133328"/>
                <a:gd name="connsiteX4" fmla="*/ 66699 w 173837"/>
                <a:gd name="connsiteY4" fmla="*/ 76917 h 133328"/>
                <a:gd name="connsiteX5" fmla="*/ 33686 w 173837"/>
                <a:gd name="connsiteY5" fmla="*/ 43792 h 133328"/>
                <a:gd name="connsiteX6" fmla="*/ 26052 w 173837"/>
                <a:gd name="connsiteY6" fmla="*/ 40649 h 133328"/>
                <a:gd name="connsiteX7" fmla="*/ 18415 w 173837"/>
                <a:gd name="connsiteY7" fmla="*/ 43792 h 133328"/>
                <a:gd name="connsiteX8" fmla="*/ 3144 w 173837"/>
                <a:gd name="connsiteY8" fmla="*/ 59063 h 133328"/>
                <a:gd name="connsiteX9" fmla="*/ 0 w 173837"/>
                <a:gd name="connsiteY9" fmla="*/ 66700 h 133328"/>
                <a:gd name="connsiteX10" fmla="*/ 3144 w 173837"/>
                <a:gd name="connsiteY10" fmla="*/ 74336 h 133328"/>
                <a:gd name="connsiteX11" fmla="*/ 43792 w 173837"/>
                <a:gd name="connsiteY11" fmla="*/ 114983 h 133328"/>
                <a:gd name="connsiteX12" fmla="*/ 59064 w 173837"/>
                <a:gd name="connsiteY12" fmla="*/ 130254 h 133328"/>
                <a:gd name="connsiteX13" fmla="*/ 66699 w 173837"/>
                <a:gd name="connsiteY13" fmla="*/ 133398 h 133328"/>
                <a:gd name="connsiteX14" fmla="*/ 74335 w 173837"/>
                <a:gd name="connsiteY14" fmla="*/ 130254 h 133328"/>
                <a:gd name="connsiteX15" fmla="*/ 89607 w 173837"/>
                <a:gd name="connsiteY15" fmla="*/ 114983 h 133328"/>
                <a:gd name="connsiteX16" fmla="*/ 170903 w 173837"/>
                <a:gd name="connsiteY16" fmla="*/ 33687 h 133328"/>
                <a:gd name="connsiteX17" fmla="*/ 174047 w 173837"/>
                <a:gd name="connsiteY17" fmla="*/ 26050 h 133328"/>
                <a:gd name="connsiteX18" fmla="*/ 170903 w 173837"/>
                <a:gd name="connsiteY18" fmla="*/ 18415 h 133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73837" h="133328">
                  <a:moveTo>
                    <a:pt x="170903" y="18415"/>
                  </a:moveTo>
                  <a:lnTo>
                    <a:pt x="155632" y="3144"/>
                  </a:lnTo>
                  <a:cubicBezTo>
                    <a:pt x="153538" y="1048"/>
                    <a:pt x="150992" y="0"/>
                    <a:pt x="147998" y="0"/>
                  </a:cubicBezTo>
                  <a:cubicBezTo>
                    <a:pt x="145002" y="0"/>
                    <a:pt x="142456" y="1048"/>
                    <a:pt x="140362" y="3144"/>
                  </a:cubicBezTo>
                  <a:lnTo>
                    <a:pt x="66699" y="76917"/>
                  </a:lnTo>
                  <a:lnTo>
                    <a:pt x="33686" y="43792"/>
                  </a:lnTo>
                  <a:cubicBezTo>
                    <a:pt x="31590" y="41695"/>
                    <a:pt x="29045" y="40649"/>
                    <a:pt x="26052" y="40649"/>
                  </a:cubicBezTo>
                  <a:cubicBezTo>
                    <a:pt x="23056" y="40649"/>
                    <a:pt x="20511" y="41695"/>
                    <a:pt x="18415" y="43792"/>
                  </a:cubicBezTo>
                  <a:lnTo>
                    <a:pt x="3144" y="59063"/>
                  </a:lnTo>
                  <a:cubicBezTo>
                    <a:pt x="1048" y="61159"/>
                    <a:pt x="0" y="63705"/>
                    <a:pt x="0" y="66700"/>
                  </a:cubicBezTo>
                  <a:cubicBezTo>
                    <a:pt x="0" y="69692"/>
                    <a:pt x="1048" y="72241"/>
                    <a:pt x="3144" y="74336"/>
                  </a:cubicBezTo>
                  <a:lnTo>
                    <a:pt x="43792" y="114983"/>
                  </a:lnTo>
                  <a:lnTo>
                    <a:pt x="59064" y="130254"/>
                  </a:lnTo>
                  <a:cubicBezTo>
                    <a:pt x="61159" y="132351"/>
                    <a:pt x="63705" y="133398"/>
                    <a:pt x="66699" y="133398"/>
                  </a:cubicBezTo>
                  <a:cubicBezTo>
                    <a:pt x="69693" y="133398"/>
                    <a:pt x="72239" y="132348"/>
                    <a:pt x="74335" y="130254"/>
                  </a:cubicBezTo>
                  <a:lnTo>
                    <a:pt x="89607" y="114983"/>
                  </a:lnTo>
                  <a:lnTo>
                    <a:pt x="170903" y="33687"/>
                  </a:lnTo>
                  <a:cubicBezTo>
                    <a:pt x="172998" y="31590"/>
                    <a:pt x="174047" y="29045"/>
                    <a:pt x="174047" y="26050"/>
                  </a:cubicBezTo>
                  <a:cubicBezTo>
                    <a:pt x="174049" y="23057"/>
                    <a:pt x="172998" y="20511"/>
                    <a:pt x="170903" y="18415"/>
                  </a:cubicBezTo>
                  <a:close/>
                </a:path>
              </a:pathLst>
            </a:custGeom>
            <a:solidFill>
              <a:schemeClr val="accent2"/>
            </a:solidFill>
            <a:ln w="38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635842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5AD276C-5273-413C-91C9-70C72E61B26E}"/>
              </a:ext>
            </a:extLst>
          </p:cNvPr>
          <p:cNvSpPr/>
          <p:nvPr/>
        </p:nvSpPr>
        <p:spPr>
          <a:xfrm>
            <a:off x="1428750" y="2287276"/>
            <a:ext cx="2108200" cy="3644215"/>
          </a:xfrm>
          <a:prstGeom prst="roundRect">
            <a:avLst>
              <a:gd name="adj" fmla="val 3835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DEEF42F-490B-4566-9F0A-6E8A07A32241}"/>
              </a:ext>
            </a:extLst>
          </p:cNvPr>
          <p:cNvSpPr/>
          <p:nvPr/>
        </p:nvSpPr>
        <p:spPr>
          <a:xfrm>
            <a:off x="3857625" y="2287274"/>
            <a:ext cx="2108200" cy="3644215"/>
          </a:xfrm>
          <a:prstGeom prst="roundRect">
            <a:avLst>
              <a:gd name="adj" fmla="val 3835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F29F167-B68A-4A18-B80C-46A367A4D8AD}"/>
              </a:ext>
            </a:extLst>
          </p:cNvPr>
          <p:cNvSpPr/>
          <p:nvPr/>
        </p:nvSpPr>
        <p:spPr>
          <a:xfrm>
            <a:off x="6286500" y="2287275"/>
            <a:ext cx="2108200" cy="3644215"/>
          </a:xfrm>
          <a:prstGeom prst="roundRect">
            <a:avLst>
              <a:gd name="adj" fmla="val 3835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3F3A120-E688-4197-976E-73063092B496}"/>
              </a:ext>
            </a:extLst>
          </p:cNvPr>
          <p:cNvSpPr/>
          <p:nvPr/>
        </p:nvSpPr>
        <p:spPr>
          <a:xfrm>
            <a:off x="8715375" y="2299633"/>
            <a:ext cx="2108200" cy="3644215"/>
          </a:xfrm>
          <a:prstGeom prst="roundRect">
            <a:avLst>
              <a:gd name="adj" fmla="val 3835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4D83F82-C366-4106-814E-93DD213A3D74}"/>
              </a:ext>
            </a:extLst>
          </p:cNvPr>
          <p:cNvSpPr/>
          <p:nvPr/>
        </p:nvSpPr>
        <p:spPr>
          <a:xfrm>
            <a:off x="1454150" y="1757461"/>
            <a:ext cx="2082800" cy="973632"/>
          </a:xfrm>
          <a:prstGeom prst="roundRect">
            <a:avLst>
              <a:gd name="adj" fmla="val 3835"/>
            </a:avLst>
          </a:prstGeom>
          <a:solidFill>
            <a:schemeClr val="accent4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3B6981F-B52E-462A-889D-757AE7DAA495}"/>
              </a:ext>
            </a:extLst>
          </p:cNvPr>
          <p:cNvSpPr/>
          <p:nvPr/>
        </p:nvSpPr>
        <p:spPr>
          <a:xfrm>
            <a:off x="3857625" y="1757460"/>
            <a:ext cx="2120900" cy="973632"/>
          </a:xfrm>
          <a:prstGeom prst="roundRect">
            <a:avLst>
              <a:gd name="adj" fmla="val 3835"/>
            </a:avLst>
          </a:prstGeom>
          <a:solidFill>
            <a:schemeClr val="accent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B6BA5EF-5E47-413A-B226-ED87E89FF44D}"/>
              </a:ext>
            </a:extLst>
          </p:cNvPr>
          <p:cNvSpPr/>
          <p:nvPr/>
        </p:nvSpPr>
        <p:spPr>
          <a:xfrm>
            <a:off x="6272530" y="1757459"/>
            <a:ext cx="2120900" cy="973632"/>
          </a:xfrm>
          <a:prstGeom prst="roundRect">
            <a:avLst>
              <a:gd name="adj" fmla="val 3835"/>
            </a:avLst>
          </a:prstGeom>
          <a:solidFill>
            <a:schemeClr val="accent2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65CC43A-233A-4ECE-9D7C-92A55E9D1B84}"/>
              </a:ext>
            </a:extLst>
          </p:cNvPr>
          <p:cNvSpPr/>
          <p:nvPr/>
        </p:nvSpPr>
        <p:spPr>
          <a:xfrm>
            <a:off x="8714105" y="1757458"/>
            <a:ext cx="2082800" cy="973632"/>
          </a:xfrm>
          <a:prstGeom prst="roundRect">
            <a:avLst>
              <a:gd name="adj" fmla="val 3835"/>
            </a:avLst>
          </a:prstGeom>
          <a:solidFill>
            <a:schemeClr val="accent5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44DA59-BBAC-47D5-A502-5B16BFD44016}"/>
              </a:ext>
            </a:extLst>
          </p:cNvPr>
          <p:cNvSpPr/>
          <p:nvPr/>
        </p:nvSpPr>
        <p:spPr>
          <a:xfrm>
            <a:off x="4006076" y="2069798"/>
            <a:ext cx="1811298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$120</a:t>
            </a:r>
            <a:endParaRPr lang="en-US" sz="2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85D732-2F27-4BBA-BD75-2FA07840F395}"/>
              </a:ext>
            </a:extLst>
          </p:cNvPr>
          <p:cNvSpPr/>
          <p:nvPr/>
        </p:nvSpPr>
        <p:spPr>
          <a:xfrm>
            <a:off x="4006076" y="1811922"/>
            <a:ext cx="1811298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  <a:latin typeface="Barlow" panose="00000500000000000000" pitchFamily="2" charset="0"/>
              </a:rPr>
              <a:t>Low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06F67C0-EFA7-489F-AE71-91FEBFCBD3CC}"/>
              </a:ext>
            </a:extLst>
          </p:cNvPr>
          <p:cNvSpPr/>
          <p:nvPr/>
        </p:nvSpPr>
        <p:spPr>
          <a:xfrm>
            <a:off x="6398223" y="2069798"/>
            <a:ext cx="1811298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$450</a:t>
            </a:r>
            <a:endParaRPr lang="en-US" sz="2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B54574-428E-4E1C-88D7-0EB40C4B453F}"/>
              </a:ext>
            </a:extLst>
          </p:cNvPr>
          <p:cNvSpPr/>
          <p:nvPr/>
        </p:nvSpPr>
        <p:spPr>
          <a:xfrm>
            <a:off x="6398223" y="1811922"/>
            <a:ext cx="1811298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  <a:latin typeface="Barlow" panose="00000500000000000000" pitchFamily="2" charset="0"/>
              </a:rPr>
              <a:t>Medium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45EA1E-7736-4E06-B3C9-830DAE7AAA6B}"/>
              </a:ext>
            </a:extLst>
          </p:cNvPr>
          <p:cNvSpPr/>
          <p:nvPr/>
        </p:nvSpPr>
        <p:spPr>
          <a:xfrm>
            <a:off x="8839798" y="2069798"/>
            <a:ext cx="1811298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$560</a:t>
            </a:r>
            <a:endParaRPr lang="en-US" sz="2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CB4CF7E-C51D-4F9C-A028-4D85FDAF043A}"/>
              </a:ext>
            </a:extLst>
          </p:cNvPr>
          <p:cNvSpPr/>
          <p:nvPr/>
        </p:nvSpPr>
        <p:spPr>
          <a:xfrm>
            <a:off x="8839798" y="1811922"/>
            <a:ext cx="1811298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  <a:latin typeface="Barlow" panose="00000500000000000000" pitchFamily="2" charset="0"/>
              </a:rPr>
              <a:t>High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E64F1D-3396-44AB-ADD0-45D74E984CD6}"/>
              </a:ext>
            </a:extLst>
          </p:cNvPr>
          <p:cNvSpPr/>
          <p:nvPr/>
        </p:nvSpPr>
        <p:spPr>
          <a:xfrm>
            <a:off x="1577201" y="1893006"/>
            <a:ext cx="1811298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Benefit</a:t>
            </a:r>
            <a:endParaRPr lang="en-US" sz="2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94915690-5C4E-481F-BFFE-FC7589B3077F}"/>
              </a:ext>
            </a:extLst>
          </p:cNvPr>
          <p:cNvSpPr/>
          <p:nvPr/>
        </p:nvSpPr>
        <p:spPr>
          <a:xfrm>
            <a:off x="1441450" y="3198437"/>
            <a:ext cx="2108200" cy="463181"/>
          </a:xfrm>
          <a:prstGeom prst="roundRect">
            <a:avLst>
              <a:gd name="adj" fmla="val 3835"/>
            </a:avLst>
          </a:prstGeom>
          <a:solidFill>
            <a:schemeClr val="accent4"/>
          </a:solidFill>
          <a:ln>
            <a:noFill/>
          </a:ln>
          <a:effectLst>
            <a:outerShdw blurRad="101600" sx="1000" sy="1000" algn="t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6CBF4E5-0E96-40B7-8710-FC123F74F527}"/>
              </a:ext>
            </a:extLst>
          </p:cNvPr>
          <p:cNvSpPr/>
          <p:nvPr/>
        </p:nvSpPr>
        <p:spPr>
          <a:xfrm>
            <a:off x="1416050" y="4106291"/>
            <a:ext cx="2108200" cy="463181"/>
          </a:xfrm>
          <a:prstGeom prst="roundRect">
            <a:avLst>
              <a:gd name="adj" fmla="val 3835"/>
            </a:avLst>
          </a:prstGeom>
          <a:solidFill>
            <a:schemeClr val="accent4"/>
          </a:solidFill>
          <a:ln>
            <a:noFill/>
          </a:ln>
          <a:effectLst>
            <a:outerShdw blurRad="101600" sx="1000" sy="1000" algn="t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899E762-2A73-497B-AF20-CD0DEA86F987}"/>
              </a:ext>
            </a:extLst>
          </p:cNvPr>
          <p:cNvSpPr/>
          <p:nvPr/>
        </p:nvSpPr>
        <p:spPr>
          <a:xfrm>
            <a:off x="1454150" y="5017937"/>
            <a:ext cx="2108200" cy="463181"/>
          </a:xfrm>
          <a:prstGeom prst="roundRect">
            <a:avLst>
              <a:gd name="adj" fmla="val 3835"/>
            </a:avLst>
          </a:prstGeom>
          <a:solidFill>
            <a:schemeClr val="accent4"/>
          </a:solidFill>
          <a:ln>
            <a:noFill/>
          </a:ln>
          <a:effectLst>
            <a:outerShdw blurRad="101600" sx="1000" sy="1000" algn="t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EBDC041-D8FB-4D92-B052-2616BF3DA487}"/>
              </a:ext>
            </a:extLst>
          </p:cNvPr>
          <p:cNvSpPr/>
          <p:nvPr/>
        </p:nvSpPr>
        <p:spPr>
          <a:xfrm>
            <a:off x="3857625" y="3197409"/>
            <a:ext cx="2108200" cy="463181"/>
          </a:xfrm>
          <a:prstGeom prst="roundRect">
            <a:avLst>
              <a:gd name="adj" fmla="val 3835"/>
            </a:avLst>
          </a:prstGeom>
          <a:solidFill>
            <a:schemeClr val="accent1"/>
          </a:solidFill>
          <a:ln>
            <a:noFill/>
          </a:ln>
          <a:effectLst>
            <a:outerShdw blurRad="101600" sx="1000" sy="1000" algn="t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7AA9430-DCCA-4D94-BED1-B9E7BD324D30}"/>
              </a:ext>
            </a:extLst>
          </p:cNvPr>
          <p:cNvSpPr/>
          <p:nvPr/>
        </p:nvSpPr>
        <p:spPr>
          <a:xfrm>
            <a:off x="3857625" y="4123771"/>
            <a:ext cx="2108200" cy="463181"/>
          </a:xfrm>
          <a:prstGeom prst="roundRect">
            <a:avLst>
              <a:gd name="adj" fmla="val 3835"/>
            </a:avLst>
          </a:prstGeom>
          <a:solidFill>
            <a:schemeClr val="accent1"/>
          </a:solidFill>
          <a:ln>
            <a:noFill/>
          </a:ln>
          <a:effectLst>
            <a:outerShdw blurRad="101600" sx="1000" sy="1000" algn="t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2437AAC0-2C0A-4EA0-8089-A67B7792BC2B}"/>
              </a:ext>
            </a:extLst>
          </p:cNvPr>
          <p:cNvSpPr/>
          <p:nvPr/>
        </p:nvSpPr>
        <p:spPr>
          <a:xfrm>
            <a:off x="3857625" y="5017937"/>
            <a:ext cx="2108200" cy="463181"/>
          </a:xfrm>
          <a:prstGeom prst="roundRect">
            <a:avLst>
              <a:gd name="adj" fmla="val 3835"/>
            </a:avLst>
          </a:prstGeom>
          <a:solidFill>
            <a:schemeClr val="accent1"/>
          </a:solidFill>
          <a:ln>
            <a:noFill/>
          </a:ln>
          <a:effectLst>
            <a:outerShdw blurRad="101600" sx="1000" sy="1000" algn="t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FC0CFAF-0186-4195-AFEF-70526F2AE9A2}"/>
              </a:ext>
            </a:extLst>
          </p:cNvPr>
          <p:cNvSpPr/>
          <p:nvPr/>
        </p:nvSpPr>
        <p:spPr>
          <a:xfrm>
            <a:off x="6273800" y="3197409"/>
            <a:ext cx="2108200" cy="463181"/>
          </a:xfrm>
          <a:prstGeom prst="roundRect">
            <a:avLst>
              <a:gd name="adj" fmla="val 3835"/>
            </a:avLst>
          </a:prstGeom>
          <a:solidFill>
            <a:schemeClr val="accent2"/>
          </a:solidFill>
          <a:ln>
            <a:noFill/>
          </a:ln>
          <a:effectLst>
            <a:outerShdw blurRad="101600" sx="1000" sy="1000" algn="t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AFBB6875-BA33-4C16-B6F2-39E13B4CDF2B}"/>
              </a:ext>
            </a:extLst>
          </p:cNvPr>
          <p:cNvSpPr/>
          <p:nvPr/>
        </p:nvSpPr>
        <p:spPr>
          <a:xfrm>
            <a:off x="6273800" y="4123771"/>
            <a:ext cx="2108200" cy="463181"/>
          </a:xfrm>
          <a:prstGeom prst="roundRect">
            <a:avLst>
              <a:gd name="adj" fmla="val 3835"/>
            </a:avLst>
          </a:prstGeom>
          <a:solidFill>
            <a:schemeClr val="accent2"/>
          </a:solidFill>
          <a:ln>
            <a:noFill/>
          </a:ln>
          <a:effectLst>
            <a:outerShdw blurRad="101600" sx="1000" sy="1000" algn="t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D15569C7-5B11-4C02-AF22-AAF4D01BCC88}"/>
              </a:ext>
            </a:extLst>
          </p:cNvPr>
          <p:cNvSpPr/>
          <p:nvPr/>
        </p:nvSpPr>
        <p:spPr>
          <a:xfrm>
            <a:off x="6273800" y="5017937"/>
            <a:ext cx="2108200" cy="463181"/>
          </a:xfrm>
          <a:prstGeom prst="roundRect">
            <a:avLst>
              <a:gd name="adj" fmla="val 3835"/>
            </a:avLst>
          </a:prstGeom>
          <a:solidFill>
            <a:schemeClr val="accent2"/>
          </a:solidFill>
          <a:ln>
            <a:noFill/>
          </a:ln>
          <a:effectLst>
            <a:outerShdw blurRad="101600" sx="1000" sy="1000" algn="t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1BDD9C3-0036-4E5B-A550-3557D219D392}"/>
              </a:ext>
            </a:extLst>
          </p:cNvPr>
          <p:cNvSpPr/>
          <p:nvPr/>
        </p:nvSpPr>
        <p:spPr>
          <a:xfrm>
            <a:off x="8689975" y="3197409"/>
            <a:ext cx="2108200" cy="463181"/>
          </a:xfrm>
          <a:prstGeom prst="roundRect">
            <a:avLst>
              <a:gd name="adj" fmla="val 3835"/>
            </a:avLst>
          </a:prstGeom>
          <a:solidFill>
            <a:schemeClr val="accent5"/>
          </a:solidFill>
          <a:ln>
            <a:noFill/>
          </a:ln>
          <a:effectLst>
            <a:outerShdw blurRad="101600" sx="1000" sy="1000" algn="t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2EFC1A28-18A7-4FA0-A585-933112F47880}"/>
              </a:ext>
            </a:extLst>
          </p:cNvPr>
          <p:cNvSpPr/>
          <p:nvPr/>
        </p:nvSpPr>
        <p:spPr>
          <a:xfrm>
            <a:off x="8689975" y="4123771"/>
            <a:ext cx="2108200" cy="463181"/>
          </a:xfrm>
          <a:prstGeom prst="roundRect">
            <a:avLst>
              <a:gd name="adj" fmla="val 3835"/>
            </a:avLst>
          </a:prstGeom>
          <a:solidFill>
            <a:schemeClr val="accent5"/>
          </a:solidFill>
          <a:ln>
            <a:noFill/>
          </a:ln>
          <a:effectLst>
            <a:outerShdw blurRad="101600" sx="1000" sy="1000" algn="t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60D783F4-C551-46AD-832C-920007684F75}"/>
              </a:ext>
            </a:extLst>
          </p:cNvPr>
          <p:cNvSpPr/>
          <p:nvPr/>
        </p:nvSpPr>
        <p:spPr>
          <a:xfrm>
            <a:off x="8689975" y="5017937"/>
            <a:ext cx="2108200" cy="463181"/>
          </a:xfrm>
          <a:prstGeom prst="roundRect">
            <a:avLst>
              <a:gd name="adj" fmla="val 3835"/>
            </a:avLst>
          </a:prstGeom>
          <a:solidFill>
            <a:schemeClr val="accent5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F3B1D46-C8D8-4D70-8899-C65383B9F7C1}"/>
              </a:ext>
            </a:extLst>
          </p:cNvPr>
          <p:cNvSpPr txBox="1"/>
          <p:nvPr/>
        </p:nvSpPr>
        <p:spPr>
          <a:xfrm>
            <a:off x="1706437" y="2765883"/>
            <a:ext cx="1552825" cy="3431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r>
              <a:rPr lang="id-ID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500000000000000" pitchFamily="2" charset="0"/>
              </a:rPr>
              <a:t>Lorem ipsum dolor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A52B019-B767-4D21-B207-6EE93C177F5D}"/>
              </a:ext>
            </a:extLst>
          </p:cNvPr>
          <p:cNvSpPr txBox="1"/>
          <p:nvPr/>
        </p:nvSpPr>
        <p:spPr>
          <a:xfrm>
            <a:off x="1706436" y="3220038"/>
            <a:ext cx="1552825" cy="3431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r>
              <a:rPr lang="id-ID" dirty="0">
                <a:solidFill>
                  <a:schemeClr val="bg1"/>
                </a:solidFill>
                <a:latin typeface="Barlow" panose="00000500000000000000" pitchFamily="2" charset="0"/>
              </a:rPr>
              <a:t>Lorem ipsum dolor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532B9D0-68B8-4BC3-B6E5-C34DA7F69B80}"/>
              </a:ext>
            </a:extLst>
          </p:cNvPr>
          <p:cNvSpPr txBox="1"/>
          <p:nvPr/>
        </p:nvSpPr>
        <p:spPr>
          <a:xfrm>
            <a:off x="1706435" y="3674193"/>
            <a:ext cx="1552825" cy="3431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r>
              <a:rPr lang="id-ID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500000000000000" pitchFamily="2" charset="0"/>
              </a:rPr>
              <a:t>Lorem ipsum dolor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DACC75-16FC-46D6-8ADD-583720714C6D}"/>
              </a:ext>
            </a:extLst>
          </p:cNvPr>
          <p:cNvSpPr txBox="1"/>
          <p:nvPr/>
        </p:nvSpPr>
        <p:spPr>
          <a:xfrm>
            <a:off x="1706434" y="4128348"/>
            <a:ext cx="1552825" cy="3431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r>
              <a:rPr lang="id-ID" dirty="0">
                <a:solidFill>
                  <a:schemeClr val="bg1"/>
                </a:solidFill>
                <a:latin typeface="Barlow" panose="00000500000000000000" pitchFamily="2" charset="0"/>
              </a:rPr>
              <a:t>Lorem ipsum dolor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25FB38F-F633-4230-9CFF-796DE322AC75}"/>
              </a:ext>
            </a:extLst>
          </p:cNvPr>
          <p:cNvSpPr txBox="1"/>
          <p:nvPr/>
        </p:nvSpPr>
        <p:spPr>
          <a:xfrm>
            <a:off x="1706433" y="4582503"/>
            <a:ext cx="1552825" cy="3431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r>
              <a:rPr lang="id-ID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500000000000000" pitchFamily="2" charset="0"/>
              </a:rPr>
              <a:t>Lorem ipsum dolor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DD32BA5-1E3F-4CDE-9DDA-CF90DBBF74D2}"/>
              </a:ext>
            </a:extLst>
          </p:cNvPr>
          <p:cNvSpPr txBox="1"/>
          <p:nvPr/>
        </p:nvSpPr>
        <p:spPr>
          <a:xfrm>
            <a:off x="1706432" y="5036658"/>
            <a:ext cx="1552825" cy="3431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r>
              <a:rPr lang="id-ID" dirty="0">
                <a:solidFill>
                  <a:schemeClr val="bg1"/>
                </a:solidFill>
                <a:latin typeface="Barlow" panose="00000500000000000000" pitchFamily="2" charset="0"/>
              </a:rPr>
              <a:t>Lorem ipsum dolor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AD47950-AE7D-44B3-9CA7-CACF9D0B6C5B}"/>
              </a:ext>
            </a:extLst>
          </p:cNvPr>
          <p:cNvSpPr txBox="1"/>
          <p:nvPr/>
        </p:nvSpPr>
        <p:spPr>
          <a:xfrm>
            <a:off x="1706431" y="5490813"/>
            <a:ext cx="1552825" cy="34317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r>
              <a:rPr lang="id-ID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500000000000000" pitchFamily="2" charset="0"/>
              </a:rPr>
              <a:t>Lorem ipsum dolor</a:t>
            </a:r>
          </a:p>
        </p:txBody>
      </p:sp>
      <p:pic>
        <p:nvPicPr>
          <p:cNvPr id="36" name="Graphic 35">
            <a:extLst>
              <a:ext uri="{FF2B5EF4-FFF2-40B4-BE49-F238E27FC236}">
                <a16:creationId xmlns:a16="http://schemas.microsoft.com/office/drawing/2014/main" id="{06ED0400-2117-449B-945A-1A2DAFBEE3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08925" y="3292280"/>
            <a:ext cx="270300" cy="270300"/>
          </a:xfrm>
          <a:prstGeom prst="rect">
            <a:avLst/>
          </a:prstGeom>
        </p:spPr>
      </p:pic>
      <p:pic>
        <p:nvPicPr>
          <p:cNvPr id="37" name="Graphic 36">
            <a:extLst>
              <a:ext uri="{FF2B5EF4-FFF2-40B4-BE49-F238E27FC236}">
                <a16:creationId xmlns:a16="http://schemas.microsoft.com/office/drawing/2014/main" id="{9C6ECFF2-6B1E-45A9-9D87-ECBB723BE4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08925" y="3755461"/>
            <a:ext cx="270300" cy="270300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id="{B24C20EF-35B0-4BDD-8BCB-E55F26C65B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08925" y="4218642"/>
            <a:ext cx="270300" cy="270300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A384B566-E161-4082-975F-4462903A58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08925" y="4681823"/>
            <a:ext cx="270300" cy="270300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9AEBEE6F-76B3-4741-92C7-DA7164D9B7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08925" y="5127266"/>
            <a:ext cx="270300" cy="270300"/>
          </a:xfrm>
          <a:prstGeom prst="rect">
            <a:avLst/>
          </a:prstGeom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FA20D208-B1C2-45D1-83A7-F55A4FE3C7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08925" y="5589669"/>
            <a:ext cx="270300" cy="270300"/>
          </a:xfrm>
          <a:prstGeom prst="rect">
            <a:avLst/>
          </a:prstGeom>
        </p:spPr>
      </p:pic>
      <p:pic>
        <p:nvPicPr>
          <p:cNvPr id="42" name="Graphic 41">
            <a:extLst>
              <a:ext uri="{FF2B5EF4-FFF2-40B4-BE49-F238E27FC236}">
                <a16:creationId xmlns:a16="http://schemas.microsoft.com/office/drawing/2014/main" id="{2485A908-A9FB-4A1F-9111-6B58C60F46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08925" y="2832664"/>
            <a:ext cx="270300" cy="270300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AA192B4B-AE3A-4AB6-9A78-BB9870BC3B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05450" y="2832664"/>
            <a:ext cx="270300" cy="270300"/>
          </a:xfrm>
          <a:prstGeom prst="rect">
            <a:avLst/>
          </a:prstGeom>
        </p:spPr>
      </p:pic>
      <p:pic>
        <p:nvPicPr>
          <p:cNvPr id="44" name="Graphic 43">
            <a:extLst>
              <a:ext uri="{FF2B5EF4-FFF2-40B4-BE49-F238E27FC236}">
                <a16:creationId xmlns:a16="http://schemas.microsoft.com/office/drawing/2014/main" id="{77BD73FF-720A-4ED5-B57F-0F6600AB5B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05450" y="3755461"/>
            <a:ext cx="270300" cy="270300"/>
          </a:xfrm>
          <a:prstGeom prst="rect">
            <a:avLst/>
          </a:prstGeom>
        </p:spPr>
      </p:pic>
      <p:pic>
        <p:nvPicPr>
          <p:cNvPr id="45" name="Graphic 44">
            <a:extLst>
              <a:ext uri="{FF2B5EF4-FFF2-40B4-BE49-F238E27FC236}">
                <a16:creationId xmlns:a16="http://schemas.microsoft.com/office/drawing/2014/main" id="{973DD95B-4D60-4149-BE49-46C40D53D0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05450" y="4218642"/>
            <a:ext cx="270300" cy="270300"/>
          </a:xfrm>
          <a:prstGeom prst="rect">
            <a:avLst/>
          </a:prstGeom>
        </p:spPr>
      </p:pic>
      <p:pic>
        <p:nvPicPr>
          <p:cNvPr id="46" name="Graphic 45">
            <a:extLst>
              <a:ext uri="{FF2B5EF4-FFF2-40B4-BE49-F238E27FC236}">
                <a16:creationId xmlns:a16="http://schemas.microsoft.com/office/drawing/2014/main" id="{46020F65-C905-428E-9E5D-59A2A41B0C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05450" y="5127266"/>
            <a:ext cx="270300" cy="270300"/>
          </a:xfrm>
          <a:prstGeom prst="rect">
            <a:avLst/>
          </a:prstGeom>
        </p:spPr>
      </p:pic>
      <p:pic>
        <p:nvPicPr>
          <p:cNvPr id="47" name="Graphic 46">
            <a:extLst>
              <a:ext uri="{FF2B5EF4-FFF2-40B4-BE49-F238E27FC236}">
                <a16:creationId xmlns:a16="http://schemas.microsoft.com/office/drawing/2014/main" id="{AE3BC133-BB2B-4B12-BD1C-8CF7CE8B41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82925" y="5589669"/>
            <a:ext cx="270300" cy="270300"/>
          </a:xfrm>
          <a:prstGeom prst="rect">
            <a:avLst/>
          </a:prstGeom>
        </p:spPr>
      </p:pic>
      <p:pic>
        <p:nvPicPr>
          <p:cNvPr id="48" name="Graphic 47">
            <a:extLst>
              <a:ext uri="{FF2B5EF4-FFF2-40B4-BE49-F238E27FC236}">
                <a16:creationId xmlns:a16="http://schemas.microsoft.com/office/drawing/2014/main" id="{DEA11348-7CFD-4E63-9B53-94CE1C23CB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82925" y="3755461"/>
            <a:ext cx="270300" cy="270300"/>
          </a:xfrm>
          <a:prstGeom prst="rect">
            <a:avLst/>
          </a:prstGeom>
        </p:spPr>
      </p:pic>
      <p:pic>
        <p:nvPicPr>
          <p:cNvPr id="49" name="Graphic 48">
            <a:extLst>
              <a:ext uri="{FF2B5EF4-FFF2-40B4-BE49-F238E27FC236}">
                <a16:creationId xmlns:a16="http://schemas.microsoft.com/office/drawing/2014/main" id="{C832CC6B-0D5E-4AA2-9736-2744C43982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82925" y="2832664"/>
            <a:ext cx="270300" cy="270300"/>
          </a:xfrm>
          <a:prstGeom prst="rect">
            <a:avLst/>
          </a:prstGeom>
        </p:spPr>
      </p:pic>
      <p:pic>
        <p:nvPicPr>
          <p:cNvPr id="50" name="Graphic 49">
            <a:extLst>
              <a:ext uri="{FF2B5EF4-FFF2-40B4-BE49-F238E27FC236}">
                <a16:creationId xmlns:a16="http://schemas.microsoft.com/office/drawing/2014/main" id="{82F73B32-96B6-42F7-8D5F-246B8EF242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V="1">
            <a:off x="4809576" y="4245293"/>
            <a:ext cx="216999" cy="216999"/>
          </a:xfrm>
          <a:prstGeom prst="rect">
            <a:avLst/>
          </a:prstGeom>
        </p:spPr>
      </p:pic>
      <p:pic>
        <p:nvPicPr>
          <p:cNvPr id="51" name="Graphic 50">
            <a:extLst>
              <a:ext uri="{FF2B5EF4-FFF2-40B4-BE49-F238E27FC236}">
                <a16:creationId xmlns:a16="http://schemas.microsoft.com/office/drawing/2014/main" id="{D650337D-F416-434D-B04E-E628D38E707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V="1">
            <a:off x="4809576" y="4708474"/>
            <a:ext cx="216999" cy="216999"/>
          </a:xfrm>
          <a:prstGeom prst="rect">
            <a:avLst/>
          </a:prstGeom>
        </p:spPr>
      </p:pic>
      <p:pic>
        <p:nvPicPr>
          <p:cNvPr id="52" name="Graphic 51">
            <a:extLst>
              <a:ext uri="{FF2B5EF4-FFF2-40B4-BE49-F238E27FC236}">
                <a16:creationId xmlns:a16="http://schemas.microsoft.com/office/drawing/2014/main" id="{F2589E9C-1004-4146-BE69-E5FB74D561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V="1">
            <a:off x="4809576" y="5153917"/>
            <a:ext cx="216999" cy="216999"/>
          </a:xfrm>
          <a:prstGeom prst="rect">
            <a:avLst/>
          </a:prstGeom>
        </p:spPr>
      </p:pic>
      <p:pic>
        <p:nvPicPr>
          <p:cNvPr id="53" name="Graphic 52">
            <a:extLst>
              <a:ext uri="{FF2B5EF4-FFF2-40B4-BE49-F238E27FC236}">
                <a16:creationId xmlns:a16="http://schemas.microsoft.com/office/drawing/2014/main" id="{DC1F9A6D-9784-4EB8-885D-D56B6FADCB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V="1">
            <a:off x="4809576" y="3318931"/>
            <a:ext cx="216999" cy="216999"/>
          </a:xfrm>
          <a:prstGeom prst="rect">
            <a:avLst/>
          </a:prstGeom>
        </p:spPr>
      </p:pic>
      <p:pic>
        <p:nvPicPr>
          <p:cNvPr id="54" name="Graphic 53">
            <a:extLst>
              <a:ext uri="{FF2B5EF4-FFF2-40B4-BE49-F238E27FC236}">
                <a16:creationId xmlns:a16="http://schemas.microsoft.com/office/drawing/2014/main" id="{CAF4B3E0-B2DD-43C6-B2EA-BB03545AF5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V="1">
            <a:off x="7232101" y="3318931"/>
            <a:ext cx="216999" cy="216999"/>
          </a:xfrm>
          <a:prstGeom prst="rect">
            <a:avLst/>
          </a:prstGeom>
        </p:spPr>
      </p:pic>
      <p:pic>
        <p:nvPicPr>
          <p:cNvPr id="55" name="Graphic 54">
            <a:extLst>
              <a:ext uri="{FF2B5EF4-FFF2-40B4-BE49-F238E27FC236}">
                <a16:creationId xmlns:a16="http://schemas.microsoft.com/office/drawing/2014/main" id="{55983CD2-9B90-4400-B848-8C014E5C742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V="1">
            <a:off x="7232101" y="4708474"/>
            <a:ext cx="216999" cy="216999"/>
          </a:xfrm>
          <a:prstGeom prst="rect">
            <a:avLst/>
          </a:prstGeom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90DA6700-378E-4487-BAD5-11752DC5802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V="1">
            <a:off x="7232101" y="5616320"/>
            <a:ext cx="216999" cy="216999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0AA9D0E0-71D2-436B-AD59-2659C4803707}"/>
              </a:ext>
            </a:extLst>
          </p:cNvPr>
          <p:cNvSpPr txBox="1"/>
          <p:nvPr/>
        </p:nvSpPr>
        <p:spPr>
          <a:xfrm>
            <a:off x="2814664" y="625476"/>
            <a:ext cx="6562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>
                <a:latin typeface="Barlow" panose="00000500000000000000" pitchFamily="2" charset="0"/>
              </a:rPr>
              <a:t>Mid-range Cars Price List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5F422D4-4F43-40A4-BD13-011F22C7A186}"/>
              </a:ext>
            </a:extLst>
          </p:cNvPr>
          <p:cNvGrpSpPr/>
          <p:nvPr/>
        </p:nvGrpSpPr>
        <p:grpSpPr>
          <a:xfrm>
            <a:off x="-454321" y="-285550"/>
            <a:ext cx="1018086" cy="1018086"/>
            <a:chOff x="8954578" y="871598"/>
            <a:chExt cx="5365690" cy="5365690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B67BD7B-699E-427B-A3EF-EEB52B80F65A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A5FC23-D70C-47EA-A257-3C7A4DC77C08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A80414A5-F850-480A-88F9-91F4B0B50A3C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D7CE16F-8FF7-44A6-B2CF-558725D69A8D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CC02F98-5E25-453C-AA8C-12FF510F7A8D}"/>
              </a:ext>
            </a:extLst>
          </p:cNvPr>
          <p:cNvGrpSpPr/>
          <p:nvPr/>
        </p:nvGrpSpPr>
        <p:grpSpPr>
          <a:xfrm>
            <a:off x="-454321" y="6269265"/>
            <a:ext cx="1018086" cy="1018086"/>
            <a:chOff x="8954578" y="871598"/>
            <a:chExt cx="5365690" cy="5365690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75B264F9-73FB-4587-9568-4861623DCB4F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0A997E51-E1B8-4C57-AA52-BA929F01CD1F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161FAE58-E4EB-468A-BBAB-67DFE63BFF17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24821301-1AC7-4D77-BB9F-387CF118A00B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9FF9A376-40CA-4902-BE01-1EF4EB91C6D9}"/>
              </a:ext>
            </a:extLst>
          </p:cNvPr>
          <p:cNvGrpSpPr/>
          <p:nvPr/>
        </p:nvGrpSpPr>
        <p:grpSpPr>
          <a:xfrm>
            <a:off x="11682957" y="-285550"/>
            <a:ext cx="1018086" cy="1018086"/>
            <a:chOff x="8954578" y="871598"/>
            <a:chExt cx="5365690" cy="5365690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89FA55E0-F451-498A-9CF0-77A91D1D7324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F15CEBB9-E41C-4796-B320-4696AC424EAC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C10D62B8-F5B5-415A-9F35-E03E0E730079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B363A72A-A566-47F3-BFD6-937A59D48EF8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46A71244-2B8A-440E-A0D2-DBF5102EB03E}"/>
              </a:ext>
            </a:extLst>
          </p:cNvPr>
          <p:cNvGrpSpPr/>
          <p:nvPr/>
        </p:nvGrpSpPr>
        <p:grpSpPr>
          <a:xfrm>
            <a:off x="11682957" y="6269265"/>
            <a:ext cx="1018086" cy="1018086"/>
            <a:chOff x="8954578" y="871598"/>
            <a:chExt cx="5365690" cy="5365690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BED6CB01-3CFF-4A10-8769-1EA78FD0943D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25B35241-10F9-419A-A97B-4FCF0EF1F143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9E554EF3-75AB-4B1F-9BF5-99985F1C976F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823B8B71-C5CB-4C02-88C7-6892C54CF524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40695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5E7CF63-9C83-48D5-B661-43951B341FAA}"/>
              </a:ext>
            </a:extLst>
          </p:cNvPr>
          <p:cNvSpPr/>
          <p:nvPr/>
        </p:nvSpPr>
        <p:spPr>
          <a:xfrm>
            <a:off x="6200141" y="1656945"/>
            <a:ext cx="44381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Barlow" panose="00000500000000000000" pitchFamily="2" charset="0"/>
              </a:rPr>
              <a:t>Latest Price List Of Beauty Products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3337EC-B9F4-4C5F-A106-053629974C7B}"/>
              </a:ext>
            </a:extLst>
          </p:cNvPr>
          <p:cNvSpPr/>
          <p:nvPr/>
        </p:nvSpPr>
        <p:spPr>
          <a:xfrm>
            <a:off x="6200141" y="3184810"/>
            <a:ext cx="4311257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Eum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veritatis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autem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quo libero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consequatur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non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voluptatem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veritatis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perspiciatis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. Sed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enim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tenetur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et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expedita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sapiente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ab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molestiae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86426FE-EBD9-4C4E-A687-B1997626AEE5}"/>
              </a:ext>
            </a:extLst>
          </p:cNvPr>
          <p:cNvSpPr/>
          <p:nvPr/>
        </p:nvSpPr>
        <p:spPr>
          <a:xfrm>
            <a:off x="2291442" y="1434374"/>
            <a:ext cx="2773309" cy="4495439"/>
          </a:xfrm>
          <a:custGeom>
            <a:avLst/>
            <a:gdLst>
              <a:gd name="connsiteX0" fmla="*/ 2085784 w 2971800"/>
              <a:gd name="connsiteY0" fmla="*/ 745617 h 5229225"/>
              <a:gd name="connsiteX1" fmla="*/ 1678496 w 2971800"/>
              <a:gd name="connsiteY1" fmla="*/ 40196 h 5229225"/>
              <a:gd name="connsiteX2" fmla="*/ 1621346 w 2971800"/>
              <a:gd name="connsiteY2" fmla="*/ 7144 h 5229225"/>
              <a:gd name="connsiteX3" fmla="*/ 73152 w 2971800"/>
              <a:gd name="connsiteY3" fmla="*/ 7144 h 5229225"/>
              <a:gd name="connsiteX4" fmla="*/ 7144 w 2971800"/>
              <a:gd name="connsiteY4" fmla="*/ 73247 h 5229225"/>
              <a:gd name="connsiteX5" fmla="*/ 7144 w 2971800"/>
              <a:gd name="connsiteY5" fmla="*/ 5155978 h 5229225"/>
              <a:gd name="connsiteX6" fmla="*/ 73152 w 2971800"/>
              <a:gd name="connsiteY6" fmla="*/ 5222081 h 5229225"/>
              <a:gd name="connsiteX7" fmla="*/ 2898553 w 2971800"/>
              <a:gd name="connsiteY7" fmla="*/ 5222081 h 5229225"/>
              <a:gd name="connsiteX8" fmla="*/ 2964656 w 2971800"/>
              <a:gd name="connsiteY8" fmla="*/ 5155978 h 5229225"/>
              <a:gd name="connsiteX9" fmla="*/ 2964656 w 2971800"/>
              <a:gd name="connsiteY9" fmla="*/ 844772 h 5229225"/>
              <a:gd name="connsiteX10" fmla="*/ 2898553 w 2971800"/>
              <a:gd name="connsiteY10" fmla="*/ 778669 h 5229225"/>
              <a:gd name="connsiteX11" fmla="*/ 2142934 w 2971800"/>
              <a:gd name="connsiteY11" fmla="*/ 778669 h 5229225"/>
              <a:gd name="connsiteX12" fmla="*/ 2085784 w 2971800"/>
              <a:gd name="connsiteY12" fmla="*/ 745617 h 522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71800" h="5229225">
                <a:moveTo>
                  <a:pt x="2085784" y="745617"/>
                </a:moveTo>
                <a:lnTo>
                  <a:pt x="1678496" y="40196"/>
                </a:lnTo>
                <a:cubicBezTo>
                  <a:pt x="1666719" y="19759"/>
                  <a:pt x="1644933" y="7159"/>
                  <a:pt x="1621346" y="7144"/>
                </a:cubicBezTo>
                <a:lnTo>
                  <a:pt x="73152" y="7144"/>
                </a:lnTo>
                <a:cubicBezTo>
                  <a:pt x="36681" y="7196"/>
                  <a:pt x="7144" y="36776"/>
                  <a:pt x="7144" y="73247"/>
                </a:cubicBezTo>
                <a:lnTo>
                  <a:pt x="7144" y="5155978"/>
                </a:lnTo>
                <a:cubicBezTo>
                  <a:pt x="7144" y="5192449"/>
                  <a:pt x="36681" y="5222029"/>
                  <a:pt x="73152" y="5222081"/>
                </a:cubicBezTo>
                <a:lnTo>
                  <a:pt x="2898553" y="5222081"/>
                </a:lnTo>
                <a:cubicBezTo>
                  <a:pt x="2935061" y="5222081"/>
                  <a:pt x="2964656" y="5192486"/>
                  <a:pt x="2964656" y="5155978"/>
                </a:cubicBezTo>
                <a:lnTo>
                  <a:pt x="2964656" y="844772"/>
                </a:lnTo>
                <a:cubicBezTo>
                  <a:pt x="2964656" y="808264"/>
                  <a:pt x="2935061" y="778669"/>
                  <a:pt x="2898553" y="778669"/>
                </a:cubicBezTo>
                <a:lnTo>
                  <a:pt x="2142934" y="778669"/>
                </a:lnTo>
                <a:cubicBezTo>
                  <a:pt x="2119348" y="778654"/>
                  <a:pt x="2097561" y="766054"/>
                  <a:pt x="2085784" y="7456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  <a:latin typeface="Barlow" panose="00000500000000000000" pitchFamily="2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336CB32-953B-4300-9759-DEB216A1CACE}"/>
              </a:ext>
            </a:extLst>
          </p:cNvPr>
          <p:cNvSpPr/>
          <p:nvPr/>
        </p:nvSpPr>
        <p:spPr>
          <a:xfrm>
            <a:off x="2020334" y="5255655"/>
            <a:ext cx="3315526" cy="755549"/>
          </a:xfrm>
          <a:prstGeom prst="roundRect">
            <a:avLst>
              <a:gd name="adj" fmla="val 5897"/>
            </a:avLst>
          </a:pr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Barlow" panose="000005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D23555-24BA-4BAD-9933-3EF6676AEB23}"/>
              </a:ext>
            </a:extLst>
          </p:cNvPr>
          <p:cNvSpPr/>
          <p:nvPr/>
        </p:nvSpPr>
        <p:spPr>
          <a:xfrm>
            <a:off x="2683812" y="5283042"/>
            <a:ext cx="1934318" cy="565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$120</a:t>
            </a:r>
            <a:endParaRPr lang="en-US" sz="2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3E0EB7-C6F4-4A2F-A6BC-042B7A67AF62}"/>
              </a:ext>
            </a:extLst>
          </p:cNvPr>
          <p:cNvSpPr/>
          <p:nvPr/>
        </p:nvSpPr>
        <p:spPr>
          <a:xfrm>
            <a:off x="2666323" y="1985920"/>
            <a:ext cx="1934318" cy="565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b="1" dirty="0">
                <a:latin typeface="Barlow" panose="00000500000000000000" pitchFamily="2" charset="0"/>
              </a:rPr>
              <a:t>Silver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73ABD4B1-00FA-49DF-B0BA-810138DFA6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92313" y="3551525"/>
            <a:ext cx="186064" cy="1860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50E38A6-EF05-46A1-BA9F-EA4726F2DBA5}"/>
              </a:ext>
            </a:extLst>
          </p:cNvPr>
          <p:cNvSpPr txBox="1"/>
          <p:nvPr/>
        </p:nvSpPr>
        <p:spPr>
          <a:xfrm>
            <a:off x="3068341" y="3440730"/>
            <a:ext cx="1658290" cy="3308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pPr algn="l"/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93763B65-FDB7-4E0B-A566-BCE01394F4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92313" y="4164851"/>
            <a:ext cx="186064" cy="18606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37C3A7-4AD8-44F2-901E-6ACA4263C5D8}"/>
              </a:ext>
            </a:extLst>
          </p:cNvPr>
          <p:cNvSpPr txBox="1"/>
          <p:nvPr/>
        </p:nvSpPr>
        <p:spPr>
          <a:xfrm>
            <a:off x="3068341" y="4054056"/>
            <a:ext cx="1658290" cy="3308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pPr algn="l"/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B4CC5F-F80D-4026-9A53-D90428BDAE12}"/>
              </a:ext>
            </a:extLst>
          </p:cNvPr>
          <p:cNvSpPr/>
          <p:nvPr/>
        </p:nvSpPr>
        <p:spPr>
          <a:xfrm>
            <a:off x="2666323" y="2547342"/>
            <a:ext cx="2205426" cy="607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amet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,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consectetur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adipiscing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500000000000000" pitchFamily="2" charset="0"/>
            </a:endParaRP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3FFE6C0A-1A81-46C8-ADE7-D27772D28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92313" y="4778177"/>
            <a:ext cx="186064" cy="18606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2661AF9-74CF-4A9C-A272-5167853B2A11}"/>
              </a:ext>
            </a:extLst>
          </p:cNvPr>
          <p:cNvSpPr txBox="1"/>
          <p:nvPr/>
        </p:nvSpPr>
        <p:spPr>
          <a:xfrm>
            <a:off x="3068341" y="4667382"/>
            <a:ext cx="1658290" cy="3308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pPr algn="l"/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 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9DC6E9CD-3DE1-40A6-A5DE-B2053BA4A71A}"/>
              </a:ext>
            </a:extLst>
          </p:cNvPr>
          <p:cNvSpPr/>
          <p:nvPr/>
        </p:nvSpPr>
        <p:spPr>
          <a:xfrm>
            <a:off x="3801713" y="784771"/>
            <a:ext cx="1671097" cy="1448877"/>
          </a:xfrm>
          <a:custGeom>
            <a:avLst/>
            <a:gdLst>
              <a:gd name="connsiteX0" fmla="*/ 1343501 w 1790700"/>
              <a:gd name="connsiteY0" fmla="*/ 7144 h 1552575"/>
              <a:gd name="connsiteX1" fmla="*/ 452628 w 1790700"/>
              <a:gd name="connsiteY1" fmla="*/ 7144 h 1552575"/>
              <a:gd name="connsiteX2" fmla="*/ 7144 w 1790700"/>
              <a:gd name="connsiteY2" fmla="*/ 778669 h 1552575"/>
              <a:gd name="connsiteX3" fmla="*/ 452628 w 1790700"/>
              <a:gd name="connsiteY3" fmla="*/ 1550194 h 1552575"/>
              <a:gd name="connsiteX4" fmla="*/ 1343501 w 1790700"/>
              <a:gd name="connsiteY4" fmla="*/ 1550194 h 1552575"/>
              <a:gd name="connsiteX5" fmla="*/ 1788986 w 1790700"/>
              <a:gd name="connsiteY5" fmla="*/ 778669 h 1552575"/>
              <a:gd name="connsiteX6" fmla="*/ 1343501 w 1790700"/>
              <a:gd name="connsiteY6" fmla="*/ 7144 h 1552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0700" h="1552575">
                <a:moveTo>
                  <a:pt x="1343501" y="7144"/>
                </a:moveTo>
                <a:lnTo>
                  <a:pt x="452628" y="7144"/>
                </a:lnTo>
                <a:lnTo>
                  <a:pt x="7144" y="778669"/>
                </a:lnTo>
                <a:lnTo>
                  <a:pt x="452628" y="1550194"/>
                </a:lnTo>
                <a:lnTo>
                  <a:pt x="1343501" y="1550194"/>
                </a:lnTo>
                <a:lnTo>
                  <a:pt x="1788986" y="778669"/>
                </a:lnTo>
                <a:lnTo>
                  <a:pt x="1343501" y="7144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Barlow" panose="00000500000000000000" pitchFamily="2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92CD8E0-CE0A-4AD4-B292-17465AB0F7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85321" y="1157269"/>
            <a:ext cx="703880" cy="703880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DFDCA60D-01EA-4D4C-9BC4-AD1212040F3A}"/>
              </a:ext>
            </a:extLst>
          </p:cNvPr>
          <p:cNvSpPr/>
          <p:nvPr/>
        </p:nvSpPr>
        <p:spPr>
          <a:xfrm>
            <a:off x="6274202" y="4600017"/>
            <a:ext cx="206546" cy="20654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BD98AFA-DD6C-427F-9362-7571087C1235}"/>
              </a:ext>
            </a:extLst>
          </p:cNvPr>
          <p:cNvSpPr/>
          <p:nvPr/>
        </p:nvSpPr>
        <p:spPr>
          <a:xfrm>
            <a:off x="6592253" y="4514247"/>
            <a:ext cx="1789747" cy="330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 sit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46CB322-8A32-41E2-AD52-268CDB1D3036}"/>
              </a:ext>
            </a:extLst>
          </p:cNvPr>
          <p:cNvSpPr/>
          <p:nvPr/>
        </p:nvSpPr>
        <p:spPr>
          <a:xfrm>
            <a:off x="6274202" y="5286825"/>
            <a:ext cx="206546" cy="20654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72304A6-519F-4F61-921F-3D54DA8296BB}"/>
              </a:ext>
            </a:extLst>
          </p:cNvPr>
          <p:cNvSpPr/>
          <p:nvPr/>
        </p:nvSpPr>
        <p:spPr>
          <a:xfrm>
            <a:off x="6592253" y="5201055"/>
            <a:ext cx="1789747" cy="330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 sit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A18DED8-D99A-46D8-B575-818E6D9AF465}"/>
              </a:ext>
            </a:extLst>
          </p:cNvPr>
          <p:cNvSpPr/>
          <p:nvPr/>
        </p:nvSpPr>
        <p:spPr>
          <a:xfrm>
            <a:off x="8530524" y="4600017"/>
            <a:ext cx="206546" cy="2065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7FC4892-0CA8-49BD-89C5-028D52FF2321}"/>
              </a:ext>
            </a:extLst>
          </p:cNvPr>
          <p:cNvSpPr/>
          <p:nvPr/>
        </p:nvSpPr>
        <p:spPr>
          <a:xfrm>
            <a:off x="8848575" y="4514247"/>
            <a:ext cx="1789747" cy="330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 sit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FEBF6EAC-39FE-4CB0-8A8E-C60D26044FF7}"/>
              </a:ext>
            </a:extLst>
          </p:cNvPr>
          <p:cNvSpPr/>
          <p:nvPr/>
        </p:nvSpPr>
        <p:spPr>
          <a:xfrm>
            <a:off x="8530524" y="5286825"/>
            <a:ext cx="206546" cy="2065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6CA15C1-2387-4AAB-8A35-BBE1E8807BEC}"/>
              </a:ext>
            </a:extLst>
          </p:cNvPr>
          <p:cNvSpPr/>
          <p:nvPr/>
        </p:nvSpPr>
        <p:spPr>
          <a:xfrm>
            <a:off x="8848575" y="5201055"/>
            <a:ext cx="1789747" cy="330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 sit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11D2596-AA75-4734-BB13-B1F0C0CA13AB}"/>
              </a:ext>
            </a:extLst>
          </p:cNvPr>
          <p:cNvGrpSpPr/>
          <p:nvPr/>
        </p:nvGrpSpPr>
        <p:grpSpPr>
          <a:xfrm>
            <a:off x="-454321" y="-285550"/>
            <a:ext cx="1018086" cy="1018086"/>
            <a:chOff x="8954578" y="871598"/>
            <a:chExt cx="5365690" cy="536569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7900196C-8D9F-4513-AEFE-215224250896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3AFB723-F7DF-4F12-8228-1F361E406F25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149ED4E-9E49-4D27-A0F5-09445F6D1B68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16827BE-725F-4BA5-BBF2-4D824591A7BE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4759F7B-12AF-44CA-878E-89EA53DEABAE}"/>
              </a:ext>
            </a:extLst>
          </p:cNvPr>
          <p:cNvGrpSpPr/>
          <p:nvPr/>
        </p:nvGrpSpPr>
        <p:grpSpPr>
          <a:xfrm>
            <a:off x="-454321" y="6269265"/>
            <a:ext cx="1018086" cy="1018086"/>
            <a:chOff x="8954578" y="871598"/>
            <a:chExt cx="5365690" cy="5365690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3AD5EE6-2B83-4C69-B4E5-A459E84FC25F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6DB4FDC-2BDD-4201-85B2-0CEAD1AF8141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5F0C8065-36F0-45BC-8CD3-D9E574724C77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04301834-C09F-4935-A219-E1D9436D35E8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6D5DD89-9808-4905-A518-A24DB65453AF}"/>
              </a:ext>
            </a:extLst>
          </p:cNvPr>
          <p:cNvGrpSpPr/>
          <p:nvPr/>
        </p:nvGrpSpPr>
        <p:grpSpPr>
          <a:xfrm>
            <a:off x="11682957" y="-285550"/>
            <a:ext cx="1018086" cy="1018086"/>
            <a:chOff x="8954578" y="871598"/>
            <a:chExt cx="5365690" cy="5365690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E9692E4-84A6-47E5-9D4D-7FAE9FD178C3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560DD01-360E-40CE-AA88-63457CE2F23D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81FCD6A-FDDD-4D9B-8D8A-C90AF9EDB52E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C6A25D8A-C6C3-424F-A791-20406F676AFB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692139E-3784-4B63-B7F0-A5E0DA3DC151}"/>
              </a:ext>
            </a:extLst>
          </p:cNvPr>
          <p:cNvGrpSpPr/>
          <p:nvPr/>
        </p:nvGrpSpPr>
        <p:grpSpPr>
          <a:xfrm>
            <a:off x="11682957" y="6269265"/>
            <a:ext cx="1018086" cy="1018086"/>
            <a:chOff x="8954578" y="871598"/>
            <a:chExt cx="5365690" cy="5365690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A4790414-B32D-435C-9336-7E4F0CA6C593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9380BD50-4936-4C27-995C-E741DAF7794B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C0C4ECB-BC02-43B8-AFE0-3F9DA17AF7D1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7661AF08-7B9D-4CB8-98B0-3DB20EA117A0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9175648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row: Pentagon 1">
            <a:extLst>
              <a:ext uri="{FF2B5EF4-FFF2-40B4-BE49-F238E27FC236}">
                <a16:creationId xmlns:a16="http://schemas.microsoft.com/office/drawing/2014/main" id="{0784FC3C-56E7-4353-92EB-8DBA5006E3CF}"/>
              </a:ext>
            </a:extLst>
          </p:cNvPr>
          <p:cNvSpPr/>
          <p:nvPr/>
        </p:nvSpPr>
        <p:spPr>
          <a:xfrm>
            <a:off x="2092502" y="2227094"/>
            <a:ext cx="3416300" cy="3797300"/>
          </a:xfrm>
          <a:prstGeom prst="homePlate">
            <a:avLst>
              <a:gd name="adj" fmla="val 26443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8C08239-75EA-416F-9380-116E148E0D11}"/>
              </a:ext>
            </a:extLst>
          </p:cNvPr>
          <p:cNvSpPr/>
          <p:nvPr/>
        </p:nvSpPr>
        <p:spPr>
          <a:xfrm>
            <a:off x="4904998" y="3633574"/>
            <a:ext cx="1145164" cy="11451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7DAFD62-B05E-4E93-B9D5-0BBD48ED5540}"/>
              </a:ext>
            </a:extLst>
          </p:cNvPr>
          <p:cNvSpPr/>
          <p:nvPr/>
        </p:nvSpPr>
        <p:spPr>
          <a:xfrm>
            <a:off x="4450689" y="3865616"/>
            <a:ext cx="2028382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$232</a:t>
            </a:r>
            <a:endParaRPr lang="en-US" sz="2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B37DCD-171B-4725-BA47-9F8E5D748B6B}"/>
              </a:ext>
            </a:extLst>
          </p:cNvPr>
          <p:cNvSpPr/>
          <p:nvPr/>
        </p:nvSpPr>
        <p:spPr>
          <a:xfrm>
            <a:off x="2483911" y="3031331"/>
            <a:ext cx="2407089" cy="607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amet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,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consectetur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adipiscing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elit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,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FC8BE68-AB71-4F49-B473-77513EE0A1AD}"/>
              </a:ext>
            </a:extLst>
          </p:cNvPr>
          <p:cNvSpPr/>
          <p:nvPr/>
        </p:nvSpPr>
        <p:spPr>
          <a:xfrm>
            <a:off x="2092502" y="5232103"/>
            <a:ext cx="2629266" cy="792291"/>
          </a:xfrm>
          <a:prstGeom prst="roundRect">
            <a:avLst>
              <a:gd name="adj" fmla="val 6974"/>
            </a:avLst>
          </a:pr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Barlow" panose="00000500000000000000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609A09D-1436-487F-B3F7-356F8A6625DE}"/>
              </a:ext>
            </a:extLst>
          </p:cNvPr>
          <p:cNvSpPr/>
          <p:nvPr/>
        </p:nvSpPr>
        <p:spPr>
          <a:xfrm>
            <a:off x="2641736" y="5291822"/>
            <a:ext cx="1530799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dirty="0">
                <a:solidFill>
                  <a:schemeClr val="bg1"/>
                </a:solidFill>
                <a:latin typeface="Barlow" panose="00000500000000000000" pitchFamily="2" charset="0"/>
              </a:rPr>
              <a:t>BUY NOW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263632-505A-4A9F-AEAB-B5A34FDAA7BB}"/>
              </a:ext>
            </a:extLst>
          </p:cNvPr>
          <p:cNvSpPr/>
          <p:nvPr/>
        </p:nvSpPr>
        <p:spPr>
          <a:xfrm>
            <a:off x="2483910" y="2611412"/>
            <a:ext cx="2028382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latin typeface="Barlow" panose="00000500000000000000" pitchFamily="2" charset="0"/>
              </a:rPr>
              <a:t>Bronze Prize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4F61768-94B7-49E9-BD40-AB4E82D5E7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94998" y="3938039"/>
            <a:ext cx="195113" cy="1951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58F7D4D-7CFA-4E67-B28C-265DB11FF51C}"/>
              </a:ext>
            </a:extLst>
          </p:cNvPr>
          <p:cNvSpPr txBox="1"/>
          <p:nvPr/>
        </p:nvSpPr>
        <p:spPr>
          <a:xfrm>
            <a:off x="2884449" y="3821856"/>
            <a:ext cx="1738931" cy="3308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pPr algn="l"/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F9287C8-C24D-4C10-BBC7-220DF602C3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94998" y="4338841"/>
            <a:ext cx="195113" cy="19511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7FDA57-028E-4D58-A6DC-D3C5417A4045}"/>
              </a:ext>
            </a:extLst>
          </p:cNvPr>
          <p:cNvSpPr txBox="1"/>
          <p:nvPr/>
        </p:nvSpPr>
        <p:spPr>
          <a:xfrm>
            <a:off x="2884449" y="4222658"/>
            <a:ext cx="1738931" cy="3308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pPr algn="l"/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A2BD9414-A43D-4D6E-8832-66ECD90FBB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94998" y="4744404"/>
            <a:ext cx="195113" cy="19511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1BB5803-1ECE-4239-AAAC-847D8E9B0F3D}"/>
              </a:ext>
            </a:extLst>
          </p:cNvPr>
          <p:cNvSpPr txBox="1"/>
          <p:nvPr/>
        </p:nvSpPr>
        <p:spPr>
          <a:xfrm>
            <a:off x="2884449" y="4628220"/>
            <a:ext cx="1738931" cy="3308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pPr algn="l"/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 </a:t>
            </a:r>
          </a:p>
        </p:txBody>
      </p:sp>
      <p:sp>
        <p:nvSpPr>
          <p:cNvPr id="15" name="Arrow: Pentagon 14">
            <a:extLst>
              <a:ext uri="{FF2B5EF4-FFF2-40B4-BE49-F238E27FC236}">
                <a16:creationId xmlns:a16="http://schemas.microsoft.com/office/drawing/2014/main" id="{FF5A823D-64E1-4055-8F81-25370E7F1875}"/>
              </a:ext>
            </a:extLst>
          </p:cNvPr>
          <p:cNvSpPr/>
          <p:nvPr/>
        </p:nvSpPr>
        <p:spPr>
          <a:xfrm>
            <a:off x="6703995" y="2227094"/>
            <a:ext cx="3416300" cy="3797300"/>
          </a:xfrm>
          <a:prstGeom prst="homePlate">
            <a:avLst>
              <a:gd name="adj" fmla="val 26443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6D7D67C-CF43-4916-99A7-686803C992AA}"/>
              </a:ext>
            </a:extLst>
          </p:cNvPr>
          <p:cNvSpPr/>
          <p:nvPr/>
        </p:nvSpPr>
        <p:spPr>
          <a:xfrm>
            <a:off x="9516491" y="3633574"/>
            <a:ext cx="1145164" cy="114516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latin typeface="Barlow" panose="000005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F2A11A4-7F0E-46AF-BD41-AD4F40F90018}"/>
              </a:ext>
            </a:extLst>
          </p:cNvPr>
          <p:cNvSpPr/>
          <p:nvPr/>
        </p:nvSpPr>
        <p:spPr>
          <a:xfrm>
            <a:off x="9062182" y="3865616"/>
            <a:ext cx="2028382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$340</a:t>
            </a:r>
            <a:endParaRPr lang="en-US" sz="2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3ECA772-6E25-4CD3-982F-219B74FA5358}"/>
              </a:ext>
            </a:extLst>
          </p:cNvPr>
          <p:cNvSpPr/>
          <p:nvPr/>
        </p:nvSpPr>
        <p:spPr>
          <a:xfrm>
            <a:off x="7095404" y="3031331"/>
            <a:ext cx="2407089" cy="607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amet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,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consectetur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adipiscing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elit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,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9EF0BC6-30F3-4504-B46F-74355617D6F9}"/>
              </a:ext>
            </a:extLst>
          </p:cNvPr>
          <p:cNvSpPr/>
          <p:nvPr/>
        </p:nvSpPr>
        <p:spPr>
          <a:xfrm>
            <a:off x="6703995" y="5232103"/>
            <a:ext cx="2629266" cy="792291"/>
          </a:xfrm>
          <a:prstGeom prst="roundRect">
            <a:avLst>
              <a:gd name="adj" fmla="val 6974"/>
            </a:avLst>
          </a:prstGeom>
          <a:solidFill>
            <a:schemeClr val="accent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Barlow" panose="00000500000000000000" pitchFamily="2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D6FD2DE-6C3E-40B3-9F2A-D54A2AE67F84}"/>
              </a:ext>
            </a:extLst>
          </p:cNvPr>
          <p:cNvSpPr/>
          <p:nvPr/>
        </p:nvSpPr>
        <p:spPr>
          <a:xfrm>
            <a:off x="7253229" y="5291822"/>
            <a:ext cx="1530799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dirty="0">
                <a:solidFill>
                  <a:schemeClr val="bg1"/>
                </a:solidFill>
                <a:latin typeface="Barlow" panose="00000500000000000000" pitchFamily="2" charset="0"/>
              </a:rPr>
              <a:t>BUY NOW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A7EF3ED-4A15-46F6-A722-EA33CC258501}"/>
              </a:ext>
            </a:extLst>
          </p:cNvPr>
          <p:cNvSpPr/>
          <p:nvPr/>
        </p:nvSpPr>
        <p:spPr>
          <a:xfrm>
            <a:off x="7095403" y="2611412"/>
            <a:ext cx="2028382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latin typeface="Barlow" panose="00000500000000000000" pitchFamily="2" charset="0"/>
              </a:rPr>
              <a:t>Platinum Prize</a:t>
            </a: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D90FE494-5867-4911-B855-47FA656B40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206491" y="3938039"/>
            <a:ext cx="195113" cy="19511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8EC1243-0B3E-4EB3-9016-5EF76C2F58BE}"/>
              </a:ext>
            </a:extLst>
          </p:cNvPr>
          <p:cNvSpPr txBox="1"/>
          <p:nvPr/>
        </p:nvSpPr>
        <p:spPr>
          <a:xfrm>
            <a:off x="7495942" y="3821856"/>
            <a:ext cx="1738931" cy="3308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pPr algn="l"/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28F12230-4CDC-4684-B7CD-505704D98A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206491" y="4338841"/>
            <a:ext cx="195113" cy="19511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C807096-C7E4-43E8-AF79-7ABF3936D50F}"/>
              </a:ext>
            </a:extLst>
          </p:cNvPr>
          <p:cNvSpPr txBox="1"/>
          <p:nvPr/>
        </p:nvSpPr>
        <p:spPr>
          <a:xfrm>
            <a:off x="7495942" y="4222658"/>
            <a:ext cx="1738931" cy="3308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pPr algn="l"/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A6C9097D-ACAF-4CFC-8D34-6CAAFF192D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206491" y="4744404"/>
            <a:ext cx="195113" cy="19511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D106705-4D63-4F35-8BBB-D4D7E8766C73}"/>
              </a:ext>
            </a:extLst>
          </p:cNvPr>
          <p:cNvSpPr txBox="1"/>
          <p:nvPr/>
        </p:nvSpPr>
        <p:spPr>
          <a:xfrm>
            <a:off x="7495942" y="4628220"/>
            <a:ext cx="1738931" cy="3308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pPr algn="l"/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CB77E5-670B-40EB-A61F-0FDD9CD638E7}"/>
              </a:ext>
            </a:extLst>
          </p:cNvPr>
          <p:cNvSpPr txBox="1"/>
          <p:nvPr/>
        </p:nvSpPr>
        <p:spPr>
          <a:xfrm>
            <a:off x="2814664" y="625476"/>
            <a:ext cx="65626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>
                <a:latin typeface="Barlow" panose="00000500000000000000" pitchFamily="2" charset="0"/>
              </a:rPr>
              <a:t>Latest Price List Of New Smartphones In The Market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C43FA2D-0923-4C95-B52C-BFA6B981FDEB}"/>
              </a:ext>
            </a:extLst>
          </p:cNvPr>
          <p:cNvGrpSpPr/>
          <p:nvPr/>
        </p:nvGrpSpPr>
        <p:grpSpPr>
          <a:xfrm>
            <a:off x="-454321" y="-285550"/>
            <a:ext cx="1018086" cy="1018086"/>
            <a:chOff x="8954578" y="871598"/>
            <a:chExt cx="5365690" cy="536569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4295B7A4-D13D-40C3-B195-089197FE125C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DBFE76D-FC1A-40CB-8D52-5CF6CEC21029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D09C016-8714-40FE-9300-D6564DB35277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4DF3437D-7CFF-4B7D-9378-2C027F278FB7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2669E31-B647-45E2-93F6-DA311D428A77}"/>
              </a:ext>
            </a:extLst>
          </p:cNvPr>
          <p:cNvGrpSpPr/>
          <p:nvPr/>
        </p:nvGrpSpPr>
        <p:grpSpPr>
          <a:xfrm>
            <a:off x="-454321" y="6269265"/>
            <a:ext cx="1018086" cy="1018086"/>
            <a:chOff x="8954578" y="871598"/>
            <a:chExt cx="5365690" cy="536569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2154AC03-46BA-4891-982C-6083F53E15E0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32FB464-D32D-4BE9-8FFE-3C181E0E926F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EA802011-2A21-4084-94B9-2B512ED030E6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65697A70-7B7E-4945-B8F6-76A373118663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9FC3EF5-7361-48E2-9F13-5A3470B0A4B7}"/>
              </a:ext>
            </a:extLst>
          </p:cNvPr>
          <p:cNvGrpSpPr/>
          <p:nvPr/>
        </p:nvGrpSpPr>
        <p:grpSpPr>
          <a:xfrm>
            <a:off x="11682957" y="-285550"/>
            <a:ext cx="1018086" cy="1018086"/>
            <a:chOff x="8954578" y="871598"/>
            <a:chExt cx="5365690" cy="5365690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52B5256-5478-4767-8D1F-E2E9C2602A3D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F8B31720-6006-464A-96D0-694E73693C5D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DD91301-F739-48FD-88F7-805D3944B7CA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D8122A9-8FC8-400D-84A5-2F2BBA755F9A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0389DCD-63CF-4F2C-915F-3E05CC01B39A}"/>
              </a:ext>
            </a:extLst>
          </p:cNvPr>
          <p:cNvGrpSpPr/>
          <p:nvPr/>
        </p:nvGrpSpPr>
        <p:grpSpPr>
          <a:xfrm>
            <a:off x="11682957" y="6269265"/>
            <a:ext cx="1018086" cy="1018086"/>
            <a:chOff x="8954578" y="871598"/>
            <a:chExt cx="5365690" cy="5365690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A061DBF-CD3C-4FEC-9D35-07900B65951D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ACF9104-8065-4DEA-826D-BF495B3A9569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FE9B0CB-4E52-434B-A8D9-E8AF0C7E4E55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B239189B-70D8-423C-B7AF-3117437F0312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6863924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peech Bubble: Rectangle with Corners Rounded 1">
            <a:extLst>
              <a:ext uri="{FF2B5EF4-FFF2-40B4-BE49-F238E27FC236}">
                <a16:creationId xmlns:a16="http://schemas.microsoft.com/office/drawing/2014/main" id="{C34DD5E2-9A32-43F7-988B-0369A4E009B3}"/>
              </a:ext>
            </a:extLst>
          </p:cNvPr>
          <p:cNvSpPr/>
          <p:nvPr/>
        </p:nvSpPr>
        <p:spPr>
          <a:xfrm>
            <a:off x="1534391" y="2413573"/>
            <a:ext cx="2921000" cy="3353669"/>
          </a:xfrm>
          <a:prstGeom prst="wedgeRoundRectCallout">
            <a:avLst>
              <a:gd name="adj1" fmla="val -21691"/>
              <a:gd name="adj2" fmla="val 61125"/>
              <a:gd name="adj3" fmla="val 16667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3" name="Speech Bubble: Rectangle with Corners Rounded 2">
            <a:extLst>
              <a:ext uri="{FF2B5EF4-FFF2-40B4-BE49-F238E27FC236}">
                <a16:creationId xmlns:a16="http://schemas.microsoft.com/office/drawing/2014/main" id="{C4091257-5688-41C9-8C27-E148546D9124}"/>
              </a:ext>
            </a:extLst>
          </p:cNvPr>
          <p:cNvSpPr/>
          <p:nvPr/>
        </p:nvSpPr>
        <p:spPr>
          <a:xfrm>
            <a:off x="4760191" y="2413573"/>
            <a:ext cx="2921000" cy="3353669"/>
          </a:xfrm>
          <a:prstGeom prst="wedgeRoundRectCallout">
            <a:avLst>
              <a:gd name="adj1" fmla="val -21692"/>
              <a:gd name="adj2" fmla="val 60774"/>
              <a:gd name="adj3" fmla="val 16667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A018F0AA-47C3-4AD4-98F3-9A6B89B28EDF}"/>
              </a:ext>
            </a:extLst>
          </p:cNvPr>
          <p:cNvSpPr/>
          <p:nvPr/>
        </p:nvSpPr>
        <p:spPr>
          <a:xfrm>
            <a:off x="7985991" y="2413573"/>
            <a:ext cx="2921000" cy="3353669"/>
          </a:xfrm>
          <a:prstGeom prst="wedgeRoundRectCallout">
            <a:avLst>
              <a:gd name="adj1" fmla="val -20399"/>
              <a:gd name="adj2" fmla="val 62011"/>
              <a:gd name="adj3" fmla="val 16667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CFDB92-55E2-4589-8329-76D4C6717DD6}"/>
              </a:ext>
            </a:extLst>
          </p:cNvPr>
          <p:cNvSpPr/>
          <p:nvPr/>
        </p:nvSpPr>
        <p:spPr>
          <a:xfrm>
            <a:off x="1980700" y="3190742"/>
            <a:ext cx="2028382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latin typeface="Barlow" panose="00000500000000000000" pitchFamily="2" charset="0"/>
              </a:rPr>
              <a:t>Bronze Prize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C29E47F-FD49-46C4-B53D-279AE47094AF}"/>
              </a:ext>
            </a:extLst>
          </p:cNvPr>
          <p:cNvSpPr/>
          <p:nvPr/>
        </p:nvSpPr>
        <p:spPr>
          <a:xfrm>
            <a:off x="5206500" y="3190742"/>
            <a:ext cx="2028382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latin typeface="Barlow" panose="00000500000000000000" pitchFamily="2" charset="0"/>
              </a:rPr>
              <a:t>Platinum Prize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4CF0AC-D275-402B-9884-7A298B09DA0D}"/>
              </a:ext>
            </a:extLst>
          </p:cNvPr>
          <p:cNvSpPr/>
          <p:nvPr/>
        </p:nvSpPr>
        <p:spPr>
          <a:xfrm>
            <a:off x="8428664" y="3190742"/>
            <a:ext cx="2028382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latin typeface="Barlow" panose="00000500000000000000" pitchFamily="2" charset="0"/>
              </a:rPr>
              <a:t>Diamond Prize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1FB16E-0834-4EE2-8ED6-A0881515EEA1}"/>
              </a:ext>
            </a:extLst>
          </p:cNvPr>
          <p:cNvSpPr/>
          <p:nvPr/>
        </p:nvSpPr>
        <p:spPr>
          <a:xfrm>
            <a:off x="5017146" y="3573586"/>
            <a:ext cx="2407089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amet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,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consectetur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adipiscing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elit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,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55503B-3EFA-4AE1-8F7A-9ECDD0447EDA}"/>
              </a:ext>
            </a:extLst>
          </p:cNvPr>
          <p:cNvSpPr/>
          <p:nvPr/>
        </p:nvSpPr>
        <p:spPr>
          <a:xfrm>
            <a:off x="8239310" y="3573586"/>
            <a:ext cx="2407089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amet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,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consectetur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adipiscing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elit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,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13960C-3C56-420E-837B-771755F34C1D}"/>
              </a:ext>
            </a:extLst>
          </p:cNvPr>
          <p:cNvSpPr/>
          <p:nvPr/>
        </p:nvSpPr>
        <p:spPr>
          <a:xfrm>
            <a:off x="1794983" y="3573586"/>
            <a:ext cx="2407089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amet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,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consectetur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adipiscing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elit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,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6EE520E-B819-480D-9D14-AF41F9CA746A}"/>
              </a:ext>
            </a:extLst>
          </p:cNvPr>
          <p:cNvSpPr/>
          <p:nvPr/>
        </p:nvSpPr>
        <p:spPr>
          <a:xfrm>
            <a:off x="2072940" y="2290903"/>
            <a:ext cx="1843902" cy="80728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BA70D57-098D-48CA-BDBB-E352AD22F8D3}"/>
              </a:ext>
            </a:extLst>
          </p:cNvPr>
          <p:cNvSpPr/>
          <p:nvPr/>
        </p:nvSpPr>
        <p:spPr>
          <a:xfrm>
            <a:off x="5298740" y="2290903"/>
            <a:ext cx="1843902" cy="80728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4129840-02D4-44C6-97FC-22A6D276CBBC}"/>
              </a:ext>
            </a:extLst>
          </p:cNvPr>
          <p:cNvSpPr/>
          <p:nvPr/>
        </p:nvSpPr>
        <p:spPr>
          <a:xfrm>
            <a:off x="8524540" y="2290903"/>
            <a:ext cx="1843902" cy="807284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1E44498-9023-4082-8513-A470CAAC7D75}"/>
              </a:ext>
            </a:extLst>
          </p:cNvPr>
          <p:cNvSpPr/>
          <p:nvPr/>
        </p:nvSpPr>
        <p:spPr>
          <a:xfrm>
            <a:off x="2320307" y="2369636"/>
            <a:ext cx="1324454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$350</a:t>
            </a:r>
            <a:endParaRPr lang="en-US" sz="2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4B2F865-1438-4C5E-83C6-28C2A080A381}"/>
              </a:ext>
            </a:extLst>
          </p:cNvPr>
          <p:cNvSpPr/>
          <p:nvPr/>
        </p:nvSpPr>
        <p:spPr>
          <a:xfrm>
            <a:off x="5546106" y="2369636"/>
            <a:ext cx="1324454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$420</a:t>
            </a:r>
            <a:endParaRPr lang="en-US" sz="2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4E42BFF-FCC3-4AA9-BC64-33540318D5AA}"/>
              </a:ext>
            </a:extLst>
          </p:cNvPr>
          <p:cNvSpPr/>
          <p:nvPr/>
        </p:nvSpPr>
        <p:spPr>
          <a:xfrm>
            <a:off x="8771905" y="2369636"/>
            <a:ext cx="1324454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dirty="0">
                <a:solidFill>
                  <a:schemeClr val="bg1"/>
                </a:solidFill>
                <a:latin typeface="Barlow" panose="00000500000000000000" pitchFamily="2" charset="0"/>
              </a:rPr>
              <a:t>$640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D37A1476-4DB3-4138-A8B7-E7CCD55271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99548" y="4414766"/>
            <a:ext cx="195113" cy="19511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F712C8E-C78F-4201-A300-EC91582EB86B}"/>
              </a:ext>
            </a:extLst>
          </p:cNvPr>
          <p:cNvSpPr txBox="1"/>
          <p:nvPr/>
        </p:nvSpPr>
        <p:spPr>
          <a:xfrm>
            <a:off x="2388999" y="4298583"/>
            <a:ext cx="1738931" cy="3308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pPr algn="l"/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771ADE-E831-4B0C-A25F-4BB46C30A9E3}"/>
              </a:ext>
            </a:extLst>
          </p:cNvPr>
          <p:cNvSpPr txBox="1"/>
          <p:nvPr/>
        </p:nvSpPr>
        <p:spPr>
          <a:xfrm>
            <a:off x="2388999" y="4699385"/>
            <a:ext cx="1738931" cy="3308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pPr algn="l"/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D40F7A9-F51B-4DEB-AC44-C21813204642}"/>
              </a:ext>
            </a:extLst>
          </p:cNvPr>
          <p:cNvSpPr txBox="1"/>
          <p:nvPr/>
        </p:nvSpPr>
        <p:spPr>
          <a:xfrm>
            <a:off x="2388999" y="5104947"/>
            <a:ext cx="1738931" cy="3308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pPr algn="l"/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 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5A56575B-A54F-4DD8-B812-B49395AFB0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26725" y="4414766"/>
            <a:ext cx="195113" cy="19511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5057E63-DF49-4F31-AC3F-A88FA28BDC76}"/>
              </a:ext>
            </a:extLst>
          </p:cNvPr>
          <p:cNvSpPr txBox="1"/>
          <p:nvPr/>
        </p:nvSpPr>
        <p:spPr>
          <a:xfrm>
            <a:off x="5616176" y="4298583"/>
            <a:ext cx="1738931" cy="3308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pPr algn="l"/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30DF9D3B-802E-4A95-9645-C2E16DB15E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26725" y="4815568"/>
            <a:ext cx="195113" cy="19511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F54AB0C-3BBB-4325-A4D4-816B0F3D4297}"/>
              </a:ext>
            </a:extLst>
          </p:cNvPr>
          <p:cNvSpPr txBox="1"/>
          <p:nvPr/>
        </p:nvSpPr>
        <p:spPr>
          <a:xfrm>
            <a:off x="5616176" y="4699385"/>
            <a:ext cx="1738931" cy="3308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pPr algn="l"/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AE36EF5-7907-4C4B-92D8-6E1F689DEA74}"/>
              </a:ext>
            </a:extLst>
          </p:cNvPr>
          <p:cNvSpPr txBox="1"/>
          <p:nvPr/>
        </p:nvSpPr>
        <p:spPr>
          <a:xfrm>
            <a:off x="5616176" y="5104947"/>
            <a:ext cx="1738931" cy="3308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pPr algn="l"/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 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B6F22C3C-EB56-42C1-BE0E-EE5F9D309C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53902" y="4414766"/>
            <a:ext cx="195113" cy="19511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BCF32CA-BA0B-4521-92B1-56075F8E8287}"/>
              </a:ext>
            </a:extLst>
          </p:cNvPr>
          <p:cNvSpPr txBox="1"/>
          <p:nvPr/>
        </p:nvSpPr>
        <p:spPr>
          <a:xfrm>
            <a:off x="8843353" y="4298583"/>
            <a:ext cx="1738931" cy="3308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pPr algn="l"/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</a:t>
            </a:r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FE2FBCD6-D56B-4F5F-8BB9-D7DF987220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53902" y="4815568"/>
            <a:ext cx="195113" cy="19511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5ADDF4A-0058-4015-866E-F21F709D1ABF}"/>
              </a:ext>
            </a:extLst>
          </p:cNvPr>
          <p:cNvSpPr txBox="1"/>
          <p:nvPr/>
        </p:nvSpPr>
        <p:spPr>
          <a:xfrm>
            <a:off x="8843353" y="4699385"/>
            <a:ext cx="1738931" cy="3308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pPr algn="l"/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</a:t>
            </a:r>
          </a:p>
        </p:txBody>
      </p:sp>
      <p:pic>
        <p:nvPicPr>
          <p:cNvPr id="30" name="Graphic 29">
            <a:extLst>
              <a:ext uri="{FF2B5EF4-FFF2-40B4-BE49-F238E27FC236}">
                <a16:creationId xmlns:a16="http://schemas.microsoft.com/office/drawing/2014/main" id="{431E70CE-BBFD-4EC3-9C3A-EB2F6EBD33D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553902" y="5221131"/>
            <a:ext cx="195113" cy="195113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5B4D4AE-6763-47E6-AF13-D1BB9A47FB60}"/>
              </a:ext>
            </a:extLst>
          </p:cNvPr>
          <p:cNvSpPr txBox="1"/>
          <p:nvPr/>
        </p:nvSpPr>
        <p:spPr>
          <a:xfrm>
            <a:off x="8843353" y="5104947"/>
            <a:ext cx="1738931" cy="3308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50000"/>
              </a:lnSpc>
              <a:defRPr sz="1200" b="0" i="0">
                <a:solidFill>
                  <a:schemeClr val="bg1">
                    <a:lumMod val="65000"/>
                  </a:schemeClr>
                </a:solidFill>
                <a:effectLst/>
              </a:defRPr>
            </a:lvl1pPr>
          </a:lstStyle>
          <a:p>
            <a:pPr algn="l"/>
            <a:r>
              <a:rPr lang="id-ID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 </a:t>
            </a:r>
          </a:p>
        </p:txBody>
      </p:sp>
      <p:pic>
        <p:nvPicPr>
          <p:cNvPr id="32" name="Graphic 31">
            <a:extLst>
              <a:ext uri="{FF2B5EF4-FFF2-40B4-BE49-F238E27FC236}">
                <a16:creationId xmlns:a16="http://schemas.microsoft.com/office/drawing/2014/main" id="{ED06CB13-878C-45F4-9EC4-3832E1277AC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flipV="1">
            <a:off x="2099546" y="4815566"/>
            <a:ext cx="195115" cy="195115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F76C86BD-6721-4776-AE02-EF57EB83C85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flipV="1">
            <a:off x="2097719" y="5216368"/>
            <a:ext cx="195115" cy="195115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C5C843D4-F70A-421C-93E0-62A90F9A04B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flipV="1">
            <a:off x="5329534" y="5216368"/>
            <a:ext cx="195115" cy="19511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2903AE20-06A4-44D3-A952-1C81FBF07C56}"/>
              </a:ext>
            </a:extLst>
          </p:cNvPr>
          <p:cNvSpPr txBox="1"/>
          <p:nvPr/>
        </p:nvSpPr>
        <p:spPr>
          <a:xfrm>
            <a:off x="2814664" y="625476"/>
            <a:ext cx="65626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>
                <a:latin typeface="Barlow" panose="00000500000000000000" pitchFamily="2" charset="0"/>
              </a:rPr>
              <a:t>End-of-year Holiday Tour Package Promo Prices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C62AD9D-213A-4FA6-B0FA-1A6B75D02815}"/>
              </a:ext>
            </a:extLst>
          </p:cNvPr>
          <p:cNvGrpSpPr/>
          <p:nvPr/>
        </p:nvGrpSpPr>
        <p:grpSpPr>
          <a:xfrm>
            <a:off x="-454321" y="-285550"/>
            <a:ext cx="1018086" cy="1018086"/>
            <a:chOff x="8954578" y="871598"/>
            <a:chExt cx="5365690" cy="536569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72E654F-9940-4FB4-91D8-6B214691BF95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635C1540-91C9-4106-82C1-AB6166A83C8F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3CB84FD-55E2-4DBE-B916-5F1F8655F0BF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B62A246-8BF1-4C1B-945A-469D4104697E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1E70659-16A7-4F74-AAFC-11D8CF66434B}"/>
              </a:ext>
            </a:extLst>
          </p:cNvPr>
          <p:cNvGrpSpPr/>
          <p:nvPr/>
        </p:nvGrpSpPr>
        <p:grpSpPr>
          <a:xfrm>
            <a:off x="-454321" y="6269265"/>
            <a:ext cx="1018086" cy="1018086"/>
            <a:chOff x="8954578" y="871598"/>
            <a:chExt cx="5365690" cy="5365690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3303E487-4066-4578-8BBA-3ACD7E5E4943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5558954-3AB7-4A2C-B429-36964F095E13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C2E60A6-FCA4-482F-9304-C0E93F98F865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810565D2-0173-4AA8-8371-0530C0CD73B3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86055E1-D3B8-4D4B-8FF0-39C5073440F0}"/>
              </a:ext>
            </a:extLst>
          </p:cNvPr>
          <p:cNvGrpSpPr/>
          <p:nvPr/>
        </p:nvGrpSpPr>
        <p:grpSpPr>
          <a:xfrm>
            <a:off x="11682957" y="-285550"/>
            <a:ext cx="1018086" cy="1018086"/>
            <a:chOff x="8954578" y="871598"/>
            <a:chExt cx="5365690" cy="5365690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E1201CA-EE7C-470C-B38D-3835EB970FAA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A3A5133-7CF4-44E2-BABF-993DCD9DFC6F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506F309C-A6F5-4AC1-8019-25E1B48DA412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7E6AF3BB-63BC-4E67-AA8F-AA8C1F9FF050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FAD7E02-FFD5-4591-AF48-2ABBFEF77D4D}"/>
              </a:ext>
            </a:extLst>
          </p:cNvPr>
          <p:cNvGrpSpPr/>
          <p:nvPr/>
        </p:nvGrpSpPr>
        <p:grpSpPr>
          <a:xfrm>
            <a:off x="11682957" y="6269265"/>
            <a:ext cx="1018086" cy="1018086"/>
            <a:chOff x="8954578" y="871598"/>
            <a:chExt cx="5365690" cy="5365690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ACA8B8F2-6376-4615-932D-BD83D0F0E5E0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29573CD-07B0-48AC-9EB7-01160FB2F3B7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5597C4AD-A448-475E-87BE-CA88593EB553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7330F917-5F7F-4E6C-A5EE-1C5244C95CB7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41357115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A57E716-324E-440F-8B71-6547529F11F4}"/>
              </a:ext>
            </a:extLst>
          </p:cNvPr>
          <p:cNvSpPr/>
          <p:nvPr/>
        </p:nvSpPr>
        <p:spPr>
          <a:xfrm>
            <a:off x="1246172" y="2387664"/>
            <a:ext cx="2973614" cy="3526972"/>
          </a:xfrm>
          <a:prstGeom prst="roundRect">
            <a:avLst>
              <a:gd name="adj" fmla="val 193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9650F01-8D96-47BD-84D8-C55AE3816729}"/>
              </a:ext>
            </a:extLst>
          </p:cNvPr>
          <p:cNvSpPr/>
          <p:nvPr/>
        </p:nvSpPr>
        <p:spPr>
          <a:xfrm>
            <a:off x="1402195" y="2610820"/>
            <a:ext cx="2661568" cy="3156858"/>
          </a:xfrm>
          <a:prstGeom prst="roundRect">
            <a:avLst>
              <a:gd name="adj" fmla="val 1279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D90AC1-4C1F-4066-A9A2-EE6056E2C10F}"/>
              </a:ext>
            </a:extLst>
          </p:cNvPr>
          <p:cNvSpPr/>
          <p:nvPr/>
        </p:nvSpPr>
        <p:spPr>
          <a:xfrm>
            <a:off x="1987365" y="3814614"/>
            <a:ext cx="1945379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 sit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A60A4CE-0457-40E6-BF16-9EC022464DEB}"/>
              </a:ext>
            </a:extLst>
          </p:cNvPr>
          <p:cNvSpPr/>
          <p:nvPr/>
        </p:nvSpPr>
        <p:spPr>
          <a:xfrm>
            <a:off x="1985443" y="4316748"/>
            <a:ext cx="1945379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 sit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1F2EEAD-AB41-4E82-9A46-4D6F21FC3D0A}"/>
              </a:ext>
            </a:extLst>
          </p:cNvPr>
          <p:cNvSpPr/>
          <p:nvPr/>
        </p:nvSpPr>
        <p:spPr>
          <a:xfrm>
            <a:off x="1985443" y="4810199"/>
            <a:ext cx="1945379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 sit</a:t>
            </a:r>
          </a:p>
        </p:txBody>
      </p:sp>
      <p:sp>
        <p:nvSpPr>
          <p:cNvPr id="7" name="Graphic 85">
            <a:extLst>
              <a:ext uri="{FF2B5EF4-FFF2-40B4-BE49-F238E27FC236}">
                <a16:creationId xmlns:a16="http://schemas.microsoft.com/office/drawing/2014/main" id="{7D48E8DA-D30B-40AB-9A39-EFAC071BD711}"/>
              </a:ext>
            </a:extLst>
          </p:cNvPr>
          <p:cNvSpPr/>
          <p:nvPr/>
        </p:nvSpPr>
        <p:spPr>
          <a:xfrm>
            <a:off x="1803141" y="3922683"/>
            <a:ext cx="182302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1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solidFill>
                <a:schemeClr val="tx1">
                  <a:lumMod val="50000"/>
                  <a:lumOff val="50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8" name="Graphic 85">
            <a:extLst>
              <a:ext uri="{FF2B5EF4-FFF2-40B4-BE49-F238E27FC236}">
                <a16:creationId xmlns:a16="http://schemas.microsoft.com/office/drawing/2014/main" id="{D647F9A2-9F64-468D-8746-E2821A9073DA}"/>
              </a:ext>
            </a:extLst>
          </p:cNvPr>
          <p:cNvSpPr/>
          <p:nvPr/>
        </p:nvSpPr>
        <p:spPr>
          <a:xfrm>
            <a:off x="1803141" y="4423085"/>
            <a:ext cx="182302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1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solidFill>
                <a:schemeClr val="tx1">
                  <a:lumMod val="50000"/>
                  <a:lumOff val="50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9" name="Graphic 85">
            <a:extLst>
              <a:ext uri="{FF2B5EF4-FFF2-40B4-BE49-F238E27FC236}">
                <a16:creationId xmlns:a16="http://schemas.microsoft.com/office/drawing/2014/main" id="{7FAC203B-3DAB-4716-AD84-026A7E0BD00E}"/>
              </a:ext>
            </a:extLst>
          </p:cNvPr>
          <p:cNvSpPr/>
          <p:nvPr/>
        </p:nvSpPr>
        <p:spPr>
          <a:xfrm>
            <a:off x="1803141" y="4914044"/>
            <a:ext cx="182302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1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solidFill>
                <a:schemeClr val="tx1">
                  <a:lumMod val="50000"/>
                  <a:lumOff val="50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16A3AE2-0B8D-4A00-B164-C05495920F90}"/>
              </a:ext>
            </a:extLst>
          </p:cNvPr>
          <p:cNvSpPr/>
          <p:nvPr/>
        </p:nvSpPr>
        <p:spPr>
          <a:xfrm>
            <a:off x="2107480" y="1975230"/>
            <a:ext cx="1250998" cy="125099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06CBD74-E464-41AF-B1EB-3C14EA513FF9}"/>
              </a:ext>
            </a:extLst>
          </p:cNvPr>
          <p:cNvSpPr/>
          <p:nvPr/>
        </p:nvSpPr>
        <p:spPr>
          <a:xfrm>
            <a:off x="1718788" y="3329444"/>
            <a:ext cx="2028382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latin typeface="Barlow" panose="00000500000000000000" pitchFamily="2" charset="0"/>
              </a:rPr>
              <a:t>Diamond Prize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89CF89D-0376-46B1-A917-C8CDBF57F8AB}"/>
              </a:ext>
            </a:extLst>
          </p:cNvPr>
          <p:cNvSpPr/>
          <p:nvPr/>
        </p:nvSpPr>
        <p:spPr>
          <a:xfrm>
            <a:off x="2070721" y="2291417"/>
            <a:ext cx="1324454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$</a:t>
            </a:r>
            <a:r>
              <a:rPr lang="en-US" sz="22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320</a:t>
            </a:r>
            <a:endParaRPr lang="en-US" sz="2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BFD55D3-0CBB-4558-AADF-73355195E8FF}"/>
              </a:ext>
            </a:extLst>
          </p:cNvPr>
          <p:cNvSpPr txBox="1"/>
          <p:nvPr/>
        </p:nvSpPr>
        <p:spPr>
          <a:xfrm>
            <a:off x="2814664" y="625476"/>
            <a:ext cx="65626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>
                <a:latin typeface="Barlow" panose="00000500000000000000" pitchFamily="2" charset="0"/>
              </a:rPr>
              <a:t>Latest Price List Of Baby And Children's Supplies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7C708CE-DDF6-4493-94FB-68C9CAED24AA}"/>
              </a:ext>
            </a:extLst>
          </p:cNvPr>
          <p:cNvSpPr/>
          <p:nvPr/>
        </p:nvSpPr>
        <p:spPr>
          <a:xfrm>
            <a:off x="2070721" y="5474016"/>
            <a:ext cx="1287757" cy="758508"/>
          </a:xfrm>
          <a:prstGeom prst="roundRect">
            <a:avLst>
              <a:gd name="adj" fmla="val 543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2" name="Graphic 631">
            <a:extLst>
              <a:ext uri="{FF2B5EF4-FFF2-40B4-BE49-F238E27FC236}">
                <a16:creationId xmlns:a16="http://schemas.microsoft.com/office/drawing/2014/main" id="{2CBBE104-CB0E-4F85-8BF1-22FB06A89AE3}"/>
              </a:ext>
            </a:extLst>
          </p:cNvPr>
          <p:cNvSpPr/>
          <p:nvPr/>
        </p:nvSpPr>
        <p:spPr>
          <a:xfrm>
            <a:off x="2485999" y="5653910"/>
            <a:ext cx="457200" cy="457200"/>
          </a:xfrm>
          <a:custGeom>
            <a:avLst/>
            <a:gdLst>
              <a:gd name="connsiteX0" fmla="*/ 400050 w 457200"/>
              <a:gd name="connsiteY0" fmla="*/ 171450 h 457200"/>
              <a:gd name="connsiteX1" fmla="*/ 400050 w 457200"/>
              <a:gd name="connsiteY1" fmla="*/ 68982 h 457200"/>
              <a:gd name="connsiteX2" fmla="*/ 391683 w 457200"/>
              <a:gd name="connsiteY2" fmla="*/ 48774 h 457200"/>
              <a:gd name="connsiteX3" fmla="*/ 351267 w 457200"/>
              <a:gd name="connsiteY3" fmla="*/ 8367 h 457200"/>
              <a:gd name="connsiteX4" fmla="*/ 331059 w 457200"/>
              <a:gd name="connsiteY4" fmla="*/ 0 h 457200"/>
              <a:gd name="connsiteX5" fmla="*/ 85725 w 457200"/>
              <a:gd name="connsiteY5" fmla="*/ 0 h 457200"/>
              <a:gd name="connsiteX6" fmla="*/ 57150 w 457200"/>
              <a:gd name="connsiteY6" fmla="*/ 28575 h 457200"/>
              <a:gd name="connsiteX7" fmla="*/ 57150 w 457200"/>
              <a:gd name="connsiteY7" fmla="*/ 171450 h 457200"/>
              <a:gd name="connsiteX8" fmla="*/ 0 w 457200"/>
              <a:gd name="connsiteY8" fmla="*/ 228600 h 457200"/>
              <a:gd name="connsiteX9" fmla="*/ 0 w 457200"/>
              <a:gd name="connsiteY9" fmla="*/ 328613 h 457200"/>
              <a:gd name="connsiteX10" fmla="*/ 14288 w 457200"/>
              <a:gd name="connsiteY10" fmla="*/ 342900 h 457200"/>
              <a:gd name="connsiteX11" fmla="*/ 57150 w 457200"/>
              <a:gd name="connsiteY11" fmla="*/ 342900 h 457200"/>
              <a:gd name="connsiteX12" fmla="*/ 57150 w 457200"/>
              <a:gd name="connsiteY12" fmla="*/ 428625 h 457200"/>
              <a:gd name="connsiteX13" fmla="*/ 85725 w 457200"/>
              <a:gd name="connsiteY13" fmla="*/ 457200 h 457200"/>
              <a:gd name="connsiteX14" fmla="*/ 371475 w 457200"/>
              <a:gd name="connsiteY14" fmla="*/ 457200 h 457200"/>
              <a:gd name="connsiteX15" fmla="*/ 400050 w 457200"/>
              <a:gd name="connsiteY15" fmla="*/ 428625 h 457200"/>
              <a:gd name="connsiteX16" fmla="*/ 400050 w 457200"/>
              <a:gd name="connsiteY16" fmla="*/ 342900 h 457200"/>
              <a:gd name="connsiteX17" fmla="*/ 442913 w 457200"/>
              <a:gd name="connsiteY17" fmla="*/ 342900 h 457200"/>
              <a:gd name="connsiteX18" fmla="*/ 457200 w 457200"/>
              <a:gd name="connsiteY18" fmla="*/ 328613 h 457200"/>
              <a:gd name="connsiteX19" fmla="*/ 457200 w 457200"/>
              <a:gd name="connsiteY19" fmla="*/ 228600 h 457200"/>
              <a:gd name="connsiteX20" fmla="*/ 400050 w 457200"/>
              <a:gd name="connsiteY20" fmla="*/ 171450 h 457200"/>
              <a:gd name="connsiteX21" fmla="*/ 342900 w 457200"/>
              <a:gd name="connsiteY21" fmla="*/ 400050 h 457200"/>
              <a:gd name="connsiteX22" fmla="*/ 114300 w 457200"/>
              <a:gd name="connsiteY22" fmla="*/ 400050 h 457200"/>
              <a:gd name="connsiteX23" fmla="*/ 114300 w 457200"/>
              <a:gd name="connsiteY23" fmla="*/ 314325 h 457200"/>
              <a:gd name="connsiteX24" fmla="*/ 342900 w 457200"/>
              <a:gd name="connsiteY24" fmla="*/ 314325 h 457200"/>
              <a:gd name="connsiteX25" fmla="*/ 342900 w 457200"/>
              <a:gd name="connsiteY25" fmla="*/ 400050 h 457200"/>
              <a:gd name="connsiteX26" fmla="*/ 342900 w 457200"/>
              <a:gd name="connsiteY26" fmla="*/ 200025 h 457200"/>
              <a:gd name="connsiteX27" fmla="*/ 114300 w 457200"/>
              <a:gd name="connsiteY27" fmla="*/ 200025 h 457200"/>
              <a:gd name="connsiteX28" fmla="*/ 114300 w 457200"/>
              <a:gd name="connsiteY28" fmla="*/ 57150 h 457200"/>
              <a:gd name="connsiteX29" fmla="*/ 285750 w 457200"/>
              <a:gd name="connsiteY29" fmla="*/ 57150 h 457200"/>
              <a:gd name="connsiteX30" fmla="*/ 285750 w 457200"/>
              <a:gd name="connsiteY30" fmla="*/ 100013 h 457200"/>
              <a:gd name="connsiteX31" fmla="*/ 300038 w 457200"/>
              <a:gd name="connsiteY31" fmla="*/ 114300 h 457200"/>
              <a:gd name="connsiteX32" fmla="*/ 342900 w 457200"/>
              <a:gd name="connsiteY32" fmla="*/ 114300 h 457200"/>
              <a:gd name="connsiteX33" fmla="*/ 342900 w 457200"/>
              <a:gd name="connsiteY33" fmla="*/ 200025 h 457200"/>
              <a:gd name="connsiteX34" fmla="*/ 385763 w 457200"/>
              <a:gd name="connsiteY34" fmla="*/ 264319 h 457200"/>
              <a:gd name="connsiteX35" fmla="*/ 364331 w 457200"/>
              <a:gd name="connsiteY35" fmla="*/ 242888 h 457200"/>
              <a:gd name="connsiteX36" fmla="*/ 385763 w 457200"/>
              <a:gd name="connsiteY36" fmla="*/ 221456 h 457200"/>
              <a:gd name="connsiteX37" fmla="*/ 407194 w 457200"/>
              <a:gd name="connsiteY37" fmla="*/ 242888 h 457200"/>
              <a:gd name="connsiteX38" fmla="*/ 385763 w 457200"/>
              <a:gd name="connsiteY38" fmla="*/ 264319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57200" h="457200">
                <a:moveTo>
                  <a:pt x="400050" y="171450"/>
                </a:moveTo>
                <a:lnTo>
                  <a:pt x="400050" y="68982"/>
                </a:lnTo>
                <a:cubicBezTo>
                  <a:pt x="400050" y="61401"/>
                  <a:pt x="397041" y="54141"/>
                  <a:pt x="391683" y="48774"/>
                </a:cubicBezTo>
                <a:lnTo>
                  <a:pt x="351267" y="8367"/>
                </a:lnTo>
                <a:cubicBezTo>
                  <a:pt x="345909" y="3009"/>
                  <a:pt x="338641" y="0"/>
                  <a:pt x="331059" y="0"/>
                </a:cubicBezTo>
                <a:lnTo>
                  <a:pt x="85725" y="0"/>
                </a:lnTo>
                <a:cubicBezTo>
                  <a:pt x="69946" y="0"/>
                  <a:pt x="57150" y="12796"/>
                  <a:pt x="57150" y="28575"/>
                </a:cubicBezTo>
                <a:lnTo>
                  <a:pt x="57150" y="171450"/>
                </a:lnTo>
                <a:cubicBezTo>
                  <a:pt x="25584" y="171450"/>
                  <a:pt x="0" y="197034"/>
                  <a:pt x="0" y="228600"/>
                </a:cubicBezTo>
                <a:lnTo>
                  <a:pt x="0" y="328613"/>
                </a:lnTo>
                <a:cubicBezTo>
                  <a:pt x="0" y="336506"/>
                  <a:pt x="6394" y="342900"/>
                  <a:pt x="14288" y="342900"/>
                </a:cubicBezTo>
                <a:lnTo>
                  <a:pt x="57150" y="342900"/>
                </a:lnTo>
                <a:lnTo>
                  <a:pt x="57150" y="428625"/>
                </a:lnTo>
                <a:cubicBezTo>
                  <a:pt x="57150" y="444404"/>
                  <a:pt x="69946" y="457200"/>
                  <a:pt x="85725" y="457200"/>
                </a:cubicBezTo>
                <a:lnTo>
                  <a:pt x="371475" y="457200"/>
                </a:lnTo>
                <a:cubicBezTo>
                  <a:pt x="387254" y="457200"/>
                  <a:pt x="400050" y="444404"/>
                  <a:pt x="400050" y="428625"/>
                </a:cubicBezTo>
                <a:lnTo>
                  <a:pt x="400050" y="342900"/>
                </a:lnTo>
                <a:lnTo>
                  <a:pt x="442913" y="342900"/>
                </a:lnTo>
                <a:cubicBezTo>
                  <a:pt x="450806" y="342900"/>
                  <a:pt x="457200" y="336506"/>
                  <a:pt x="457200" y="328613"/>
                </a:cubicBezTo>
                <a:lnTo>
                  <a:pt x="457200" y="228600"/>
                </a:lnTo>
                <a:cubicBezTo>
                  <a:pt x="457200" y="197034"/>
                  <a:pt x="431616" y="171450"/>
                  <a:pt x="400050" y="171450"/>
                </a:cubicBezTo>
                <a:close/>
                <a:moveTo>
                  <a:pt x="342900" y="400050"/>
                </a:moveTo>
                <a:lnTo>
                  <a:pt x="114300" y="400050"/>
                </a:lnTo>
                <a:lnTo>
                  <a:pt x="114300" y="314325"/>
                </a:lnTo>
                <a:lnTo>
                  <a:pt x="342900" y="314325"/>
                </a:lnTo>
                <a:lnTo>
                  <a:pt x="342900" y="400050"/>
                </a:lnTo>
                <a:close/>
                <a:moveTo>
                  <a:pt x="342900" y="200025"/>
                </a:moveTo>
                <a:lnTo>
                  <a:pt x="114300" y="200025"/>
                </a:lnTo>
                <a:lnTo>
                  <a:pt x="114300" y="57150"/>
                </a:lnTo>
                <a:lnTo>
                  <a:pt x="285750" y="57150"/>
                </a:lnTo>
                <a:lnTo>
                  <a:pt x="285750" y="100013"/>
                </a:lnTo>
                <a:cubicBezTo>
                  <a:pt x="285750" y="107906"/>
                  <a:pt x="292144" y="114300"/>
                  <a:pt x="300038" y="114300"/>
                </a:cubicBezTo>
                <a:lnTo>
                  <a:pt x="342900" y="114300"/>
                </a:lnTo>
                <a:lnTo>
                  <a:pt x="342900" y="200025"/>
                </a:lnTo>
                <a:close/>
                <a:moveTo>
                  <a:pt x="385763" y="264319"/>
                </a:moveTo>
                <a:cubicBezTo>
                  <a:pt x="373931" y="264319"/>
                  <a:pt x="364331" y="254719"/>
                  <a:pt x="364331" y="242888"/>
                </a:cubicBezTo>
                <a:cubicBezTo>
                  <a:pt x="364331" y="231047"/>
                  <a:pt x="373931" y="221456"/>
                  <a:pt x="385763" y="221456"/>
                </a:cubicBezTo>
                <a:cubicBezTo>
                  <a:pt x="397594" y="221456"/>
                  <a:pt x="407194" y="231047"/>
                  <a:pt x="407194" y="242888"/>
                </a:cubicBezTo>
                <a:cubicBezTo>
                  <a:pt x="407194" y="254719"/>
                  <a:pt x="397594" y="264319"/>
                  <a:pt x="385763" y="264319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396DA3D8-09AB-44BD-AF13-04FC5449D90E}"/>
              </a:ext>
            </a:extLst>
          </p:cNvPr>
          <p:cNvSpPr/>
          <p:nvPr/>
        </p:nvSpPr>
        <p:spPr>
          <a:xfrm>
            <a:off x="4656997" y="2387664"/>
            <a:ext cx="2973614" cy="3526972"/>
          </a:xfrm>
          <a:prstGeom prst="roundRect">
            <a:avLst>
              <a:gd name="adj" fmla="val 193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C8C3608B-5C8F-45E0-8D62-E5239728A8DE}"/>
              </a:ext>
            </a:extLst>
          </p:cNvPr>
          <p:cNvSpPr/>
          <p:nvPr/>
        </p:nvSpPr>
        <p:spPr>
          <a:xfrm>
            <a:off x="4813020" y="2610820"/>
            <a:ext cx="2661568" cy="3156858"/>
          </a:xfrm>
          <a:prstGeom prst="roundRect">
            <a:avLst>
              <a:gd name="adj" fmla="val 1279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CB4B70F2-746B-404C-A245-F2994208243F}"/>
              </a:ext>
            </a:extLst>
          </p:cNvPr>
          <p:cNvSpPr/>
          <p:nvPr/>
        </p:nvSpPr>
        <p:spPr>
          <a:xfrm>
            <a:off x="5398190" y="3814614"/>
            <a:ext cx="1945379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 sit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23D741CE-1600-4A1F-B761-C79C11A983A2}"/>
              </a:ext>
            </a:extLst>
          </p:cNvPr>
          <p:cNvSpPr/>
          <p:nvPr/>
        </p:nvSpPr>
        <p:spPr>
          <a:xfrm>
            <a:off x="5396268" y="4316748"/>
            <a:ext cx="1945379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 sit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F73B219F-FD2F-4105-A916-05B2B8FEEF97}"/>
              </a:ext>
            </a:extLst>
          </p:cNvPr>
          <p:cNvSpPr/>
          <p:nvPr/>
        </p:nvSpPr>
        <p:spPr>
          <a:xfrm>
            <a:off x="5396268" y="4810199"/>
            <a:ext cx="1945379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 sit</a:t>
            </a:r>
          </a:p>
        </p:txBody>
      </p:sp>
      <p:sp>
        <p:nvSpPr>
          <p:cNvPr id="101" name="Graphic 85">
            <a:extLst>
              <a:ext uri="{FF2B5EF4-FFF2-40B4-BE49-F238E27FC236}">
                <a16:creationId xmlns:a16="http://schemas.microsoft.com/office/drawing/2014/main" id="{65FDD710-71B2-4BA5-881D-8C27007C61FA}"/>
              </a:ext>
            </a:extLst>
          </p:cNvPr>
          <p:cNvSpPr/>
          <p:nvPr/>
        </p:nvSpPr>
        <p:spPr>
          <a:xfrm>
            <a:off x="5213966" y="3922683"/>
            <a:ext cx="182302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2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solidFill>
                <a:schemeClr val="tx1">
                  <a:lumMod val="50000"/>
                  <a:lumOff val="50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102" name="Graphic 85">
            <a:extLst>
              <a:ext uri="{FF2B5EF4-FFF2-40B4-BE49-F238E27FC236}">
                <a16:creationId xmlns:a16="http://schemas.microsoft.com/office/drawing/2014/main" id="{B64FF2C5-AD83-4C26-B248-60F8A3514541}"/>
              </a:ext>
            </a:extLst>
          </p:cNvPr>
          <p:cNvSpPr/>
          <p:nvPr/>
        </p:nvSpPr>
        <p:spPr>
          <a:xfrm>
            <a:off x="5213966" y="4423085"/>
            <a:ext cx="182302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2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solidFill>
                <a:schemeClr val="tx1">
                  <a:lumMod val="50000"/>
                  <a:lumOff val="50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103" name="Graphic 85">
            <a:extLst>
              <a:ext uri="{FF2B5EF4-FFF2-40B4-BE49-F238E27FC236}">
                <a16:creationId xmlns:a16="http://schemas.microsoft.com/office/drawing/2014/main" id="{A67B3FEA-1DF9-43A6-BBAC-B543EB7F9AC3}"/>
              </a:ext>
            </a:extLst>
          </p:cNvPr>
          <p:cNvSpPr/>
          <p:nvPr/>
        </p:nvSpPr>
        <p:spPr>
          <a:xfrm>
            <a:off x="5213966" y="4914044"/>
            <a:ext cx="182302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2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solidFill>
                <a:schemeClr val="tx1">
                  <a:lumMod val="50000"/>
                  <a:lumOff val="50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DB3B044F-A941-4F40-A539-49F738926E82}"/>
              </a:ext>
            </a:extLst>
          </p:cNvPr>
          <p:cNvSpPr/>
          <p:nvPr/>
        </p:nvSpPr>
        <p:spPr>
          <a:xfrm>
            <a:off x="5518305" y="1975230"/>
            <a:ext cx="1250998" cy="12509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0E3C9111-58C6-43AF-8323-22EC006B6B72}"/>
              </a:ext>
            </a:extLst>
          </p:cNvPr>
          <p:cNvSpPr/>
          <p:nvPr/>
        </p:nvSpPr>
        <p:spPr>
          <a:xfrm>
            <a:off x="5129613" y="3329444"/>
            <a:ext cx="2028382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latin typeface="Barlow" panose="00000500000000000000" pitchFamily="2" charset="0"/>
              </a:rPr>
              <a:t>Platinum Prize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66E158B5-DCAC-4F9C-9412-F476648EA3C7}"/>
              </a:ext>
            </a:extLst>
          </p:cNvPr>
          <p:cNvSpPr/>
          <p:nvPr/>
        </p:nvSpPr>
        <p:spPr>
          <a:xfrm>
            <a:off x="5481546" y="2291417"/>
            <a:ext cx="1324454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$</a:t>
            </a:r>
            <a:r>
              <a:rPr lang="en-US" sz="22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893</a:t>
            </a:r>
            <a:endParaRPr lang="en-US" sz="2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107" name="Rectangle: Rounded Corners 106">
            <a:extLst>
              <a:ext uri="{FF2B5EF4-FFF2-40B4-BE49-F238E27FC236}">
                <a16:creationId xmlns:a16="http://schemas.microsoft.com/office/drawing/2014/main" id="{1925B7C9-ED43-4C1F-900C-6B5052FB0D35}"/>
              </a:ext>
            </a:extLst>
          </p:cNvPr>
          <p:cNvSpPr/>
          <p:nvPr/>
        </p:nvSpPr>
        <p:spPr>
          <a:xfrm>
            <a:off x="5481546" y="5474016"/>
            <a:ext cx="1287757" cy="758508"/>
          </a:xfrm>
          <a:prstGeom prst="roundRect">
            <a:avLst>
              <a:gd name="adj" fmla="val 543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0A19BA95-4B84-4600-B086-628B31D89ABF}"/>
              </a:ext>
            </a:extLst>
          </p:cNvPr>
          <p:cNvSpPr/>
          <p:nvPr/>
        </p:nvSpPr>
        <p:spPr>
          <a:xfrm>
            <a:off x="8033046" y="2387664"/>
            <a:ext cx="2973614" cy="3526972"/>
          </a:xfrm>
          <a:prstGeom prst="roundRect">
            <a:avLst>
              <a:gd name="adj" fmla="val 193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1F811427-6A2B-4710-9619-B8DE62AEDA01}"/>
              </a:ext>
            </a:extLst>
          </p:cNvPr>
          <p:cNvSpPr/>
          <p:nvPr/>
        </p:nvSpPr>
        <p:spPr>
          <a:xfrm>
            <a:off x="8189069" y="2610820"/>
            <a:ext cx="2661568" cy="3156858"/>
          </a:xfrm>
          <a:prstGeom prst="roundRect">
            <a:avLst>
              <a:gd name="adj" fmla="val 1279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77D2CA4F-2BEE-44E4-B001-E3641AA334D2}"/>
              </a:ext>
            </a:extLst>
          </p:cNvPr>
          <p:cNvSpPr/>
          <p:nvPr/>
        </p:nvSpPr>
        <p:spPr>
          <a:xfrm>
            <a:off x="8774239" y="3814614"/>
            <a:ext cx="1945379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 sit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5DDE4235-F512-4F9E-8E65-B010BAF72593}"/>
              </a:ext>
            </a:extLst>
          </p:cNvPr>
          <p:cNvSpPr/>
          <p:nvPr/>
        </p:nvSpPr>
        <p:spPr>
          <a:xfrm>
            <a:off x="8772317" y="4316748"/>
            <a:ext cx="1945379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 sit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73479403-6840-4E95-BD10-D740C79828EA}"/>
              </a:ext>
            </a:extLst>
          </p:cNvPr>
          <p:cNvSpPr/>
          <p:nvPr/>
        </p:nvSpPr>
        <p:spPr>
          <a:xfrm>
            <a:off x="8772317" y="4810199"/>
            <a:ext cx="1945379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 sit</a:t>
            </a:r>
          </a:p>
        </p:txBody>
      </p:sp>
      <p:sp>
        <p:nvSpPr>
          <p:cNvPr id="114" name="Graphic 85">
            <a:extLst>
              <a:ext uri="{FF2B5EF4-FFF2-40B4-BE49-F238E27FC236}">
                <a16:creationId xmlns:a16="http://schemas.microsoft.com/office/drawing/2014/main" id="{D72291C9-6835-4DB5-A8C7-EFFCAC558360}"/>
              </a:ext>
            </a:extLst>
          </p:cNvPr>
          <p:cNvSpPr/>
          <p:nvPr/>
        </p:nvSpPr>
        <p:spPr>
          <a:xfrm>
            <a:off x="8590015" y="3922683"/>
            <a:ext cx="182302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rgbClr val="000000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solidFill>
                <a:schemeClr val="tx1">
                  <a:lumMod val="50000"/>
                  <a:lumOff val="50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115" name="Graphic 85">
            <a:extLst>
              <a:ext uri="{FF2B5EF4-FFF2-40B4-BE49-F238E27FC236}">
                <a16:creationId xmlns:a16="http://schemas.microsoft.com/office/drawing/2014/main" id="{D260AA66-7C90-403E-B80F-D7A2B4FA2851}"/>
              </a:ext>
            </a:extLst>
          </p:cNvPr>
          <p:cNvSpPr/>
          <p:nvPr/>
        </p:nvSpPr>
        <p:spPr>
          <a:xfrm>
            <a:off x="8590015" y="4423085"/>
            <a:ext cx="182302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rgbClr val="000000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solidFill>
                <a:schemeClr val="tx1">
                  <a:lumMod val="50000"/>
                  <a:lumOff val="50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116" name="Graphic 85">
            <a:extLst>
              <a:ext uri="{FF2B5EF4-FFF2-40B4-BE49-F238E27FC236}">
                <a16:creationId xmlns:a16="http://schemas.microsoft.com/office/drawing/2014/main" id="{9AE4E7C4-03E8-48B9-9DA9-497A85432939}"/>
              </a:ext>
            </a:extLst>
          </p:cNvPr>
          <p:cNvSpPr/>
          <p:nvPr/>
        </p:nvSpPr>
        <p:spPr>
          <a:xfrm>
            <a:off x="8590015" y="4914044"/>
            <a:ext cx="182302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rgbClr val="000000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solidFill>
                <a:schemeClr val="tx1">
                  <a:lumMod val="50000"/>
                  <a:lumOff val="50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1D720922-0625-49AE-AC84-48A08085B3C1}"/>
              </a:ext>
            </a:extLst>
          </p:cNvPr>
          <p:cNvSpPr/>
          <p:nvPr/>
        </p:nvSpPr>
        <p:spPr>
          <a:xfrm>
            <a:off x="8894354" y="1975230"/>
            <a:ext cx="1250998" cy="12509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899A6908-6CB1-44C3-A92D-518252F5FC75}"/>
              </a:ext>
            </a:extLst>
          </p:cNvPr>
          <p:cNvSpPr/>
          <p:nvPr/>
        </p:nvSpPr>
        <p:spPr>
          <a:xfrm>
            <a:off x="8505662" y="3329444"/>
            <a:ext cx="2028382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latin typeface="Barlow" panose="00000500000000000000" pitchFamily="2" charset="0"/>
              </a:rPr>
              <a:t>Gold Prize 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1C0D9400-76B9-41CF-8A75-4084A2934D0C}"/>
              </a:ext>
            </a:extLst>
          </p:cNvPr>
          <p:cNvSpPr/>
          <p:nvPr/>
        </p:nvSpPr>
        <p:spPr>
          <a:xfrm>
            <a:off x="8857595" y="2291417"/>
            <a:ext cx="1324454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$</a:t>
            </a:r>
            <a:r>
              <a:rPr lang="en-US" sz="22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900</a:t>
            </a:r>
            <a:endParaRPr lang="en-US" sz="2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516DD8C3-E641-4E6D-9DFF-228E2361CD79}"/>
              </a:ext>
            </a:extLst>
          </p:cNvPr>
          <p:cNvSpPr/>
          <p:nvPr/>
        </p:nvSpPr>
        <p:spPr>
          <a:xfrm>
            <a:off x="8857595" y="5474016"/>
            <a:ext cx="1287757" cy="758508"/>
          </a:xfrm>
          <a:prstGeom prst="roundRect">
            <a:avLst>
              <a:gd name="adj" fmla="val 543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2" name="Graphic 672">
            <a:extLst>
              <a:ext uri="{FF2B5EF4-FFF2-40B4-BE49-F238E27FC236}">
                <a16:creationId xmlns:a16="http://schemas.microsoft.com/office/drawing/2014/main" id="{F13CDD4B-11C7-47CB-A346-FCFC735E4B0F}"/>
              </a:ext>
            </a:extLst>
          </p:cNvPr>
          <p:cNvSpPr/>
          <p:nvPr/>
        </p:nvSpPr>
        <p:spPr>
          <a:xfrm>
            <a:off x="9305951" y="5678966"/>
            <a:ext cx="400050" cy="400050"/>
          </a:xfrm>
          <a:custGeom>
            <a:avLst/>
            <a:gdLst>
              <a:gd name="connsiteX0" fmla="*/ 114372 w 400050"/>
              <a:gd name="connsiteY0" fmla="*/ 342864 h 400050"/>
              <a:gd name="connsiteX1" fmla="*/ 57186 w 400050"/>
              <a:gd name="connsiteY1" fmla="*/ 400050 h 400050"/>
              <a:gd name="connsiteX2" fmla="*/ 0 w 400050"/>
              <a:gd name="connsiteY2" fmla="*/ 342864 h 400050"/>
              <a:gd name="connsiteX3" fmla="*/ 57187 w 400050"/>
              <a:gd name="connsiteY3" fmla="*/ 285677 h 400050"/>
              <a:gd name="connsiteX4" fmla="*/ 114372 w 400050"/>
              <a:gd name="connsiteY4" fmla="*/ 342864 h 400050"/>
              <a:gd name="connsiteX5" fmla="*/ 271231 w 400050"/>
              <a:gd name="connsiteY5" fmla="*/ 385057 h 400050"/>
              <a:gd name="connsiteX6" fmla="*/ 14994 w 400050"/>
              <a:gd name="connsiteY6" fmla="*/ 128819 h 400050"/>
              <a:gd name="connsiteX7" fmla="*/ 0 w 400050"/>
              <a:gd name="connsiteY7" fmla="*/ 143101 h 400050"/>
              <a:gd name="connsiteX8" fmla="*/ 0 w 400050"/>
              <a:gd name="connsiteY8" fmla="*/ 186025 h 400050"/>
              <a:gd name="connsiteX9" fmla="*/ 13294 w 400050"/>
              <a:gd name="connsiteY9" fmla="*/ 200329 h 400050"/>
              <a:gd name="connsiteX10" fmla="*/ 199721 w 400050"/>
              <a:gd name="connsiteY10" fmla="*/ 386756 h 400050"/>
              <a:gd name="connsiteX11" fmla="*/ 214024 w 400050"/>
              <a:gd name="connsiteY11" fmla="*/ 400049 h 400050"/>
              <a:gd name="connsiteX12" fmla="*/ 256948 w 400050"/>
              <a:gd name="connsiteY12" fmla="*/ 400049 h 400050"/>
              <a:gd name="connsiteX13" fmla="*/ 271231 w 400050"/>
              <a:gd name="connsiteY13" fmla="*/ 385057 h 400050"/>
              <a:gd name="connsiteX14" fmla="*/ 400041 w 400050"/>
              <a:gd name="connsiteY14" fmla="*/ 385314 h 400050"/>
              <a:gd name="connsiteX15" fmla="*/ 14737 w 400050"/>
              <a:gd name="connsiteY15" fmla="*/ 9 h 400050"/>
              <a:gd name="connsiteX16" fmla="*/ 0 w 400050"/>
              <a:gd name="connsiteY16" fmla="*/ 14302 h 400050"/>
              <a:gd name="connsiteX17" fmla="*/ 0 w 400050"/>
              <a:gd name="connsiteY17" fmla="*/ 57225 h 400050"/>
              <a:gd name="connsiteX18" fmla="*/ 13799 w 400050"/>
              <a:gd name="connsiteY18" fmla="*/ 71512 h 400050"/>
              <a:gd name="connsiteX19" fmla="*/ 328539 w 400050"/>
              <a:gd name="connsiteY19" fmla="*/ 386252 h 400050"/>
              <a:gd name="connsiteX20" fmla="*/ 342826 w 400050"/>
              <a:gd name="connsiteY20" fmla="*/ 400051 h 400050"/>
              <a:gd name="connsiteX21" fmla="*/ 385749 w 400050"/>
              <a:gd name="connsiteY21" fmla="*/ 400051 h 400050"/>
              <a:gd name="connsiteX22" fmla="*/ 400041 w 400050"/>
              <a:gd name="connsiteY22" fmla="*/ 385314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00050" h="400050">
                <a:moveTo>
                  <a:pt x="114372" y="342864"/>
                </a:moveTo>
                <a:cubicBezTo>
                  <a:pt x="114372" y="374447"/>
                  <a:pt x="88769" y="400050"/>
                  <a:pt x="57186" y="400050"/>
                </a:cubicBezTo>
                <a:cubicBezTo>
                  <a:pt x="25602" y="400050"/>
                  <a:pt x="0" y="374447"/>
                  <a:pt x="0" y="342864"/>
                </a:cubicBezTo>
                <a:cubicBezTo>
                  <a:pt x="0" y="311280"/>
                  <a:pt x="25603" y="285677"/>
                  <a:pt x="57187" y="285677"/>
                </a:cubicBezTo>
                <a:cubicBezTo>
                  <a:pt x="88770" y="285677"/>
                  <a:pt x="114372" y="311281"/>
                  <a:pt x="114372" y="342864"/>
                </a:cubicBezTo>
                <a:close/>
                <a:moveTo>
                  <a:pt x="271231" y="385057"/>
                </a:moveTo>
                <a:cubicBezTo>
                  <a:pt x="263771" y="247004"/>
                  <a:pt x="153194" y="136287"/>
                  <a:pt x="14994" y="128819"/>
                </a:cubicBezTo>
                <a:cubicBezTo>
                  <a:pt x="6837" y="128378"/>
                  <a:pt x="0" y="134932"/>
                  <a:pt x="0" y="143101"/>
                </a:cubicBezTo>
                <a:lnTo>
                  <a:pt x="0" y="186025"/>
                </a:lnTo>
                <a:cubicBezTo>
                  <a:pt x="0" y="193540"/>
                  <a:pt x="5795" y="199841"/>
                  <a:pt x="13294" y="200329"/>
                </a:cubicBezTo>
                <a:cubicBezTo>
                  <a:pt x="113156" y="206833"/>
                  <a:pt x="193203" y="286681"/>
                  <a:pt x="199721" y="386756"/>
                </a:cubicBezTo>
                <a:cubicBezTo>
                  <a:pt x="200209" y="394254"/>
                  <a:pt x="206511" y="400049"/>
                  <a:pt x="214024" y="400049"/>
                </a:cubicBezTo>
                <a:lnTo>
                  <a:pt x="256948" y="400049"/>
                </a:lnTo>
                <a:cubicBezTo>
                  <a:pt x="265118" y="400050"/>
                  <a:pt x="271672" y="393214"/>
                  <a:pt x="271231" y="385057"/>
                </a:cubicBezTo>
                <a:close/>
                <a:moveTo>
                  <a:pt x="400041" y="385314"/>
                </a:moveTo>
                <a:cubicBezTo>
                  <a:pt x="392546" y="176520"/>
                  <a:pt x="224550" y="7541"/>
                  <a:pt x="14737" y="9"/>
                </a:cubicBezTo>
                <a:cubicBezTo>
                  <a:pt x="6673" y="-280"/>
                  <a:pt x="0" y="6234"/>
                  <a:pt x="0" y="14302"/>
                </a:cubicBezTo>
                <a:lnTo>
                  <a:pt x="0" y="57225"/>
                </a:lnTo>
                <a:cubicBezTo>
                  <a:pt x="0" y="64927"/>
                  <a:pt x="6103" y="71196"/>
                  <a:pt x="13799" y="71512"/>
                </a:cubicBezTo>
                <a:cubicBezTo>
                  <a:pt x="184516" y="78512"/>
                  <a:pt x="321540" y="215562"/>
                  <a:pt x="328539" y="386252"/>
                </a:cubicBezTo>
                <a:cubicBezTo>
                  <a:pt x="328855" y="393948"/>
                  <a:pt x="335123" y="400051"/>
                  <a:pt x="342826" y="400051"/>
                </a:cubicBezTo>
                <a:lnTo>
                  <a:pt x="385749" y="400051"/>
                </a:lnTo>
                <a:cubicBezTo>
                  <a:pt x="393816" y="400050"/>
                  <a:pt x="400330" y="393377"/>
                  <a:pt x="400041" y="385314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23" name="Graphic 704">
            <a:extLst>
              <a:ext uri="{FF2B5EF4-FFF2-40B4-BE49-F238E27FC236}">
                <a16:creationId xmlns:a16="http://schemas.microsoft.com/office/drawing/2014/main" id="{6762A2C4-2A22-48CF-9C8E-B5EE151F1B50}"/>
              </a:ext>
            </a:extLst>
          </p:cNvPr>
          <p:cNvSpPr/>
          <p:nvPr/>
        </p:nvSpPr>
        <p:spPr>
          <a:xfrm>
            <a:off x="5839271" y="5624670"/>
            <a:ext cx="513457" cy="457200"/>
          </a:xfrm>
          <a:custGeom>
            <a:avLst/>
            <a:gdLst>
              <a:gd name="connsiteX0" fmla="*/ 471595 w 513457"/>
              <a:gd name="connsiteY0" fmla="*/ 269068 h 457200"/>
              <a:gd name="connsiteX1" fmla="*/ 513808 w 513457"/>
              <a:gd name="connsiteY1" fmla="*/ 83331 h 457200"/>
              <a:gd name="connsiteX2" fmla="*/ 492910 w 513457"/>
              <a:gd name="connsiteY2" fmla="*/ 57150 h 457200"/>
              <a:gd name="connsiteX3" fmla="*/ 142168 w 513457"/>
              <a:gd name="connsiteY3" fmla="*/ 57150 h 457200"/>
              <a:gd name="connsiteX4" fmla="*/ 133983 w 513457"/>
              <a:gd name="connsiteY4" fmla="*/ 17136 h 457200"/>
              <a:gd name="connsiteX5" fmla="*/ 112986 w 513457"/>
              <a:gd name="connsiteY5" fmla="*/ 0 h 457200"/>
              <a:gd name="connsiteX6" fmla="*/ 21431 w 513457"/>
              <a:gd name="connsiteY6" fmla="*/ 0 h 457200"/>
              <a:gd name="connsiteX7" fmla="*/ 0 w 513457"/>
              <a:gd name="connsiteY7" fmla="*/ 21431 h 457200"/>
              <a:gd name="connsiteX8" fmla="*/ 0 w 513457"/>
              <a:gd name="connsiteY8" fmla="*/ 35719 h 457200"/>
              <a:gd name="connsiteX9" fmla="*/ 21431 w 513457"/>
              <a:gd name="connsiteY9" fmla="*/ 57150 h 457200"/>
              <a:gd name="connsiteX10" fmla="*/ 83835 w 513457"/>
              <a:gd name="connsiteY10" fmla="*/ 57150 h 457200"/>
              <a:gd name="connsiteX11" fmla="*/ 146564 w 513457"/>
              <a:gd name="connsiteY11" fmla="*/ 363827 h 457200"/>
              <a:gd name="connsiteX12" fmla="*/ 121444 w 513457"/>
              <a:gd name="connsiteY12" fmla="*/ 407194 h 457200"/>
              <a:gd name="connsiteX13" fmla="*/ 171450 w 513457"/>
              <a:gd name="connsiteY13" fmla="*/ 457200 h 457200"/>
              <a:gd name="connsiteX14" fmla="*/ 221456 w 513457"/>
              <a:gd name="connsiteY14" fmla="*/ 407194 h 457200"/>
              <a:gd name="connsiteX15" fmla="*/ 206433 w 513457"/>
              <a:gd name="connsiteY15" fmla="*/ 371475 h 457200"/>
              <a:gd name="connsiteX16" fmla="*/ 393641 w 513457"/>
              <a:gd name="connsiteY16" fmla="*/ 371475 h 457200"/>
              <a:gd name="connsiteX17" fmla="*/ 378619 w 513457"/>
              <a:gd name="connsiteY17" fmla="*/ 407194 h 457200"/>
              <a:gd name="connsiteX18" fmla="*/ 428625 w 513457"/>
              <a:gd name="connsiteY18" fmla="*/ 457200 h 457200"/>
              <a:gd name="connsiteX19" fmla="*/ 478631 w 513457"/>
              <a:gd name="connsiteY19" fmla="*/ 407194 h 457200"/>
              <a:gd name="connsiteX20" fmla="*/ 450432 w 513457"/>
              <a:gd name="connsiteY20" fmla="*/ 362184 h 457200"/>
              <a:gd name="connsiteX21" fmla="*/ 455359 w 513457"/>
              <a:gd name="connsiteY21" fmla="*/ 340506 h 457200"/>
              <a:gd name="connsiteX22" fmla="*/ 434461 w 513457"/>
              <a:gd name="connsiteY22" fmla="*/ 314325 h 457200"/>
              <a:gd name="connsiteX23" fmla="*/ 194772 w 513457"/>
              <a:gd name="connsiteY23" fmla="*/ 314325 h 457200"/>
              <a:gd name="connsiteX24" fmla="*/ 188927 w 513457"/>
              <a:gd name="connsiteY24" fmla="*/ 285750 h 457200"/>
              <a:gd name="connsiteX25" fmla="*/ 450697 w 513457"/>
              <a:gd name="connsiteY25" fmla="*/ 285750 h 457200"/>
              <a:gd name="connsiteX26" fmla="*/ 471595 w 513457"/>
              <a:gd name="connsiteY26" fmla="*/ 269068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3457" h="457200">
                <a:moveTo>
                  <a:pt x="471595" y="269068"/>
                </a:moveTo>
                <a:lnTo>
                  <a:pt x="513808" y="83331"/>
                </a:lnTo>
                <a:cubicBezTo>
                  <a:pt x="516856" y="69920"/>
                  <a:pt x="506662" y="57150"/>
                  <a:pt x="492910" y="57150"/>
                </a:cubicBezTo>
                <a:lnTo>
                  <a:pt x="142168" y="57150"/>
                </a:lnTo>
                <a:lnTo>
                  <a:pt x="133983" y="17136"/>
                </a:lnTo>
                <a:cubicBezTo>
                  <a:pt x="131943" y="7163"/>
                  <a:pt x="123167" y="0"/>
                  <a:pt x="112986" y="0"/>
                </a:cubicBezTo>
                <a:lnTo>
                  <a:pt x="21431" y="0"/>
                </a:lnTo>
                <a:cubicBezTo>
                  <a:pt x="9595" y="0"/>
                  <a:pt x="0" y="9595"/>
                  <a:pt x="0" y="21431"/>
                </a:cubicBezTo>
                <a:lnTo>
                  <a:pt x="0" y="35719"/>
                </a:lnTo>
                <a:cubicBezTo>
                  <a:pt x="0" y="47555"/>
                  <a:pt x="9595" y="57150"/>
                  <a:pt x="21431" y="57150"/>
                </a:cubicBezTo>
                <a:lnTo>
                  <a:pt x="83835" y="57150"/>
                </a:lnTo>
                <a:lnTo>
                  <a:pt x="146564" y="363827"/>
                </a:lnTo>
                <a:cubicBezTo>
                  <a:pt x="131557" y="372457"/>
                  <a:pt x="121444" y="388640"/>
                  <a:pt x="121444" y="407194"/>
                </a:cubicBezTo>
                <a:cubicBezTo>
                  <a:pt x="121444" y="434812"/>
                  <a:pt x="143832" y="457200"/>
                  <a:pt x="171450" y="457200"/>
                </a:cubicBezTo>
                <a:cubicBezTo>
                  <a:pt x="199068" y="457200"/>
                  <a:pt x="221456" y="434812"/>
                  <a:pt x="221456" y="407194"/>
                </a:cubicBezTo>
                <a:cubicBezTo>
                  <a:pt x="221456" y="393197"/>
                  <a:pt x="215699" y="380552"/>
                  <a:pt x="206433" y="371475"/>
                </a:cubicBezTo>
                <a:lnTo>
                  <a:pt x="393641" y="371475"/>
                </a:lnTo>
                <a:cubicBezTo>
                  <a:pt x="384376" y="380552"/>
                  <a:pt x="378619" y="393197"/>
                  <a:pt x="378619" y="407194"/>
                </a:cubicBezTo>
                <a:cubicBezTo>
                  <a:pt x="378619" y="434812"/>
                  <a:pt x="401007" y="457200"/>
                  <a:pt x="428625" y="457200"/>
                </a:cubicBezTo>
                <a:cubicBezTo>
                  <a:pt x="456243" y="457200"/>
                  <a:pt x="478631" y="434812"/>
                  <a:pt x="478631" y="407194"/>
                </a:cubicBezTo>
                <a:cubicBezTo>
                  <a:pt x="478631" y="387395"/>
                  <a:pt x="467123" y="370286"/>
                  <a:pt x="450432" y="362184"/>
                </a:cubicBezTo>
                <a:lnTo>
                  <a:pt x="455359" y="340506"/>
                </a:lnTo>
                <a:cubicBezTo>
                  <a:pt x="458406" y="327095"/>
                  <a:pt x="448213" y="314325"/>
                  <a:pt x="434461" y="314325"/>
                </a:cubicBezTo>
                <a:lnTo>
                  <a:pt x="194772" y="314325"/>
                </a:lnTo>
                <a:lnTo>
                  <a:pt x="188927" y="285750"/>
                </a:lnTo>
                <a:lnTo>
                  <a:pt x="450697" y="285750"/>
                </a:lnTo>
                <a:cubicBezTo>
                  <a:pt x="460703" y="285750"/>
                  <a:pt x="469377" y="278826"/>
                  <a:pt x="471595" y="269068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DA7ADD2D-8C1C-4221-A54A-393938521277}"/>
              </a:ext>
            </a:extLst>
          </p:cNvPr>
          <p:cNvGrpSpPr/>
          <p:nvPr/>
        </p:nvGrpSpPr>
        <p:grpSpPr>
          <a:xfrm>
            <a:off x="-454321" y="-285550"/>
            <a:ext cx="1018086" cy="1018086"/>
            <a:chOff x="8954578" y="871598"/>
            <a:chExt cx="5365690" cy="5365690"/>
          </a:xfrm>
        </p:grpSpPr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B27C38AA-C304-4CD3-873D-D7CB2C1D2D8D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FDE81150-83B7-4D0B-98E8-4DBFE612E8B6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7998B942-C2A2-4E4E-AFFE-B3F53DD506F5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38EC419C-87DA-495A-87D0-51AD72D62C50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0C643329-ACAE-435A-A0F3-B4EA3D56370E}"/>
              </a:ext>
            </a:extLst>
          </p:cNvPr>
          <p:cNvGrpSpPr/>
          <p:nvPr/>
        </p:nvGrpSpPr>
        <p:grpSpPr>
          <a:xfrm>
            <a:off x="-454321" y="6269265"/>
            <a:ext cx="1018086" cy="1018086"/>
            <a:chOff x="8954578" y="871598"/>
            <a:chExt cx="5365690" cy="5365690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07B11E4C-1BA3-4E3A-9663-249495390DE7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0D01ADAB-63B6-4666-B09A-3CCBEDB0A48A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F65653C7-D88B-4DBD-B754-6B7F1DAE9067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D0AB39B9-42B2-432B-A2C6-07B265127323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59BCDB9C-8485-41DE-8D94-3E535DF5FCC0}"/>
              </a:ext>
            </a:extLst>
          </p:cNvPr>
          <p:cNvGrpSpPr/>
          <p:nvPr/>
        </p:nvGrpSpPr>
        <p:grpSpPr>
          <a:xfrm>
            <a:off x="11682957" y="-285550"/>
            <a:ext cx="1018086" cy="1018086"/>
            <a:chOff x="8954578" y="871598"/>
            <a:chExt cx="5365690" cy="5365690"/>
          </a:xfrm>
        </p:grpSpPr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AB737A3-3ED3-410B-82C8-AAC35FDC3905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986D6300-7C2D-4B4C-8C04-C5DB85BFDE0E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F66A3FBF-3E06-4B07-BF2E-E1F0E54F55F6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F05C7320-069B-463A-8B93-D56C46175596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DF40CAA2-524D-4FF8-925C-76652FFDB3D8}"/>
              </a:ext>
            </a:extLst>
          </p:cNvPr>
          <p:cNvGrpSpPr/>
          <p:nvPr/>
        </p:nvGrpSpPr>
        <p:grpSpPr>
          <a:xfrm>
            <a:off x="11682957" y="6269265"/>
            <a:ext cx="1018086" cy="1018086"/>
            <a:chOff x="8954578" y="871598"/>
            <a:chExt cx="5365690" cy="5365690"/>
          </a:xfrm>
        </p:grpSpPr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937CE109-A06A-48BD-9C79-775AF7B5A63C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B6B2C1F-D86F-48B9-B344-561339DD517C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E08B54F6-E99C-4A44-B186-5834A600A8F6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DABD0FED-3A0B-4C5D-9F08-E300A3C7EDCE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1805846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5CD69D2-1596-46E7-B320-028CAAE4457E}"/>
              </a:ext>
            </a:extLst>
          </p:cNvPr>
          <p:cNvSpPr/>
          <p:nvPr/>
        </p:nvSpPr>
        <p:spPr>
          <a:xfrm>
            <a:off x="1593731" y="2287607"/>
            <a:ext cx="3322938" cy="3453370"/>
          </a:xfrm>
          <a:prstGeom prst="roundRect">
            <a:avLst>
              <a:gd name="adj" fmla="val 4864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8B49B4-E94C-48CF-B6EB-5804D75C69AD}"/>
              </a:ext>
            </a:extLst>
          </p:cNvPr>
          <p:cNvSpPr/>
          <p:nvPr/>
        </p:nvSpPr>
        <p:spPr>
          <a:xfrm>
            <a:off x="2462478" y="3648684"/>
            <a:ext cx="1753842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 sit</a:t>
            </a:r>
          </a:p>
        </p:txBody>
      </p:sp>
      <p:sp>
        <p:nvSpPr>
          <p:cNvPr id="7" name="Graphic 85">
            <a:extLst>
              <a:ext uri="{FF2B5EF4-FFF2-40B4-BE49-F238E27FC236}">
                <a16:creationId xmlns:a16="http://schemas.microsoft.com/office/drawing/2014/main" id="{D4977B48-BD4A-46D4-86B4-2C8912E28C20}"/>
              </a:ext>
            </a:extLst>
          </p:cNvPr>
          <p:cNvSpPr/>
          <p:nvPr/>
        </p:nvSpPr>
        <p:spPr>
          <a:xfrm>
            <a:off x="2278253" y="3756753"/>
            <a:ext cx="184038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1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89F34CA-9C5D-4E60-AD1B-2CC29C5D5616}"/>
              </a:ext>
            </a:extLst>
          </p:cNvPr>
          <p:cNvSpPr/>
          <p:nvPr/>
        </p:nvSpPr>
        <p:spPr>
          <a:xfrm>
            <a:off x="2462291" y="4157826"/>
            <a:ext cx="1753842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 sit</a:t>
            </a:r>
          </a:p>
        </p:txBody>
      </p:sp>
      <p:sp>
        <p:nvSpPr>
          <p:cNvPr id="9" name="Graphic 85">
            <a:extLst>
              <a:ext uri="{FF2B5EF4-FFF2-40B4-BE49-F238E27FC236}">
                <a16:creationId xmlns:a16="http://schemas.microsoft.com/office/drawing/2014/main" id="{3F941CDF-D2A8-4BC5-9FAA-11AE92A6F607}"/>
              </a:ext>
            </a:extLst>
          </p:cNvPr>
          <p:cNvSpPr/>
          <p:nvPr/>
        </p:nvSpPr>
        <p:spPr>
          <a:xfrm>
            <a:off x="2278066" y="4265895"/>
            <a:ext cx="184038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1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B0A1547-58BB-4A11-BD59-DDAFE02BBAF1}"/>
              </a:ext>
            </a:extLst>
          </p:cNvPr>
          <p:cNvSpPr/>
          <p:nvPr/>
        </p:nvSpPr>
        <p:spPr>
          <a:xfrm>
            <a:off x="2462104" y="4675662"/>
            <a:ext cx="1753842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 sit</a:t>
            </a:r>
          </a:p>
        </p:txBody>
      </p:sp>
      <p:sp>
        <p:nvSpPr>
          <p:cNvPr id="11" name="Graphic 85">
            <a:extLst>
              <a:ext uri="{FF2B5EF4-FFF2-40B4-BE49-F238E27FC236}">
                <a16:creationId xmlns:a16="http://schemas.microsoft.com/office/drawing/2014/main" id="{4454B999-771D-443E-83AA-D0F28FD7BDB9}"/>
              </a:ext>
            </a:extLst>
          </p:cNvPr>
          <p:cNvSpPr/>
          <p:nvPr/>
        </p:nvSpPr>
        <p:spPr>
          <a:xfrm>
            <a:off x="2277879" y="4783731"/>
            <a:ext cx="184038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1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85EA6F9-24F7-402D-B06C-7B27128B311B}"/>
              </a:ext>
            </a:extLst>
          </p:cNvPr>
          <p:cNvSpPr/>
          <p:nvPr/>
        </p:nvSpPr>
        <p:spPr>
          <a:xfrm>
            <a:off x="2158538" y="5337241"/>
            <a:ext cx="2193324" cy="69890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arlow" panose="00000500000000000000" pitchFamily="2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C200DEB-C30C-4DDA-A11F-8A5366E3F203}"/>
              </a:ext>
            </a:extLst>
          </p:cNvPr>
          <p:cNvSpPr/>
          <p:nvPr/>
        </p:nvSpPr>
        <p:spPr>
          <a:xfrm>
            <a:off x="2489800" y="5359079"/>
            <a:ext cx="1530799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dirty="0">
                <a:solidFill>
                  <a:schemeClr val="bg1"/>
                </a:solidFill>
                <a:latin typeface="Barlow" panose="00000500000000000000" pitchFamily="2" charset="0"/>
              </a:rPr>
              <a:t>256,200++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87D3E17-DDDC-4CFC-ABCE-048EF31E1891}"/>
              </a:ext>
            </a:extLst>
          </p:cNvPr>
          <p:cNvSpPr/>
          <p:nvPr/>
        </p:nvSpPr>
        <p:spPr>
          <a:xfrm>
            <a:off x="2187377" y="2546830"/>
            <a:ext cx="2028382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500000000000000" pitchFamily="2" charset="0"/>
              </a:rPr>
              <a:t>Our Benefit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372762D-0625-420C-86C0-A66D9AA1A7A9}"/>
              </a:ext>
            </a:extLst>
          </p:cNvPr>
          <p:cNvSpPr/>
          <p:nvPr/>
        </p:nvSpPr>
        <p:spPr>
          <a:xfrm>
            <a:off x="2187378" y="2917444"/>
            <a:ext cx="2193324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Lorem ipsum dolor sit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amet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,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consectetur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adipiscing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 </a:t>
            </a:r>
            <a:r>
              <a:rPr lang="en-US" sz="12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elit</a:t>
            </a:r>
            <a:r>
              <a:rPr lang="en-US" sz="1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500000000000000" pitchFamily="2" charset="0"/>
              </a:rPr>
              <a:t>,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917A427-9D69-4005-9976-1DA4289D7F66}"/>
              </a:ext>
            </a:extLst>
          </p:cNvPr>
          <p:cNvSpPr txBox="1"/>
          <p:nvPr/>
        </p:nvSpPr>
        <p:spPr>
          <a:xfrm>
            <a:off x="2814664" y="625476"/>
            <a:ext cx="65626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>
                <a:latin typeface="Barlow" panose="00000500000000000000" pitchFamily="2" charset="0"/>
              </a:rPr>
              <a:t>Price List Of Building Materials For Home Renovations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133AB02-CA8E-4361-8E8E-A0F704EDED5B}"/>
              </a:ext>
            </a:extLst>
          </p:cNvPr>
          <p:cNvSpPr/>
          <p:nvPr/>
        </p:nvSpPr>
        <p:spPr>
          <a:xfrm>
            <a:off x="4351862" y="3598985"/>
            <a:ext cx="1398945" cy="139894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EFD4922-8946-4257-AF44-2D79341D69DB}"/>
              </a:ext>
            </a:extLst>
          </p:cNvPr>
          <p:cNvSpPr/>
          <p:nvPr/>
        </p:nvSpPr>
        <p:spPr>
          <a:xfrm>
            <a:off x="4607640" y="3910838"/>
            <a:ext cx="887506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  <a:latin typeface="Barlow" panose="00000500000000000000" pitchFamily="2" charset="0"/>
              </a:rPr>
              <a:t>Wave 1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11636F9-56EF-4ADE-98EE-1E593E830BB5}"/>
              </a:ext>
            </a:extLst>
          </p:cNvPr>
          <p:cNvSpPr/>
          <p:nvPr/>
        </p:nvSpPr>
        <p:spPr>
          <a:xfrm>
            <a:off x="4392148" y="4151415"/>
            <a:ext cx="1324454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$440</a:t>
            </a:r>
            <a:endParaRPr lang="en-US" sz="2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4953387A-0229-41C1-805D-DBC875D714D6}"/>
              </a:ext>
            </a:extLst>
          </p:cNvPr>
          <p:cNvSpPr/>
          <p:nvPr/>
        </p:nvSpPr>
        <p:spPr>
          <a:xfrm>
            <a:off x="6406584" y="2287607"/>
            <a:ext cx="3322938" cy="3453370"/>
          </a:xfrm>
          <a:prstGeom prst="roundRect">
            <a:avLst>
              <a:gd name="adj" fmla="val 4864"/>
            </a:avLst>
          </a:prstGeom>
          <a:solidFill>
            <a:schemeClr val="accent2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4924A9A-74AE-4EBD-8DFF-CA2E5B7EC8E9}"/>
              </a:ext>
            </a:extLst>
          </p:cNvPr>
          <p:cNvSpPr/>
          <p:nvPr/>
        </p:nvSpPr>
        <p:spPr>
          <a:xfrm>
            <a:off x="7275331" y="3648684"/>
            <a:ext cx="1753842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 sit</a:t>
            </a:r>
          </a:p>
        </p:txBody>
      </p:sp>
      <p:sp>
        <p:nvSpPr>
          <p:cNvPr id="38" name="Graphic 85">
            <a:extLst>
              <a:ext uri="{FF2B5EF4-FFF2-40B4-BE49-F238E27FC236}">
                <a16:creationId xmlns:a16="http://schemas.microsoft.com/office/drawing/2014/main" id="{905FAD60-9C40-476F-88ED-3867EDBEDE8F}"/>
              </a:ext>
            </a:extLst>
          </p:cNvPr>
          <p:cNvSpPr/>
          <p:nvPr/>
        </p:nvSpPr>
        <p:spPr>
          <a:xfrm>
            <a:off x="7091106" y="3756753"/>
            <a:ext cx="184038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bg1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F101096-D1BC-40CF-B672-459595292B23}"/>
              </a:ext>
            </a:extLst>
          </p:cNvPr>
          <p:cNvSpPr/>
          <p:nvPr/>
        </p:nvSpPr>
        <p:spPr>
          <a:xfrm>
            <a:off x="7275144" y="4157826"/>
            <a:ext cx="1753842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 sit</a:t>
            </a:r>
          </a:p>
        </p:txBody>
      </p:sp>
      <p:sp>
        <p:nvSpPr>
          <p:cNvPr id="40" name="Graphic 85">
            <a:extLst>
              <a:ext uri="{FF2B5EF4-FFF2-40B4-BE49-F238E27FC236}">
                <a16:creationId xmlns:a16="http://schemas.microsoft.com/office/drawing/2014/main" id="{0CBB016F-B11A-4717-A964-EBF5CBCB1ADA}"/>
              </a:ext>
            </a:extLst>
          </p:cNvPr>
          <p:cNvSpPr/>
          <p:nvPr/>
        </p:nvSpPr>
        <p:spPr>
          <a:xfrm>
            <a:off x="7090919" y="4265895"/>
            <a:ext cx="184038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bg1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544C688-4E8A-4B3A-9508-8BE1E6A97BF9}"/>
              </a:ext>
            </a:extLst>
          </p:cNvPr>
          <p:cNvSpPr/>
          <p:nvPr/>
        </p:nvSpPr>
        <p:spPr>
          <a:xfrm>
            <a:off x="7274957" y="4675662"/>
            <a:ext cx="1753842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 sit</a:t>
            </a:r>
          </a:p>
        </p:txBody>
      </p:sp>
      <p:sp>
        <p:nvSpPr>
          <p:cNvPr id="42" name="Graphic 85">
            <a:extLst>
              <a:ext uri="{FF2B5EF4-FFF2-40B4-BE49-F238E27FC236}">
                <a16:creationId xmlns:a16="http://schemas.microsoft.com/office/drawing/2014/main" id="{B526DE46-89D7-4BC2-93CB-870E26D1D5E1}"/>
              </a:ext>
            </a:extLst>
          </p:cNvPr>
          <p:cNvSpPr/>
          <p:nvPr/>
        </p:nvSpPr>
        <p:spPr>
          <a:xfrm>
            <a:off x="7090732" y="4783731"/>
            <a:ext cx="184038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bg1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578B0B5E-EB65-40D0-A9B4-3B5818A0CB20}"/>
              </a:ext>
            </a:extLst>
          </p:cNvPr>
          <p:cNvSpPr/>
          <p:nvPr/>
        </p:nvSpPr>
        <p:spPr>
          <a:xfrm>
            <a:off x="6971391" y="5337241"/>
            <a:ext cx="2193324" cy="69890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86BA0C4-8391-4051-A50C-57C6F617A104}"/>
              </a:ext>
            </a:extLst>
          </p:cNvPr>
          <p:cNvSpPr/>
          <p:nvPr/>
        </p:nvSpPr>
        <p:spPr>
          <a:xfrm>
            <a:off x="7302653" y="5359079"/>
            <a:ext cx="1530799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dirty="0">
                <a:solidFill>
                  <a:schemeClr val="accent2"/>
                </a:solidFill>
                <a:latin typeface="Barlow" panose="00000500000000000000" pitchFamily="2" charset="0"/>
              </a:rPr>
              <a:t>487,309++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B0E830B-F12C-4833-9305-1891C7A3DA05}"/>
              </a:ext>
            </a:extLst>
          </p:cNvPr>
          <p:cNvSpPr/>
          <p:nvPr/>
        </p:nvSpPr>
        <p:spPr>
          <a:xfrm>
            <a:off x="7000230" y="2546830"/>
            <a:ext cx="2028382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bg1"/>
                </a:solidFill>
                <a:latin typeface="Barlow" panose="00000500000000000000" pitchFamily="2" charset="0"/>
              </a:rPr>
              <a:t>Our Benefit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DFCA170-776F-40F4-B6B2-743BFC97D7F6}"/>
              </a:ext>
            </a:extLst>
          </p:cNvPr>
          <p:cNvSpPr/>
          <p:nvPr/>
        </p:nvSpPr>
        <p:spPr>
          <a:xfrm>
            <a:off x="7000231" y="2917444"/>
            <a:ext cx="2193324" cy="623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Lorem ipsum dolor sit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amet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,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consectetur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adipiscing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elit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,</a:t>
            </a:r>
            <a:endParaRPr lang="en-US" sz="1200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2D1EC2F-B59D-4E0A-8EF4-3D88D857020A}"/>
              </a:ext>
            </a:extLst>
          </p:cNvPr>
          <p:cNvSpPr/>
          <p:nvPr/>
        </p:nvSpPr>
        <p:spPr>
          <a:xfrm>
            <a:off x="9164715" y="3598985"/>
            <a:ext cx="1398945" cy="139894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N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8C197DA-9FFA-4668-B14B-5F997A43CCC1}"/>
              </a:ext>
            </a:extLst>
          </p:cNvPr>
          <p:cNvSpPr/>
          <p:nvPr/>
        </p:nvSpPr>
        <p:spPr>
          <a:xfrm>
            <a:off x="9420493" y="3910838"/>
            <a:ext cx="887506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accent2"/>
                </a:solidFill>
                <a:latin typeface="Barlow" panose="00000500000000000000" pitchFamily="2" charset="0"/>
              </a:rPr>
              <a:t>Wave 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DEF51D3-821A-4446-AD94-56582C15CE94}"/>
              </a:ext>
            </a:extLst>
          </p:cNvPr>
          <p:cNvSpPr/>
          <p:nvPr/>
        </p:nvSpPr>
        <p:spPr>
          <a:xfrm>
            <a:off x="9205001" y="4151415"/>
            <a:ext cx="1324454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accent2"/>
                </a:solidFill>
                <a:effectLst/>
                <a:latin typeface="Barlow" panose="00000500000000000000" pitchFamily="2" charset="0"/>
              </a:rPr>
              <a:t>$222</a:t>
            </a:r>
            <a:endParaRPr lang="en-US" sz="2200" b="1" dirty="0">
              <a:solidFill>
                <a:schemeClr val="accent2"/>
              </a:solidFill>
              <a:latin typeface="Barlow" panose="00000500000000000000" pitchFamily="2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83A9632-7A58-461F-B511-5B787EA7195A}"/>
              </a:ext>
            </a:extLst>
          </p:cNvPr>
          <p:cNvGrpSpPr/>
          <p:nvPr/>
        </p:nvGrpSpPr>
        <p:grpSpPr>
          <a:xfrm>
            <a:off x="-454321" y="-285550"/>
            <a:ext cx="1018086" cy="1018086"/>
            <a:chOff x="8954578" y="871598"/>
            <a:chExt cx="5365690" cy="5365690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FAD246C7-9530-44E6-B2F7-CFAFF86323FC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DFE8142-C903-4109-A1BF-9807E3A005A1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A12A966F-D41F-4DFB-9D2D-BDC6AA77C5CE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5FBC7EB8-2869-4271-B221-3B02E454C9E6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AF57FDA-91D7-4BEB-8BF7-ACB3B4D093EC}"/>
              </a:ext>
            </a:extLst>
          </p:cNvPr>
          <p:cNvGrpSpPr/>
          <p:nvPr/>
        </p:nvGrpSpPr>
        <p:grpSpPr>
          <a:xfrm>
            <a:off x="-454321" y="6269265"/>
            <a:ext cx="1018086" cy="1018086"/>
            <a:chOff x="8954578" y="871598"/>
            <a:chExt cx="5365690" cy="536569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9F2051E-849E-48C3-B82C-6D9C0F78422D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4D24E54D-3118-4256-A3E1-CCD9841BDF1D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38FD6181-0B86-4794-82E8-735710B587A5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C64295DF-DB3C-4A16-8E77-DF2E75AAD715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6E5754A-E18F-4AE7-96D9-6F6F91125A57}"/>
              </a:ext>
            </a:extLst>
          </p:cNvPr>
          <p:cNvGrpSpPr/>
          <p:nvPr/>
        </p:nvGrpSpPr>
        <p:grpSpPr>
          <a:xfrm>
            <a:off x="11682957" y="-285550"/>
            <a:ext cx="1018086" cy="1018086"/>
            <a:chOff x="8954578" y="871598"/>
            <a:chExt cx="5365690" cy="5365690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0F1DC155-A2D3-4F04-9520-B00D6637AD8E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5845ECDB-57F9-495E-AB82-A8465DE3B756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0982ED7-C13F-486C-AEF6-C08BD5BB2DE6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39C8D94-C085-49A4-B8F9-7662E30168D3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E00FBB3-3047-4EA8-89D9-D397A1996583}"/>
              </a:ext>
            </a:extLst>
          </p:cNvPr>
          <p:cNvGrpSpPr/>
          <p:nvPr/>
        </p:nvGrpSpPr>
        <p:grpSpPr>
          <a:xfrm>
            <a:off x="11682957" y="6269265"/>
            <a:ext cx="1018086" cy="1018086"/>
            <a:chOff x="8954578" y="871598"/>
            <a:chExt cx="5365690" cy="5365690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93E5F60-D51F-4A52-8D5E-C96082EB1732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4F0677AD-E8CC-4763-B081-9AC67080D50C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AB6A79B8-07B6-456C-AE4F-0BBD8D245828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FD8083FB-378B-4DDE-B493-7AE4A352F96F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633163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DADA5C7-D131-4A69-9BDB-EF43FD4E28D8}"/>
              </a:ext>
            </a:extLst>
          </p:cNvPr>
          <p:cNvSpPr/>
          <p:nvPr/>
        </p:nvSpPr>
        <p:spPr>
          <a:xfrm>
            <a:off x="1460500" y="2251364"/>
            <a:ext cx="2133600" cy="3581976"/>
          </a:xfrm>
          <a:prstGeom prst="roundRect">
            <a:avLst>
              <a:gd name="adj" fmla="val 4864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66A5120-F5C0-4725-B154-6F76447C6B59}"/>
              </a:ext>
            </a:extLst>
          </p:cNvPr>
          <p:cNvSpPr/>
          <p:nvPr/>
        </p:nvSpPr>
        <p:spPr>
          <a:xfrm>
            <a:off x="3848100" y="2251364"/>
            <a:ext cx="2133600" cy="3581976"/>
          </a:xfrm>
          <a:prstGeom prst="roundRect">
            <a:avLst>
              <a:gd name="adj" fmla="val 4864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2BC1014-E391-443B-B295-0BFA689E9CEE}"/>
              </a:ext>
            </a:extLst>
          </p:cNvPr>
          <p:cNvSpPr/>
          <p:nvPr/>
        </p:nvSpPr>
        <p:spPr>
          <a:xfrm>
            <a:off x="6636143" y="2801181"/>
            <a:ext cx="4095357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Eum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veritatis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autem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quo libero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consequatur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non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voluptatem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veritatis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perspiciatis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consequatur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. Sed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enim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tenetur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et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expedita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5D11E-5A54-4706-8270-CB1BC121AFB0}"/>
              </a:ext>
            </a:extLst>
          </p:cNvPr>
          <p:cNvSpPr/>
          <p:nvPr/>
        </p:nvSpPr>
        <p:spPr>
          <a:xfrm>
            <a:off x="6636143" y="2373417"/>
            <a:ext cx="2028382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500000000000000" pitchFamily="2" charset="0"/>
              </a:rPr>
              <a:t>Benefit Package 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B176AB7-1640-43D1-8665-2D7C3CED3CD4}"/>
              </a:ext>
            </a:extLst>
          </p:cNvPr>
          <p:cNvSpPr/>
          <p:nvPr/>
        </p:nvSpPr>
        <p:spPr>
          <a:xfrm>
            <a:off x="6636143" y="4443276"/>
            <a:ext cx="4095357" cy="607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Eum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veritatis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autem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quo libero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consequatur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non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voluptatem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77ED648-53C8-4414-B72F-32412C1333C9}"/>
              </a:ext>
            </a:extLst>
          </p:cNvPr>
          <p:cNvSpPr/>
          <p:nvPr/>
        </p:nvSpPr>
        <p:spPr>
          <a:xfrm>
            <a:off x="6636143" y="4015512"/>
            <a:ext cx="2028382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500000000000000" pitchFamily="2" charset="0"/>
              </a:rPr>
              <a:t>Benefit Package 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2266356-9CB2-4C37-A68C-ED8E00BACA91}"/>
              </a:ext>
            </a:extLst>
          </p:cNvPr>
          <p:cNvSpPr/>
          <p:nvPr/>
        </p:nvSpPr>
        <p:spPr>
          <a:xfrm>
            <a:off x="1720153" y="3048135"/>
            <a:ext cx="1614294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rlow" panose="00000500000000000000" pitchFamily="2" charset="0"/>
              </a:rPr>
              <a:t>Package 1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4E00271-2E45-4DB3-9B8E-54C615CFC6DF}"/>
              </a:ext>
            </a:extLst>
          </p:cNvPr>
          <p:cNvSpPr/>
          <p:nvPr/>
        </p:nvSpPr>
        <p:spPr>
          <a:xfrm>
            <a:off x="4118703" y="3048135"/>
            <a:ext cx="1614294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rlow" panose="00000500000000000000" pitchFamily="2" charset="0"/>
              </a:rPr>
              <a:t>Package 2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685CED-05B2-4E1D-B7E1-B7AC8DB29281}"/>
              </a:ext>
            </a:extLst>
          </p:cNvPr>
          <p:cNvSpPr/>
          <p:nvPr/>
        </p:nvSpPr>
        <p:spPr>
          <a:xfrm>
            <a:off x="1770987" y="3397054"/>
            <a:ext cx="1613926" cy="607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Eum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3129900-4AE7-4899-88C7-06CEDE09BB47}"/>
              </a:ext>
            </a:extLst>
          </p:cNvPr>
          <p:cNvSpPr/>
          <p:nvPr/>
        </p:nvSpPr>
        <p:spPr>
          <a:xfrm>
            <a:off x="4107937" y="3397054"/>
            <a:ext cx="1613926" cy="607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Eum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BE8DA5-97D9-4373-8936-D80527AAA3FD}"/>
              </a:ext>
            </a:extLst>
          </p:cNvPr>
          <p:cNvSpPr/>
          <p:nvPr/>
        </p:nvSpPr>
        <p:spPr>
          <a:xfrm>
            <a:off x="6910870" y="5315115"/>
            <a:ext cx="1753842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 sit</a:t>
            </a:r>
          </a:p>
        </p:txBody>
      </p:sp>
      <p:sp>
        <p:nvSpPr>
          <p:cNvPr id="17" name="Graphic 85">
            <a:extLst>
              <a:ext uri="{FF2B5EF4-FFF2-40B4-BE49-F238E27FC236}">
                <a16:creationId xmlns:a16="http://schemas.microsoft.com/office/drawing/2014/main" id="{CC367525-2BFD-4C7A-8A68-51E8CFFEDA13}"/>
              </a:ext>
            </a:extLst>
          </p:cNvPr>
          <p:cNvSpPr/>
          <p:nvPr/>
        </p:nvSpPr>
        <p:spPr>
          <a:xfrm>
            <a:off x="6726645" y="5423184"/>
            <a:ext cx="184038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1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5DDFDC9-7C04-46E2-BBA7-D0D75AA2259E}"/>
              </a:ext>
            </a:extLst>
          </p:cNvPr>
          <p:cNvSpPr/>
          <p:nvPr/>
        </p:nvSpPr>
        <p:spPr>
          <a:xfrm>
            <a:off x="8848937" y="5315115"/>
            <a:ext cx="1753842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 sit</a:t>
            </a:r>
          </a:p>
        </p:txBody>
      </p:sp>
      <p:sp>
        <p:nvSpPr>
          <p:cNvPr id="21" name="Graphic 85">
            <a:extLst>
              <a:ext uri="{FF2B5EF4-FFF2-40B4-BE49-F238E27FC236}">
                <a16:creationId xmlns:a16="http://schemas.microsoft.com/office/drawing/2014/main" id="{2B6A85DB-446D-41E5-B69A-B42BC068E392}"/>
              </a:ext>
            </a:extLst>
          </p:cNvPr>
          <p:cNvSpPr/>
          <p:nvPr/>
        </p:nvSpPr>
        <p:spPr>
          <a:xfrm>
            <a:off x="8664712" y="5423184"/>
            <a:ext cx="184038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2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4B8DEEA-8EEB-4E54-B115-21F5118BD34C}"/>
              </a:ext>
            </a:extLst>
          </p:cNvPr>
          <p:cNvSpPr txBox="1"/>
          <p:nvPr/>
        </p:nvSpPr>
        <p:spPr>
          <a:xfrm>
            <a:off x="2814664" y="625476"/>
            <a:ext cx="65626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>
                <a:latin typeface="Barlow" panose="00000500000000000000" pitchFamily="2" charset="0"/>
              </a:rPr>
              <a:t>Entrance Ticket Prices For Popular Tourist Destinations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BC9A71A-DF19-42C4-870C-A9B0CE4CE891}"/>
              </a:ext>
            </a:extLst>
          </p:cNvPr>
          <p:cNvSpPr/>
          <p:nvPr/>
        </p:nvSpPr>
        <p:spPr>
          <a:xfrm>
            <a:off x="1918882" y="4279095"/>
            <a:ext cx="1222682" cy="122268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N" sz="14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68DCA41-891D-403E-8777-37422EB58935}"/>
              </a:ext>
            </a:extLst>
          </p:cNvPr>
          <p:cNvSpPr/>
          <p:nvPr/>
        </p:nvSpPr>
        <p:spPr>
          <a:xfrm>
            <a:off x="1858259" y="4587190"/>
            <a:ext cx="1324454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$440</a:t>
            </a:r>
            <a:endParaRPr lang="en-US" sz="2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6AC3539-20C1-41B4-946A-21B4A363276B}"/>
              </a:ext>
            </a:extLst>
          </p:cNvPr>
          <p:cNvSpPr/>
          <p:nvPr/>
        </p:nvSpPr>
        <p:spPr>
          <a:xfrm>
            <a:off x="4319789" y="4304180"/>
            <a:ext cx="1222682" cy="122268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N" sz="140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C0EF127-0720-44E6-A5CC-F4BB9B406052}"/>
              </a:ext>
            </a:extLst>
          </p:cNvPr>
          <p:cNvSpPr/>
          <p:nvPr/>
        </p:nvSpPr>
        <p:spPr>
          <a:xfrm>
            <a:off x="4259166" y="4612275"/>
            <a:ext cx="1324454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$783</a:t>
            </a:r>
            <a:endParaRPr lang="en-US" sz="2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29" name="Graphic 756">
            <a:extLst>
              <a:ext uri="{FF2B5EF4-FFF2-40B4-BE49-F238E27FC236}">
                <a16:creationId xmlns:a16="http://schemas.microsoft.com/office/drawing/2014/main" id="{E06E4CCD-7E6B-4E34-BA19-9501ABD2DA66}"/>
              </a:ext>
            </a:extLst>
          </p:cNvPr>
          <p:cNvSpPr/>
          <p:nvPr/>
        </p:nvSpPr>
        <p:spPr>
          <a:xfrm>
            <a:off x="2357464" y="2573928"/>
            <a:ext cx="457200" cy="400050"/>
          </a:xfrm>
          <a:custGeom>
            <a:avLst/>
            <a:gdLst>
              <a:gd name="connsiteX0" fmla="*/ 271463 w 457200"/>
              <a:gd name="connsiteY0" fmla="*/ 342900 h 400050"/>
              <a:gd name="connsiteX1" fmla="*/ 214313 w 457200"/>
              <a:gd name="connsiteY1" fmla="*/ 342900 h 400050"/>
              <a:gd name="connsiteX2" fmla="*/ 200026 w 457200"/>
              <a:gd name="connsiteY2" fmla="*/ 357188 h 400050"/>
              <a:gd name="connsiteX3" fmla="*/ 200026 w 457200"/>
              <a:gd name="connsiteY3" fmla="*/ 385763 h 400050"/>
              <a:gd name="connsiteX4" fmla="*/ 214313 w 457200"/>
              <a:gd name="connsiteY4" fmla="*/ 400050 h 400050"/>
              <a:gd name="connsiteX5" fmla="*/ 271463 w 457200"/>
              <a:gd name="connsiteY5" fmla="*/ 400050 h 400050"/>
              <a:gd name="connsiteX6" fmla="*/ 285751 w 457200"/>
              <a:gd name="connsiteY6" fmla="*/ 385763 h 400050"/>
              <a:gd name="connsiteX7" fmla="*/ 285751 w 457200"/>
              <a:gd name="connsiteY7" fmla="*/ 357188 h 400050"/>
              <a:gd name="connsiteX8" fmla="*/ 271463 w 457200"/>
              <a:gd name="connsiteY8" fmla="*/ 342900 h 400050"/>
              <a:gd name="connsiteX9" fmla="*/ 157163 w 457200"/>
              <a:gd name="connsiteY9" fmla="*/ 285750 h 400050"/>
              <a:gd name="connsiteX10" fmla="*/ 114301 w 457200"/>
              <a:gd name="connsiteY10" fmla="*/ 285750 h 400050"/>
              <a:gd name="connsiteX11" fmla="*/ 114301 w 457200"/>
              <a:gd name="connsiteY11" fmla="*/ 14288 h 400050"/>
              <a:gd name="connsiteX12" fmla="*/ 100013 w 457200"/>
              <a:gd name="connsiteY12" fmla="*/ 0 h 400050"/>
              <a:gd name="connsiteX13" fmla="*/ 71438 w 457200"/>
              <a:gd name="connsiteY13" fmla="*/ 0 h 400050"/>
              <a:gd name="connsiteX14" fmla="*/ 57151 w 457200"/>
              <a:gd name="connsiteY14" fmla="*/ 14288 h 400050"/>
              <a:gd name="connsiteX15" fmla="*/ 57151 w 457200"/>
              <a:gd name="connsiteY15" fmla="*/ 285750 h 400050"/>
              <a:gd name="connsiteX16" fmla="*/ 14288 w 457200"/>
              <a:gd name="connsiteY16" fmla="*/ 285750 h 400050"/>
              <a:gd name="connsiteX17" fmla="*/ 4207 w 457200"/>
              <a:gd name="connsiteY17" fmla="*/ 310137 h 400050"/>
              <a:gd name="connsiteX18" fmla="*/ 75644 w 457200"/>
              <a:gd name="connsiteY18" fmla="*/ 395862 h 400050"/>
              <a:gd name="connsiteX19" fmla="*/ 95843 w 457200"/>
              <a:gd name="connsiteY19" fmla="*/ 395862 h 400050"/>
              <a:gd name="connsiteX20" fmla="*/ 167281 w 457200"/>
              <a:gd name="connsiteY20" fmla="*/ 310137 h 400050"/>
              <a:gd name="connsiteX21" fmla="*/ 157163 w 457200"/>
              <a:gd name="connsiteY21" fmla="*/ 285750 h 400050"/>
              <a:gd name="connsiteX22" fmla="*/ 385763 w 457200"/>
              <a:gd name="connsiteY22" fmla="*/ 114300 h 400050"/>
              <a:gd name="connsiteX23" fmla="*/ 214313 w 457200"/>
              <a:gd name="connsiteY23" fmla="*/ 114300 h 400050"/>
              <a:gd name="connsiteX24" fmla="*/ 200026 w 457200"/>
              <a:gd name="connsiteY24" fmla="*/ 128588 h 400050"/>
              <a:gd name="connsiteX25" fmla="*/ 200026 w 457200"/>
              <a:gd name="connsiteY25" fmla="*/ 157163 h 400050"/>
              <a:gd name="connsiteX26" fmla="*/ 214313 w 457200"/>
              <a:gd name="connsiteY26" fmla="*/ 171450 h 400050"/>
              <a:gd name="connsiteX27" fmla="*/ 385763 w 457200"/>
              <a:gd name="connsiteY27" fmla="*/ 171450 h 400050"/>
              <a:gd name="connsiteX28" fmla="*/ 400051 w 457200"/>
              <a:gd name="connsiteY28" fmla="*/ 157163 h 400050"/>
              <a:gd name="connsiteX29" fmla="*/ 400051 w 457200"/>
              <a:gd name="connsiteY29" fmla="*/ 128588 h 400050"/>
              <a:gd name="connsiteX30" fmla="*/ 385763 w 457200"/>
              <a:gd name="connsiteY30" fmla="*/ 114300 h 400050"/>
              <a:gd name="connsiteX31" fmla="*/ 328613 w 457200"/>
              <a:gd name="connsiteY31" fmla="*/ 228600 h 400050"/>
              <a:gd name="connsiteX32" fmla="*/ 214313 w 457200"/>
              <a:gd name="connsiteY32" fmla="*/ 228600 h 400050"/>
              <a:gd name="connsiteX33" fmla="*/ 200026 w 457200"/>
              <a:gd name="connsiteY33" fmla="*/ 242888 h 400050"/>
              <a:gd name="connsiteX34" fmla="*/ 200026 w 457200"/>
              <a:gd name="connsiteY34" fmla="*/ 271463 h 400050"/>
              <a:gd name="connsiteX35" fmla="*/ 214313 w 457200"/>
              <a:gd name="connsiteY35" fmla="*/ 285750 h 400050"/>
              <a:gd name="connsiteX36" fmla="*/ 328613 w 457200"/>
              <a:gd name="connsiteY36" fmla="*/ 285750 h 400050"/>
              <a:gd name="connsiteX37" fmla="*/ 342901 w 457200"/>
              <a:gd name="connsiteY37" fmla="*/ 271463 h 400050"/>
              <a:gd name="connsiteX38" fmla="*/ 342901 w 457200"/>
              <a:gd name="connsiteY38" fmla="*/ 242888 h 400050"/>
              <a:gd name="connsiteX39" fmla="*/ 328613 w 457200"/>
              <a:gd name="connsiteY39" fmla="*/ 228600 h 400050"/>
              <a:gd name="connsiteX40" fmla="*/ 442913 w 457200"/>
              <a:gd name="connsiteY40" fmla="*/ 0 h 400050"/>
              <a:gd name="connsiteX41" fmla="*/ 214313 w 457200"/>
              <a:gd name="connsiteY41" fmla="*/ 0 h 400050"/>
              <a:gd name="connsiteX42" fmla="*/ 200026 w 457200"/>
              <a:gd name="connsiteY42" fmla="*/ 14288 h 400050"/>
              <a:gd name="connsiteX43" fmla="*/ 200026 w 457200"/>
              <a:gd name="connsiteY43" fmla="*/ 42863 h 400050"/>
              <a:gd name="connsiteX44" fmla="*/ 214313 w 457200"/>
              <a:gd name="connsiteY44" fmla="*/ 57150 h 400050"/>
              <a:gd name="connsiteX45" fmla="*/ 442913 w 457200"/>
              <a:gd name="connsiteY45" fmla="*/ 57150 h 400050"/>
              <a:gd name="connsiteX46" fmla="*/ 457201 w 457200"/>
              <a:gd name="connsiteY46" fmla="*/ 42863 h 400050"/>
              <a:gd name="connsiteX47" fmla="*/ 457201 w 457200"/>
              <a:gd name="connsiteY47" fmla="*/ 14288 h 400050"/>
              <a:gd name="connsiteX48" fmla="*/ 442913 w 457200"/>
              <a:gd name="connsiteY48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457200" h="400050">
                <a:moveTo>
                  <a:pt x="271463" y="342900"/>
                </a:moveTo>
                <a:lnTo>
                  <a:pt x="214313" y="342900"/>
                </a:lnTo>
                <a:cubicBezTo>
                  <a:pt x="206422" y="342900"/>
                  <a:pt x="200026" y="349296"/>
                  <a:pt x="200026" y="357188"/>
                </a:cubicBezTo>
                <a:lnTo>
                  <a:pt x="200026" y="385763"/>
                </a:lnTo>
                <a:cubicBezTo>
                  <a:pt x="200026" y="393654"/>
                  <a:pt x="206422" y="400050"/>
                  <a:pt x="214313" y="400050"/>
                </a:cubicBezTo>
                <a:lnTo>
                  <a:pt x="271463" y="400050"/>
                </a:lnTo>
                <a:cubicBezTo>
                  <a:pt x="279354" y="400050"/>
                  <a:pt x="285751" y="393654"/>
                  <a:pt x="285751" y="385763"/>
                </a:cubicBezTo>
                <a:lnTo>
                  <a:pt x="285751" y="357188"/>
                </a:lnTo>
                <a:cubicBezTo>
                  <a:pt x="285751" y="349296"/>
                  <a:pt x="279354" y="342900"/>
                  <a:pt x="271463" y="342900"/>
                </a:cubicBezTo>
                <a:close/>
                <a:moveTo>
                  <a:pt x="157163" y="285750"/>
                </a:moveTo>
                <a:lnTo>
                  <a:pt x="114301" y="285750"/>
                </a:lnTo>
                <a:lnTo>
                  <a:pt x="114301" y="14288"/>
                </a:lnTo>
                <a:cubicBezTo>
                  <a:pt x="114301" y="6397"/>
                  <a:pt x="107904" y="0"/>
                  <a:pt x="100013" y="0"/>
                </a:cubicBezTo>
                <a:lnTo>
                  <a:pt x="71438" y="0"/>
                </a:lnTo>
                <a:cubicBezTo>
                  <a:pt x="63547" y="0"/>
                  <a:pt x="57151" y="6397"/>
                  <a:pt x="57151" y="14288"/>
                </a:cubicBezTo>
                <a:lnTo>
                  <a:pt x="57151" y="285750"/>
                </a:lnTo>
                <a:lnTo>
                  <a:pt x="14288" y="285750"/>
                </a:lnTo>
                <a:cubicBezTo>
                  <a:pt x="1617" y="285750"/>
                  <a:pt x="-4795" y="301145"/>
                  <a:pt x="4207" y="310137"/>
                </a:cubicBezTo>
                <a:lnTo>
                  <a:pt x="75644" y="395862"/>
                </a:lnTo>
                <a:cubicBezTo>
                  <a:pt x="81223" y="401437"/>
                  <a:pt x="90264" y="401437"/>
                  <a:pt x="95843" y="395862"/>
                </a:cubicBezTo>
                <a:lnTo>
                  <a:pt x="167281" y="310137"/>
                </a:lnTo>
                <a:cubicBezTo>
                  <a:pt x="176228" y="301163"/>
                  <a:pt x="169861" y="285750"/>
                  <a:pt x="157163" y="285750"/>
                </a:cubicBezTo>
                <a:close/>
                <a:moveTo>
                  <a:pt x="385763" y="114300"/>
                </a:moveTo>
                <a:lnTo>
                  <a:pt x="214313" y="114300"/>
                </a:lnTo>
                <a:cubicBezTo>
                  <a:pt x="206422" y="114300"/>
                  <a:pt x="200026" y="120696"/>
                  <a:pt x="200026" y="128588"/>
                </a:cubicBezTo>
                <a:lnTo>
                  <a:pt x="200026" y="157163"/>
                </a:lnTo>
                <a:cubicBezTo>
                  <a:pt x="200026" y="165054"/>
                  <a:pt x="206422" y="171450"/>
                  <a:pt x="214313" y="171450"/>
                </a:cubicBezTo>
                <a:lnTo>
                  <a:pt x="385763" y="171450"/>
                </a:lnTo>
                <a:cubicBezTo>
                  <a:pt x="393654" y="171450"/>
                  <a:pt x="400051" y="165054"/>
                  <a:pt x="400051" y="157163"/>
                </a:cubicBezTo>
                <a:lnTo>
                  <a:pt x="400051" y="128588"/>
                </a:lnTo>
                <a:cubicBezTo>
                  <a:pt x="400051" y="120696"/>
                  <a:pt x="393654" y="114300"/>
                  <a:pt x="385763" y="114300"/>
                </a:cubicBezTo>
                <a:close/>
                <a:moveTo>
                  <a:pt x="328613" y="228600"/>
                </a:moveTo>
                <a:lnTo>
                  <a:pt x="214313" y="228600"/>
                </a:lnTo>
                <a:cubicBezTo>
                  <a:pt x="206422" y="228600"/>
                  <a:pt x="200026" y="234996"/>
                  <a:pt x="200026" y="242888"/>
                </a:cubicBezTo>
                <a:lnTo>
                  <a:pt x="200026" y="271463"/>
                </a:lnTo>
                <a:cubicBezTo>
                  <a:pt x="200026" y="279354"/>
                  <a:pt x="206422" y="285750"/>
                  <a:pt x="214313" y="285750"/>
                </a:cubicBezTo>
                <a:lnTo>
                  <a:pt x="328613" y="285750"/>
                </a:lnTo>
                <a:cubicBezTo>
                  <a:pt x="336504" y="285750"/>
                  <a:pt x="342901" y="279354"/>
                  <a:pt x="342901" y="271463"/>
                </a:cubicBezTo>
                <a:lnTo>
                  <a:pt x="342901" y="242888"/>
                </a:lnTo>
                <a:cubicBezTo>
                  <a:pt x="342901" y="234996"/>
                  <a:pt x="336504" y="228600"/>
                  <a:pt x="328613" y="228600"/>
                </a:cubicBezTo>
                <a:close/>
                <a:moveTo>
                  <a:pt x="442913" y="0"/>
                </a:moveTo>
                <a:lnTo>
                  <a:pt x="214313" y="0"/>
                </a:lnTo>
                <a:cubicBezTo>
                  <a:pt x="206422" y="0"/>
                  <a:pt x="200026" y="6397"/>
                  <a:pt x="200026" y="14288"/>
                </a:cubicBezTo>
                <a:lnTo>
                  <a:pt x="200026" y="42863"/>
                </a:lnTo>
                <a:cubicBezTo>
                  <a:pt x="200026" y="50753"/>
                  <a:pt x="206422" y="57150"/>
                  <a:pt x="214313" y="57150"/>
                </a:cubicBezTo>
                <a:lnTo>
                  <a:pt x="442913" y="57150"/>
                </a:lnTo>
                <a:cubicBezTo>
                  <a:pt x="450804" y="57150"/>
                  <a:pt x="457201" y="50753"/>
                  <a:pt x="457201" y="42863"/>
                </a:cubicBezTo>
                <a:lnTo>
                  <a:pt x="457201" y="14288"/>
                </a:lnTo>
                <a:cubicBezTo>
                  <a:pt x="457201" y="6397"/>
                  <a:pt x="450804" y="0"/>
                  <a:pt x="442913" y="0"/>
                </a:cubicBezTo>
                <a:close/>
              </a:path>
            </a:pathLst>
          </a:custGeom>
          <a:solidFill>
            <a:schemeClr val="accent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0" name="Graphic 759">
            <a:extLst>
              <a:ext uri="{FF2B5EF4-FFF2-40B4-BE49-F238E27FC236}">
                <a16:creationId xmlns:a16="http://schemas.microsoft.com/office/drawing/2014/main" id="{EB11E84C-C2B3-4DA2-8F16-1E7F7BB0ECF2}"/>
              </a:ext>
            </a:extLst>
          </p:cNvPr>
          <p:cNvSpPr/>
          <p:nvPr/>
        </p:nvSpPr>
        <p:spPr>
          <a:xfrm>
            <a:off x="4702530" y="2622576"/>
            <a:ext cx="457200" cy="400050"/>
          </a:xfrm>
          <a:custGeom>
            <a:avLst/>
            <a:gdLst>
              <a:gd name="connsiteX0" fmla="*/ 214316 w 457200"/>
              <a:gd name="connsiteY0" fmla="*/ 57150 h 400050"/>
              <a:gd name="connsiteX1" fmla="*/ 271466 w 457200"/>
              <a:gd name="connsiteY1" fmla="*/ 57150 h 400050"/>
              <a:gd name="connsiteX2" fmla="*/ 285754 w 457200"/>
              <a:gd name="connsiteY2" fmla="*/ 42863 h 400050"/>
              <a:gd name="connsiteX3" fmla="*/ 285754 w 457200"/>
              <a:gd name="connsiteY3" fmla="*/ 14288 h 400050"/>
              <a:gd name="connsiteX4" fmla="*/ 271466 w 457200"/>
              <a:gd name="connsiteY4" fmla="*/ 0 h 400050"/>
              <a:gd name="connsiteX5" fmla="*/ 214316 w 457200"/>
              <a:gd name="connsiteY5" fmla="*/ 0 h 400050"/>
              <a:gd name="connsiteX6" fmla="*/ 200029 w 457200"/>
              <a:gd name="connsiteY6" fmla="*/ 14288 h 400050"/>
              <a:gd name="connsiteX7" fmla="*/ 200029 w 457200"/>
              <a:gd name="connsiteY7" fmla="*/ 42863 h 400050"/>
              <a:gd name="connsiteX8" fmla="*/ 214316 w 457200"/>
              <a:gd name="connsiteY8" fmla="*/ 57150 h 400050"/>
              <a:gd name="connsiteX9" fmla="*/ 214316 w 457200"/>
              <a:gd name="connsiteY9" fmla="*/ 171450 h 400050"/>
              <a:gd name="connsiteX10" fmla="*/ 328616 w 457200"/>
              <a:gd name="connsiteY10" fmla="*/ 171450 h 400050"/>
              <a:gd name="connsiteX11" fmla="*/ 342904 w 457200"/>
              <a:gd name="connsiteY11" fmla="*/ 157163 h 400050"/>
              <a:gd name="connsiteX12" fmla="*/ 342904 w 457200"/>
              <a:gd name="connsiteY12" fmla="*/ 128588 h 400050"/>
              <a:gd name="connsiteX13" fmla="*/ 328616 w 457200"/>
              <a:gd name="connsiteY13" fmla="*/ 114300 h 400050"/>
              <a:gd name="connsiteX14" fmla="*/ 214316 w 457200"/>
              <a:gd name="connsiteY14" fmla="*/ 114300 h 400050"/>
              <a:gd name="connsiteX15" fmla="*/ 200029 w 457200"/>
              <a:gd name="connsiteY15" fmla="*/ 128588 h 400050"/>
              <a:gd name="connsiteX16" fmla="*/ 200029 w 457200"/>
              <a:gd name="connsiteY16" fmla="*/ 157163 h 400050"/>
              <a:gd name="connsiteX17" fmla="*/ 214316 w 457200"/>
              <a:gd name="connsiteY17" fmla="*/ 171450 h 400050"/>
              <a:gd name="connsiteX18" fmla="*/ 442916 w 457200"/>
              <a:gd name="connsiteY18" fmla="*/ 342900 h 400050"/>
              <a:gd name="connsiteX19" fmla="*/ 214316 w 457200"/>
              <a:gd name="connsiteY19" fmla="*/ 342900 h 400050"/>
              <a:gd name="connsiteX20" fmla="*/ 200029 w 457200"/>
              <a:gd name="connsiteY20" fmla="*/ 357188 h 400050"/>
              <a:gd name="connsiteX21" fmla="*/ 200029 w 457200"/>
              <a:gd name="connsiteY21" fmla="*/ 385763 h 400050"/>
              <a:gd name="connsiteX22" fmla="*/ 214316 w 457200"/>
              <a:gd name="connsiteY22" fmla="*/ 400050 h 400050"/>
              <a:gd name="connsiteX23" fmla="*/ 442916 w 457200"/>
              <a:gd name="connsiteY23" fmla="*/ 400050 h 400050"/>
              <a:gd name="connsiteX24" fmla="*/ 457204 w 457200"/>
              <a:gd name="connsiteY24" fmla="*/ 385763 h 400050"/>
              <a:gd name="connsiteX25" fmla="*/ 457204 w 457200"/>
              <a:gd name="connsiteY25" fmla="*/ 357188 h 400050"/>
              <a:gd name="connsiteX26" fmla="*/ 442916 w 457200"/>
              <a:gd name="connsiteY26" fmla="*/ 342900 h 400050"/>
              <a:gd name="connsiteX27" fmla="*/ 214316 w 457200"/>
              <a:gd name="connsiteY27" fmla="*/ 285750 h 400050"/>
              <a:gd name="connsiteX28" fmla="*/ 385766 w 457200"/>
              <a:gd name="connsiteY28" fmla="*/ 285750 h 400050"/>
              <a:gd name="connsiteX29" fmla="*/ 400054 w 457200"/>
              <a:gd name="connsiteY29" fmla="*/ 271463 h 400050"/>
              <a:gd name="connsiteX30" fmla="*/ 400054 w 457200"/>
              <a:gd name="connsiteY30" fmla="*/ 242888 h 400050"/>
              <a:gd name="connsiteX31" fmla="*/ 385766 w 457200"/>
              <a:gd name="connsiteY31" fmla="*/ 228600 h 400050"/>
              <a:gd name="connsiteX32" fmla="*/ 214316 w 457200"/>
              <a:gd name="connsiteY32" fmla="*/ 228600 h 400050"/>
              <a:gd name="connsiteX33" fmla="*/ 200029 w 457200"/>
              <a:gd name="connsiteY33" fmla="*/ 242888 h 400050"/>
              <a:gd name="connsiteX34" fmla="*/ 200029 w 457200"/>
              <a:gd name="connsiteY34" fmla="*/ 271463 h 400050"/>
              <a:gd name="connsiteX35" fmla="*/ 214316 w 457200"/>
              <a:gd name="connsiteY35" fmla="*/ 285750 h 400050"/>
              <a:gd name="connsiteX36" fmla="*/ 14291 w 457200"/>
              <a:gd name="connsiteY36" fmla="*/ 114300 h 400050"/>
              <a:gd name="connsiteX37" fmla="*/ 57154 w 457200"/>
              <a:gd name="connsiteY37" fmla="*/ 114300 h 400050"/>
              <a:gd name="connsiteX38" fmla="*/ 57154 w 457200"/>
              <a:gd name="connsiteY38" fmla="*/ 385763 h 400050"/>
              <a:gd name="connsiteX39" fmla="*/ 71441 w 457200"/>
              <a:gd name="connsiteY39" fmla="*/ 400050 h 400050"/>
              <a:gd name="connsiteX40" fmla="*/ 100016 w 457200"/>
              <a:gd name="connsiteY40" fmla="*/ 400050 h 400050"/>
              <a:gd name="connsiteX41" fmla="*/ 114304 w 457200"/>
              <a:gd name="connsiteY41" fmla="*/ 385763 h 400050"/>
              <a:gd name="connsiteX42" fmla="*/ 114304 w 457200"/>
              <a:gd name="connsiteY42" fmla="*/ 114300 h 400050"/>
              <a:gd name="connsiteX43" fmla="*/ 157166 w 457200"/>
              <a:gd name="connsiteY43" fmla="*/ 114300 h 400050"/>
              <a:gd name="connsiteX44" fmla="*/ 167266 w 457200"/>
              <a:gd name="connsiteY44" fmla="*/ 89913 h 400050"/>
              <a:gd name="connsiteX45" fmla="*/ 95828 w 457200"/>
              <a:gd name="connsiteY45" fmla="*/ 4188 h 400050"/>
              <a:gd name="connsiteX46" fmla="*/ 75630 w 457200"/>
              <a:gd name="connsiteY46" fmla="*/ 4188 h 400050"/>
              <a:gd name="connsiteX47" fmla="*/ 4192 w 457200"/>
              <a:gd name="connsiteY47" fmla="*/ 89913 h 400050"/>
              <a:gd name="connsiteX48" fmla="*/ 14291 w 457200"/>
              <a:gd name="connsiteY48" fmla="*/ 11430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457200" h="400050">
                <a:moveTo>
                  <a:pt x="214316" y="57150"/>
                </a:moveTo>
                <a:lnTo>
                  <a:pt x="271466" y="57150"/>
                </a:lnTo>
                <a:cubicBezTo>
                  <a:pt x="279358" y="57150"/>
                  <a:pt x="285754" y="50753"/>
                  <a:pt x="285754" y="42863"/>
                </a:cubicBezTo>
                <a:lnTo>
                  <a:pt x="285754" y="14288"/>
                </a:lnTo>
                <a:cubicBezTo>
                  <a:pt x="285754" y="6397"/>
                  <a:pt x="279358" y="0"/>
                  <a:pt x="271466" y="0"/>
                </a:cubicBezTo>
                <a:lnTo>
                  <a:pt x="214316" y="0"/>
                </a:lnTo>
                <a:cubicBezTo>
                  <a:pt x="206425" y="0"/>
                  <a:pt x="200029" y="6397"/>
                  <a:pt x="200029" y="14288"/>
                </a:cubicBezTo>
                <a:lnTo>
                  <a:pt x="200029" y="42863"/>
                </a:lnTo>
                <a:cubicBezTo>
                  <a:pt x="200029" y="50753"/>
                  <a:pt x="206425" y="57150"/>
                  <a:pt x="214316" y="57150"/>
                </a:cubicBezTo>
                <a:close/>
                <a:moveTo>
                  <a:pt x="214316" y="171450"/>
                </a:moveTo>
                <a:lnTo>
                  <a:pt x="328616" y="171450"/>
                </a:lnTo>
                <a:cubicBezTo>
                  <a:pt x="336508" y="171450"/>
                  <a:pt x="342904" y="165054"/>
                  <a:pt x="342904" y="157163"/>
                </a:cubicBezTo>
                <a:lnTo>
                  <a:pt x="342904" y="128588"/>
                </a:lnTo>
                <a:cubicBezTo>
                  <a:pt x="342904" y="120696"/>
                  <a:pt x="336508" y="114300"/>
                  <a:pt x="328616" y="114300"/>
                </a:cubicBezTo>
                <a:lnTo>
                  <a:pt x="214316" y="114300"/>
                </a:lnTo>
                <a:cubicBezTo>
                  <a:pt x="206425" y="114300"/>
                  <a:pt x="200029" y="120696"/>
                  <a:pt x="200029" y="128588"/>
                </a:cubicBezTo>
                <a:lnTo>
                  <a:pt x="200029" y="157163"/>
                </a:lnTo>
                <a:cubicBezTo>
                  <a:pt x="200029" y="165054"/>
                  <a:pt x="206425" y="171450"/>
                  <a:pt x="214316" y="171450"/>
                </a:cubicBezTo>
                <a:close/>
                <a:moveTo>
                  <a:pt x="442916" y="342900"/>
                </a:moveTo>
                <a:lnTo>
                  <a:pt x="214316" y="342900"/>
                </a:lnTo>
                <a:cubicBezTo>
                  <a:pt x="206425" y="342900"/>
                  <a:pt x="200029" y="349296"/>
                  <a:pt x="200029" y="357188"/>
                </a:cubicBezTo>
                <a:lnTo>
                  <a:pt x="200029" y="385763"/>
                </a:lnTo>
                <a:cubicBezTo>
                  <a:pt x="200029" y="393654"/>
                  <a:pt x="206425" y="400050"/>
                  <a:pt x="214316" y="400050"/>
                </a:cubicBezTo>
                <a:lnTo>
                  <a:pt x="442916" y="400050"/>
                </a:lnTo>
                <a:cubicBezTo>
                  <a:pt x="450808" y="400050"/>
                  <a:pt x="457204" y="393654"/>
                  <a:pt x="457204" y="385763"/>
                </a:cubicBezTo>
                <a:lnTo>
                  <a:pt x="457204" y="357188"/>
                </a:lnTo>
                <a:cubicBezTo>
                  <a:pt x="457204" y="349296"/>
                  <a:pt x="450808" y="342900"/>
                  <a:pt x="442916" y="342900"/>
                </a:cubicBezTo>
                <a:close/>
                <a:moveTo>
                  <a:pt x="214316" y="285750"/>
                </a:moveTo>
                <a:lnTo>
                  <a:pt x="385766" y="285750"/>
                </a:lnTo>
                <a:cubicBezTo>
                  <a:pt x="393658" y="285750"/>
                  <a:pt x="400054" y="279354"/>
                  <a:pt x="400054" y="271463"/>
                </a:cubicBezTo>
                <a:lnTo>
                  <a:pt x="400054" y="242888"/>
                </a:lnTo>
                <a:cubicBezTo>
                  <a:pt x="400054" y="234996"/>
                  <a:pt x="393658" y="228600"/>
                  <a:pt x="385766" y="228600"/>
                </a:cubicBezTo>
                <a:lnTo>
                  <a:pt x="214316" y="228600"/>
                </a:lnTo>
                <a:cubicBezTo>
                  <a:pt x="206425" y="228600"/>
                  <a:pt x="200029" y="234996"/>
                  <a:pt x="200029" y="242888"/>
                </a:cubicBezTo>
                <a:lnTo>
                  <a:pt x="200029" y="271463"/>
                </a:lnTo>
                <a:cubicBezTo>
                  <a:pt x="200029" y="279354"/>
                  <a:pt x="206425" y="285750"/>
                  <a:pt x="214316" y="285750"/>
                </a:cubicBezTo>
                <a:close/>
                <a:moveTo>
                  <a:pt x="14291" y="114300"/>
                </a:moveTo>
                <a:lnTo>
                  <a:pt x="57154" y="114300"/>
                </a:lnTo>
                <a:lnTo>
                  <a:pt x="57154" y="385763"/>
                </a:lnTo>
                <a:cubicBezTo>
                  <a:pt x="57154" y="393654"/>
                  <a:pt x="63551" y="400050"/>
                  <a:pt x="71441" y="400050"/>
                </a:cubicBezTo>
                <a:lnTo>
                  <a:pt x="100016" y="400050"/>
                </a:lnTo>
                <a:cubicBezTo>
                  <a:pt x="107908" y="400050"/>
                  <a:pt x="114304" y="393654"/>
                  <a:pt x="114304" y="385763"/>
                </a:cubicBezTo>
                <a:lnTo>
                  <a:pt x="114304" y="114300"/>
                </a:lnTo>
                <a:lnTo>
                  <a:pt x="157166" y="114300"/>
                </a:lnTo>
                <a:cubicBezTo>
                  <a:pt x="169856" y="114300"/>
                  <a:pt x="176267" y="98905"/>
                  <a:pt x="167266" y="89913"/>
                </a:cubicBezTo>
                <a:lnTo>
                  <a:pt x="95828" y="4188"/>
                </a:lnTo>
                <a:cubicBezTo>
                  <a:pt x="90249" y="-1387"/>
                  <a:pt x="81208" y="-1387"/>
                  <a:pt x="75630" y="4188"/>
                </a:cubicBezTo>
                <a:lnTo>
                  <a:pt x="4192" y="89913"/>
                </a:lnTo>
                <a:cubicBezTo>
                  <a:pt x="-4773" y="98887"/>
                  <a:pt x="1593" y="114300"/>
                  <a:pt x="14291" y="114300"/>
                </a:cubicBezTo>
                <a:close/>
              </a:path>
            </a:pathLst>
          </a:custGeom>
          <a:solidFill>
            <a:schemeClr val="accent2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A1A4BC6-35C4-4620-8068-0275FEE8AB35}"/>
              </a:ext>
            </a:extLst>
          </p:cNvPr>
          <p:cNvGrpSpPr/>
          <p:nvPr/>
        </p:nvGrpSpPr>
        <p:grpSpPr>
          <a:xfrm>
            <a:off x="-454321" y="-285550"/>
            <a:ext cx="1018086" cy="1018086"/>
            <a:chOff x="8954578" y="871598"/>
            <a:chExt cx="5365690" cy="5365690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9BBEDC8-A6E2-4A6F-B93E-88B747670806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3EED415-F8D9-419E-ADB2-23B39AB7C4CB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E29D1BC-7A9D-4E53-A6B7-D0C24B52E2CB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A6A256A-3A1F-4909-AEA9-9744A41AC602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2286594-29EB-44BD-A0A8-ADF931EA1F87}"/>
              </a:ext>
            </a:extLst>
          </p:cNvPr>
          <p:cNvGrpSpPr/>
          <p:nvPr/>
        </p:nvGrpSpPr>
        <p:grpSpPr>
          <a:xfrm>
            <a:off x="-454321" y="6269265"/>
            <a:ext cx="1018086" cy="1018086"/>
            <a:chOff x="8954578" y="871598"/>
            <a:chExt cx="5365690" cy="536569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035F04F-D410-46E1-9B51-696097467DAD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D817C52-BB47-475F-B6FD-61C9032808DA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D50A368-F4B6-4DD9-9D43-4A4253182A54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97EEC08-EF1C-48BA-8549-7BAE395D8CD8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869519D-2E86-48E9-AC29-0F02D5583C30}"/>
              </a:ext>
            </a:extLst>
          </p:cNvPr>
          <p:cNvGrpSpPr/>
          <p:nvPr/>
        </p:nvGrpSpPr>
        <p:grpSpPr>
          <a:xfrm>
            <a:off x="11682957" y="-285550"/>
            <a:ext cx="1018086" cy="1018086"/>
            <a:chOff x="8954578" y="871598"/>
            <a:chExt cx="5365690" cy="5365690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3681D19-EE02-4334-BCC8-07AEC8C71F52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27593CA-55F7-42AD-B2E4-C1A1CFC36023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95ADB50-CC00-4E0F-95F9-E064DEE4CD03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6B714E03-52C8-478B-9D0A-ECCA629A93CB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6CE1E36-5516-41B0-B254-CC5BFCB7C2BF}"/>
              </a:ext>
            </a:extLst>
          </p:cNvPr>
          <p:cNvGrpSpPr/>
          <p:nvPr/>
        </p:nvGrpSpPr>
        <p:grpSpPr>
          <a:xfrm>
            <a:off x="11682957" y="6269265"/>
            <a:ext cx="1018086" cy="1018086"/>
            <a:chOff x="8954578" y="871598"/>
            <a:chExt cx="5365690" cy="5365690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65CE13B-B662-4133-B0C2-2CC6B0899E70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A10B5ADF-A83E-4DED-97DF-CEBCEA4CB8F4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60E7DAB-DB3E-4DF4-A27D-2249C49D7D60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28956685-2698-4F7F-8613-2217D392A0EF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954035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B29E2B6-D292-429A-93F6-CB8BE200BDD8}"/>
              </a:ext>
            </a:extLst>
          </p:cNvPr>
          <p:cNvSpPr/>
          <p:nvPr/>
        </p:nvSpPr>
        <p:spPr>
          <a:xfrm>
            <a:off x="7856151" y="2071442"/>
            <a:ext cx="2474440" cy="3974757"/>
          </a:xfrm>
          <a:prstGeom prst="roundRect">
            <a:avLst>
              <a:gd name="adj" fmla="val 3835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F5EB663-B55F-4957-B072-4E11EC24046A}"/>
              </a:ext>
            </a:extLst>
          </p:cNvPr>
          <p:cNvSpPr/>
          <p:nvPr/>
        </p:nvSpPr>
        <p:spPr>
          <a:xfrm>
            <a:off x="4858436" y="2071442"/>
            <a:ext cx="2474440" cy="3974757"/>
          </a:xfrm>
          <a:prstGeom prst="roundRect">
            <a:avLst>
              <a:gd name="adj" fmla="val 3835"/>
            </a:avLst>
          </a:prstGeom>
          <a:solidFill>
            <a:schemeClr val="accent2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9BAD2D2-E0C1-4EE1-BE9C-27809E67D48D}"/>
              </a:ext>
            </a:extLst>
          </p:cNvPr>
          <p:cNvSpPr/>
          <p:nvPr/>
        </p:nvSpPr>
        <p:spPr>
          <a:xfrm>
            <a:off x="1860721" y="2071442"/>
            <a:ext cx="2474440" cy="3974757"/>
          </a:xfrm>
          <a:prstGeom prst="roundRect">
            <a:avLst>
              <a:gd name="adj" fmla="val 3835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22982CE-F71E-4D53-A769-395C6CD7DABD}"/>
              </a:ext>
            </a:extLst>
          </p:cNvPr>
          <p:cNvSpPr/>
          <p:nvPr/>
        </p:nvSpPr>
        <p:spPr>
          <a:xfrm>
            <a:off x="2495034" y="2874760"/>
            <a:ext cx="1205813" cy="120581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CFC299F-D073-4427-AF31-457B7F651799}"/>
              </a:ext>
            </a:extLst>
          </p:cNvPr>
          <p:cNvSpPr/>
          <p:nvPr/>
        </p:nvSpPr>
        <p:spPr>
          <a:xfrm>
            <a:off x="5493092" y="2874760"/>
            <a:ext cx="1205813" cy="12058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2DF7B1C-8E30-4B2C-AF30-A2F2F5AD2DD6}"/>
              </a:ext>
            </a:extLst>
          </p:cNvPr>
          <p:cNvSpPr/>
          <p:nvPr/>
        </p:nvSpPr>
        <p:spPr>
          <a:xfrm>
            <a:off x="8490465" y="2870453"/>
            <a:ext cx="1205813" cy="120581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73ADF8-2B3B-4AC1-AFD9-5CAEE2E6EFE4}"/>
              </a:ext>
            </a:extLst>
          </p:cNvPr>
          <p:cNvSpPr/>
          <p:nvPr/>
        </p:nvSpPr>
        <p:spPr>
          <a:xfrm>
            <a:off x="2192291" y="4805476"/>
            <a:ext cx="1811298" cy="9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rPr>
              <a:t>Lorem ipsum dolor sit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rPr>
              <a:t>amet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rPr>
              <a:t>,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rPr>
              <a:t>consectetur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rPr>
              <a:t>adipiscing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rPr>
              <a:t>elit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rPr>
              <a:t>,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F4F2EC-4052-425B-8DCC-92AB5F675287}"/>
              </a:ext>
            </a:extLst>
          </p:cNvPr>
          <p:cNvSpPr/>
          <p:nvPr/>
        </p:nvSpPr>
        <p:spPr>
          <a:xfrm>
            <a:off x="5190351" y="4805475"/>
            <a:ext cx="1811298" cy="9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Lorem ipsum dolor sit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amet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,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consectetur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adipiscing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 </a:t>
            </a:r>
            <a:r>
              <a:rPr lang="en-US" sz="1200" b="0" i="0" dirty="0" err="1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elit</a:t>
            </a:r>
            <a:r>
              <a:rPr lang="en-US" sz="1200" b="0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,</a:t>
            </a:r>
            <a:endParaRPr lang="en-US" sz="1200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98F474-801B-4A32-A5B6-A1B2EEEE6923}"/>
              </a:ext>
            </a:extLst>
          </p:cNvPr>
          <p:cNvSpPr/>
          <p:nvPr/>
        </p:nvSpPr>
        <p:spPr>
          <a:xfrm>
            <a:off x="8187722" y="4805474"/>
            <a:ext cx="1811298" cy="9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rPr>
              <a:t>Lorem ipsum dolor sit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rPr>
              <a:t>amet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rPr>
              <a:t>,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rPr>
              <a:t>consectetur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rPr>
              <a:t>adipiscing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rPr>
              <a:t> </a:t>
            </a:r>
            <a:r>
              <a:rPr lang="en-US" sz="1200" b="0" i="0" dirty="0" err="1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rPr>
              <a:t>elit</a:t>
            </a:r>
            <a:r>
              <a:rPr lang="en-US" sz="1200" b="0" i="0" dirty="0">
                <a:solidFill>
                  <a:schemeClr val="bg1">
                    <a:lumMod val="65000"/>
                  </a:schemeClr>
                </a:solidFill>
                <a:effectLst/>
                <a:latin typeface="Barlow" panose="00000500000000000000" pitchFamily="2" charset="0"/>
              </a:rPr>
              <a:t>,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Barlow" panose="00000500000000000000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26003B-EA25-4E98-AFF3-357B198F8805}"/>
              </a:ext>
            </a:extLst>
          </p:cNvPr>
          <p:cNvSpPr/>
          <p:nvPr/>
        </p:nvSpPr>
        <p:spPr>
          <a:xfrm>
            <a:off x="2192291" y="4189082"/>
            <a:ext cx="1811298" cy="557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$120</a:t>
            </a:r>
            <a:endParaRPr lang="en-US" sz="2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AE4700E-DEA6-4563-B3C8-E5F3D17F232B}"/>
              </a:ext>
            </a:extLst>
          </p:cNvPr>
          <p:cNvSpPr/>
          <p:nvPr/>
        </p:nvSpPr>
        <p:spPr>
          <a:xfrm>
            <a:off x="5190007" y="4189082"/>
            <a:ext cx="1811298" cy="557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bg1"/>
                </a:solidFill>
                <a:effectLst/>
              </a:rPr>
              <a:t>$230</a:t>
            </a:r>
            <a:endParaRPr lang="en-US" sz="2200" b="1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57C057-183E-4E33-B91C-75851CAB5227}"/>
              </a:ext>
            </a:extLst>
          </p:cNvPr>
          <p:cNvSpPr/>
          <p:nvPr/>
        </p:nvSpPr>
        <p:spPr>
          <a:xfrm>
            <a:off x="8187722" y="4189082"/>
            <a:ext cx="1811298" cy="557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$450</a:t>
            </a:r>
            <a:endParaRPr lang="en-US" sz="2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FA4187F-AD74-420A-B058-75688C12FE01}"/>
              </a:ext>
            </a:extLst>
          </p:cNvPr>
          <p:cNvSpPr/>
          <p:nvPr/>
        </p:nvSpPr>
        <p:spPr>
          <a:xfrm>
            <a:off x="2192292" y="2326453"/>
            <a:ext cx="1811298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latin typeface="Barlow" panose="00000500000000000000" pitchFamily="2" charset="0"/>
              </a:rPr>
              <a:t>Prize </a:t>
            </a:r>
            <a:r>
              <a:rPr lang="en-US" sz="1400" b="1" i="0" dirty="0">
                <a:effectLst/>
                <a:latin typeface="Barlow" panose="00000500000000000000" pitchFamily="2" charset="0"/>
              </a:rPr>
              <a:t>1</a:t>
            </a:r>
            <a:endParaRPr lang="en-US" sz="1400" b="1" dirty="0">
              <a:latin typeface="Barlow" panose="00000500000000000000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B6B070F-452E-489B-97BC-BE9F97370E6D}"/>
              </a:ext>
            </a:extLst>
          </p:cNvPr>
          <p:cNvSpPr/>
          <p:nvPr/>
        </p:nvSpPr>
        <p:spPr>
          <a:xfrm>
            <a:off x="5190007" y="2326453"/>
            <a:ext cx="1811298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Prize 2</a:t>
            </a:r>
            <a:endParaRPr lang="en-US" sz="14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109A227-8B98-4A96-954F-5A1C01516172}"/>
              </a:ext>
            </a:extLst>
          </p:cNvPr>
          <p:cNvSpPr/>
          <p:nvPr/>
        </p:nvSpPr>
        <p:spPr>
          <a:xfrm>
            <a:off x="8187722" y="2326453"/>
            <a:ext cx="1811298" cy="370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i="0" dirty="0">
                <a:effectLst/>
                <a:latin typeface="Barlow" panose="00000500000000000000" pitchFamily="2" charset="0"/>
              </a:rPr>
              <a:t>Prize 3</a:t>
            </a:r>
            <a:endParaRPr lang="en-US" sz="1400" b="1" dirty="0">
              <a:latin typeface="Barlow" panose="00000500000000000000" pitchFamily="2" charset="0"/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7CABDC47-718B-4230-939A-E390E57C44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63247" y="3033668"/>
            <a:ext cx="860248" cy="887996"/>
          </a:xfrm>
          <a:prstGeom prst="rect">
            <a:avLst/>
          </a:prstGeom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153EAFE7-9E8F-4534-BC65-D0DDC187C1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84848" y="3122066"/>
            <a:ext cx="622300" cy="711200"/>
          </a:xfrm>
          <a:prstGeom prst="rect">
            <a:avLst/>
          </a:prstGeom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74F095C1-2FAA-47E1-A445-DC0A4A2C8A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667817" y="3033668"/>
            <a:ext cx="860247" cy="887996"/>
          </a:xfrm>
          <a:prstGeom prst="rect">
            <a:avLst/>
          </a:prstGeom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909B989-3FC4-4A38-8552-1D9D27C79B08}"/>
              </a:ext>
            </a:extLst>
          </p:cNvPr>
          <p:cNvSpPr txBox="1"/>
          <p:nvPr/>
        </p:nvSpPr>
        <p:spPr>
          <a:xfrm>
            <a:off x="2814664" y="625476"/>
            <a:ext cx="65626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>
                <a:latin typeface="Barlow" panose="00000500000000000000" pitchFamily="2" charset="0"/>
              </a:rPr>
              <a:t>Latest Price List Of Women's Shoes Catalog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F4A8BB3-96FA-4EDA-A96E-104A0F69E3EA}"/>
              </a:ext>
            </a:extLst>
          </p:cNvPr>
          <p:cNvGrpSpPr/>
          <p:nvPr/>
        </p:nvGrpSpPr>
        <p:grpSpPr>
          <a:xfrm>
            <a:off x="-454321" y="-285550"/>
            <a:ext cx="1018086" cy="1018086"/>
            <a:chOff x="8954578" y="871598"/>
            <a:chExt cx="5365690" cy="536569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981077E-EA00-4684-B21B-1197F0ED53CA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86C0F09-4592-4EEA-9D4E-6296A4DF0D58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A79BE64-11FC-4B98-8877-DA05E2A08DD6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D9F5FDA-C6B2-4263-93B1-54B589ED57EA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47550CA-0037-4B66-A98D-01720FF494E9}"/>
              </a:ext>
            </a:extLst>
          </p:cNvPr>
          <p:cNvGrpSpPr/>
          <p:nvPr/>
        </p:nvGrpSpPr>
        <p:grpSpPr>
          <a:xfrm>
            <a:off x="-454321" y="6269265"/>
            <a:ext cx="1018086" cy="1018086"/>
            <a:chOff x="8954578" y="871598"/>
            <a:chExt cx="5365690" cy="5365690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5928C75-9133-4CC9-AA6C-E66AEB5EBBCE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F466854B-2732-4ED9-A5E6-900C2919174F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D0A1047-1BA3-4107-8351-295EE23CBD8C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0173C8C-DBD2-437F-A0DE-F8D5C8CC20DE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98E45A1-F7BE-4622-A13E-E3B2F303998C}"/>
              </a:ext>
            </a:extLst>
          </p:cNvPr>
          <p:cNvGrpSpPr/>
          <p:nvPr/>
        </p:nvGrpSpPr>
        <p:grpSpPr>
          <a:xfrm>
            <a:off x="11682957" y="-285550"/>
            <a:ext cx="1018086" cy="1018086"/>
            <a:chOff x="8954578" y="871598"/>
            <a:chExt cx="5365690" cy="5365690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7131DB5-E8B3-4654-A2C6-76845E0B09F3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8D17220-3333-4462-BA54-957B216D7EBE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3A6C3C8-64D9-493D-B8B5-75A1FA35B538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D2B9554-8841-47B7-B35E-236DE658DCAD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7984D82-8615-424A-840C-ABE6A71B2F37}"/>
              </a:ext>
            </a:extLst>
          </p:cNvPr>
          <p:cNvGrpSpPr/>
          <p:nvPr/>
        </p:nvGrpSpPr>
        <p:grpSpPr>
          <a:xfrm>
            <a:off x="11682957" y="6269265"/>
            <a:ext cx="1018086" cy="1018086"/>
            <a:chOff x="8954578" y="871598"/>
            <a:chExt cx="5365690" cy="536569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981F1A7-5179-4B70-97CF-80BC72120BCE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C980476-4B45-4C31-9B3A-2BA404D0E1A8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37A368A-6235-4243-AE53-FD0DC8A15B9D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B7851DF6-18BB-4396-B141-90B0B227D5AE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4261272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623C175-FF96-418B-BB31-89BFC6DE7748}"/>
              </a:ext>
            </a:extLst>
          </p:cNvPr>
          <p:cNvSpPr txBox="1"/>
          <p:nvPr/>
        </p:nvSpPr>
        <p:spPr>
          <a:xfrm>
            <a:off x="2814664" y="625476"/>
            <a:ext cx="65626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800000000000000" pitchFamily="2" charset="0"/>
                <a:ea typeface="Cormorant" pitchFamily="2" charset="0"/>
                <a:cs typeface="Cormorant" pitchFamily="2" charset="0"/>
              </a:rPr>
              <a:t>Designing A Pricing List Section That Sells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Cormorant" pitchFamily="2" charset="0"/>
              <a:cs typeface="Cormorant" pitchFamily="2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54F2171-C4BE-4923-AC5F-719AFE8EDE05}"/>
              </a:ext>
            </a:extLst>
          </p:cNvPr>
          <p:cNvSpPr/>
          <p:nvPr/>
        </p:nvSpPr>
        <p:spPr>
          <a:xfrm>
            <a:off x="1246685" y="2314864"/>
            <a:ext cx="2955209" cy="3365500"/>
          </a:xfrm>
          <a:prstGeom prst="roundRect">
            <a:avLst>
              <a:gd name="adj" fmla="val 413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70B18D-2F41-4251-B0AC-A3A2CBA67BC8}"/>
              </a:ext>
            </a:extLst>
          </p:cNvPr>
          <p:cNvSpPr txBox="1"/>
          <p:nvPr/>
        </p:nvSpPr>
        <p:spPr>
          <a:xfrm>
            <a:off x="1564871" y="2612931"/>
            <a:ext cx="165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8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$45,093</a:t>
            </a:r>
            <a:endParaRPr lang="en-US" sz="28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923B1F-AA43-4681-8417-9028932BCE46}"/>
              </a:ext>
            </a:extLst>
          </p:cNvPr>
          <p:cNvSpPr txBox="1"/>
          <p:nvPr/>
        </p:nvSpPr>
        <p:spPr>
          <a:xfrm>
            <a:off x="1578390" y="3224410"/>
            <a:ext cx="2864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2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Price List 01 </a:t>
            </a:r>
            <a:endParaRPr lang="en-US" sz="12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97275C5-412D-442A-98B1-12D843100F8E}"/>
              </a:ext>
            </a:extLst>
          </p:cNvPr>
          <p:cNvSpPr/>
          <p:nvPr/>
        </p:nvSpPr>
        <p:spPr>
          <a:xfrm>
            <a:off x="1653375" y="4467633"/>
            <a:ext cx="251164" cy="2511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7621EE83-A1F2-4BB0-8572-62A309438B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91842" y="4506100"/>
            <a:ext cx="174231" cy="17423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07F9A8A-B223-43E6-9803-4762D0AA5C79}"/>
              </a:ext>
            </a:extLst>
          </p:cNvPr>
          <p:cNvSpPr txBox="1"/>
          <p:nvPr/>
        </p:nvSpPr>
        <p:spPr>
          <a:xfrm>
            <a:off x="1989342" y="4396944"/>
            <a:ext cx="2029944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69EF53D-2051-48CC-B0EF-89A75B2CF01C}"/>
              </a:ext>
            </a:extLst>
          </p:cNvPr>
          <p:cNvSpPr/>
          <p:nvPr/>
        </p:nvSpPr>
        <p:spPr>
          <a:xfrm>
            <a:off x="1653375" y="5022541"/>
            <a:ext cx="251164" cy="2511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C859D11E-B882-4ABD-9AB6-301959A677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91842" y="5061008"/>
            <a:ext cx="174231" cy="17423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3F18623-B1E5-4BD7-AB28-B162A3E5BEEF}"/>
              </a:ext>
            </a:extLst>
          </p:cNvPr>
          <p:cNvSpPr txBox="1"/>
          <p:nvPr/>
        </p:nvSpPr>
        <p:spPr>
          <a:xfrm>
            <a:off x="1989342" y="4951852"/>
            <a:ext cx="2029944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B5AEC27-1FA7-4812-9610-1E9B5A5AC9C7}"/>
              </a:ext>
            </a:extLst>
          </p:cNvPr>
          <p:cNvSpPr/>
          <p:nvPr/>
        </p:nvSpPr>
        <p:spPr>
          <a:xfrm>
            <a:off x="4618395" y="2314864"/>
            <a:ext cx="2955209" cy="3365500"/>
          </a:xfrm>
          <a:prstGeom prst="roundRect">
            <a:avLst>
              <a:gd name="adj" fmla="val 413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300F591-CC38-4A23-B591-F1594A017D84}"/>
              </a:ext>
            </a:extLst>
          </p:cNvPr>
          <p:cNvSpPr txBox="1"/>
          <p:nvPr/>
        </p:nvSpPr>
        <p:spPr>
          <a:xfrm>
            <a:off x="4936581" y="2612931"/>
            <a:ext cx="165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8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$89,999</a:t>
            </a:r>
            <a:endParaRPr lang="en-US" sz="28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44F8DDC-3275-43DC-A5DD-2900BF542436}"/>
              </a:ext>
            </a:extLst>
          </p:cNvPr>
          <p:cNvSpPr txBox="1"/>
          <p:nvPr/>
        </p:nvSpPr>
        <p:spPr>
          <a:xfrm>
            <a:off x="4950100" y="3224410"/>
            <a:ext cx="2864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2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Price List 02</a:t>
            </a:r>
            <a:endParaRPr lang="en-US" sz="12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2B5CE28-7401-4F4B-8C86-4FDA0A2905C1}"/>
              </a:ext>
            </a:extLst>
          </p:cNvPr>
          <p:cNvSpPr/>
          <p:nvPr/>
        </p:nvSpPr>
        <p:spPr>
          <a:xfrm>
            <a:off x="5025085" y="4467633"/>
            <a:ext cx="251164" cy="2511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BA5151B6-E4AC-4868-A329-17864B1552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63552" y="4506100"/>
            <a:ext cx="174231" cy="17423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FE12829-2CB3-4FFF-AA9F-FEB5A23952AA}"/>
              </a:ext>
            </a:extLst>
          </p:cNvPr>
          <p:cNvSpPr txBox="1"/>
          <p:nvPr/>
        </p:nvSpPr>
        <p:spPr>
          <a:xfrm>
            <a:off x="5361052" y="4396944"/>
            <a:ext cx="2029944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EA38298-C776-47A8-9B82-A61D66D265B2}"/>
              </a:ext>
            </a:extLst>
          </p:cNvPr>
          <p:cNvSpPr/>
          <p:nvPr/>
        </p:nvSpPr>
        <p:spPr>
          <a:xfrm>
            <a:off x="5025085" y="5022541"/>
            <a:ext cx="251164" cy="2511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D012EA4B-8DC0-47DC-9299-CA17941C7D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63552" y="5061008"/>
            <a:ext cx="174231" cy="17423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5870433-1466-41D3-A699-342E5320CF61}"/>
              </a:ext>
            </a:extLst>
          </p:cNvPr>
          <p:cNvSpPr txBox="1"/>
          <p:nvPr/>
        </p:nvSpPr>
        <p:spPr>
          <a:xfrm>
            <a:off x="5361052" y="4951852"/>
            <a:ext cx="2029944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40C6A35F-872A-448D-8F17-B5C47E3AE4E1}"/>
              </a:ext>
            </a:extLst>
          </p:cNvPr>
          <p:cNvSpPr/>
          <p:nvPr/>
        </p:nvSpPr>
        <p:spPr>
          <a:xfrm>
            <a:off x="8008218" y="2314864"/>
            <a:ext cx="2955209" cy="3365500"/>
          </a:xfrm>
          <a:prstGeom prst="roundRect">
            <a:avLst>
              <a:gd name="adj" fmla="val 413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2D0ECB3-1ED4-4F94-AECB-6DD59A14C35D}"/>
              </a:ext>
            </a:extLst>
          </p:cNvPr>
          <p:cNvSpPr txBox="1"/>
          <p:nvPr/>
        </p:nvSpPr>
        <p:spPr>
          <a:xfrm>
            <a:off x="8326404" y="2612931"/>
            <a:ext cx="165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8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$12,120</a:t>
            </a:r>
            <a:endParaRPr lang="en-US" sz="28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0CBFD9-4917-41F6-8B33-67274A2D1E23}"/>
              </a:ext>
            </a:extLst>
          </p:cNvPr>
          <p:cNvSpPr txBox="1"/>
          <p:nvPr/>
        </p:nvSpPr>
        <p:spPr>
          <a:xfrm>
            <a:off x="8339923" y="3224410"/>
            <a:ext cx="2864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200" b="1" dirty="0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Price List 03</a:t>
            </a:r>
            <a:endParaRPr lang="en-US" sz="12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52BEC59-DAA8-4612-B4E2-19EB572F472E}"/>
              </a:ext>
            </a:extLst>
          </p:cNvPr>
          <p:cNvSpPr/>
          <p:nvPr/>
        </p:nvSpPr>
        <p:spPr>
          <a:xfrm>
            <a:off x="8414908" y="4467633"/>
            <a:ext cx="251164" cy="2511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35" name="Graphic 34">
            <a:extLst>
              <a:ext uri="{FF2B5EF4-FFF2-40B4-BE49-F238E27FC236}">
                <a16:creationId xmlns:a16="http://schemas.microsoft.com/office/drawing/2014/main" id="{74744886-5F56-4450-8C76-A9A435BC9B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53375" y="4506100"/>
            <a:ext cx="174231" cy="17423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553A0C7B-47D1-401C-9A05-67A110C29BE0}"/>
              </a:ext>
            </a:extLst>
          </p:cNvPr>
          <p:cNvSpPr txBox="1"/>
          <p:nvPr/>
        </p:nvSpPr>
        <p:spPr>
          <a:xfrm>
            <a:off x="8750875" y="4396944"/>
            <a:ext cx="2029944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5D84504-7C2A-437B-AC2E-016D5C30A6A8}"/>
              </a:ext>
            </a:extLst>
          </p:cNvPr>
          <p:cNvSpPr/>
          <p:nvPr/>
        </p:nvSpPr>
        <p:spPr>
          <a:xfrm>
            <a:off x="8414908" y="5022541"/>
            <a:ext cx="251164" cy="2511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BD28CD7C-127D-47A0-932F-0A87D1EB61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53375" y="5061008"/>
            <a:ext cx="174231" cy="174231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22340659-B067-46B3-A7AF-A130F44EFBB7}"/>
              </a:ext>
            </a:extLst>
          </p:cNvPr>
          <p:cNvSpPr txBox="1"/>
          <p:nvPr/>
        </p:nvSpPr>
        <p:spPr>
          <a:xfrm>
            <a:off x="8750875" y="4951852"/>
            <a:ext cx="2029944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5B08CF1-C591-4B3F-90EE-40E840BB9241}"/>
              </a:ext>
            </a:extLst>
          </p:cNvPr>
          <p:cNvGrpSpPr/>
          <p:nvPr/>
        </p:nvGrpSpPr>
        <p:grpSpPr>
          <a:xfrm>
            <a:off x="-454321" y="-285550"/>
            <a:ext cx="1018086" cy="1018086"/>
            <a:chOff x="8954578" y="871598"/>
            <a:chExt cx="5365690" cy="5365690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93A85A3-567D-46B6-87C6-3A7E73A4A4DF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26EE3F1-D8C8-415E-A122-580A87604455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82DA902A-7B20-4E1F-9D9B-901979539C17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EB5D5BD-2790-42FB-8B3B-BDEAD3B15C19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7AE1698-5AE0-487A-B6C7-EFA46A3F5173}"/>
              </a:ext>
            </a:extLst>
          </p:cNvPr>
          <p:cNvGrpSpPr/>
          <p:nvPr/>
        </p:nvGrpSpPr>
        <p:grpSpPr>
          <a:xfrm>
            <a:off x="-454321" y="6269265"/>
            <a:ext cx="1018086" cy="1018086"/>
            <a:chOff x="8954578" y="871598"/>
            <a:chExt cx="5365690" cy="536569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6D0D49E-F13D-4FD8-A755-9120005D7F31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EA4C4D2-BCB4-4271-975A-FCF18C0077B1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F1F47D69-F0B4-4333-AAE7-7B890ADD8A31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3787FFF5-FCBE-49D7-A8EA-245D1EBEBDE5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79849BB-AE88-4214-99F8-BEA43471237F}"/>
              </a:ext>
            </a:extLst>
          </p:cNvPr>
          <p:cNvGrpSpPr/>
          <p:nvPr/>
        </p:nvGrpSpPr>
        <p:grpSpPr>
          <a:xfrm>
            <a:off x="11682957" y="-285550"/>
            <a:ext cx="1018086" cy="1018086"/>
            <a:chOff x="8954578" y="871598"/>
            <a:chExt cx="5365690" cy="5365690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3CCC6203-96A1-4397-8BAC-90D60A6D138F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76F778BE-F925-4859-9A76-BB8A3DFF4E41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46487130-C242-4324-8D0C-A82F94B8155E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9B74FF07-5CBE-496D-AB71-A8AF09524A25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CBA9489-FB2D-4DD0-AF38-6BC1044B58E1}"/>
              </a:ext>
            </a:extLst>
          </p:cNvPr>
          <p:cNvGrpSpPr/>
          <p:nvPr/>
        </p:nvGrpSpPr>
        <p:grpSpPr>
          <a:xfrm>
            <a:off x="11682957" y="6269265"/>
            <a:ext cx="1018086" cy="1018086"/>
            <a:chOff x="8954578" y="871598"/>
            <a:chExt cx="5365690" cy="5365690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CF831059-687C-4AD2-8B43-9D69CABF7F54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097F274-95E4-4C50-B0B8-8AEFE57F55A7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68601611-398B-4C06-971B-78644B6DDC86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F520B16D-11E3-4042-879D-46E056807D56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71" name="Oval 70">
            <a:extLst>
              <a:ext uri="{FF2B5EF4-FFF2-40B4-BE49-F238E27FC236}">
                <a16:creationId xmlns:a16="http://schemas.microsoft.com/office/drawing/2014/main" id="{6D1EF5AF-FCDD-D071-BF83-5BA1E7FF3048}"/>
              </a:ext>
            </a:extLst>
          </p:cNvPr>
          <p:cNvSpPr/>
          <p:nvPr/>
        </p:nvSpPr>
        <p:spPr>
          <a:xfrm>
            <a:off x="1653375" y="3925645"/>
            <a:ext cx="251164" cy="2511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72" name="Graphic 71">
            <a:extLst>
              <a:ext uri="{FF2B5EF4-FFF2-40B4-BE49-F238E27FC236}">
                <a16:creationId xmlns:a16="http://schemas.microsoft.com/office/drawing/2014/main" id="{2488AB0F-462C-AF06-45A9-46337F328B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91842" y="3964112"/>
            <a:ext cx="174231" cy="174231"/>
          </a:xfrm>
          <a:prstGeom prst="rect">
            <a:avLst/>
          </a:prstGeom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118D1627-81A2-159B-73C5-75BA3E980A34}"/>
              </a:ext>
            </a:extLst>
          </p:cNvPr>
          <p:cNvSpPr txBox="1"/>
          <p:nvPr/>
        </p:nvSpPr>
        <p:spPr>
          <a:xfrm>
            <a:off x="1989342" y="3854956"/>
            <a:ext cx="2029944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0BAC4DBB-57CC-7FAA-2301-F247DEA3E7C4}"/>
              </a:ext>
            </a:extLst>
          </p:cNvPr>
          <p:cNvSpPr/>
          <p:nvPr/>
        </p:nvSpPr>
        <p:spPr>
          <a:xfrm>
            <a:off x="5025085" y="3925645"/>
            <a:ext cx="251164" cy="2511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75" name="Graphic 74">
            <a:extLst>
              <a:ext uri="{FF2B5EF4-FFF2-40B4-BE49-F238E27FC236}">
                <a16:creationId xmlns:a16="http://schemas.microsoft.com/office/drawing/2014/main" id="{16FA1C06-7FEB-38D6-7FFB-C4D2A8BE9B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63552" y="3964112"/>
            <a:ext cx="174231" cy="174231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8CF61497-8D62-D2B9-9DDC-BF64DF53A735}"/>
              </a:ext>
            </a:extLst>
          </p:cNvPr>
          <p:cNvSpPr txBox="1"/>
          <p:nvPr/>
        </p:nvSpPr>
        <p:spPr>
          <a:xfrm>
            <a:off x="5361052" y="3854956"/>
            <a:ext cx="2029944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5C54A6FA-6F56-113F-BDD3-5A31D6350506}"/>
              </a:ext>
            </a:extLst>
          </p:cNvPr>
          <p:cNvSpPr/>
          <p:nvPr/>
        </p:nvSpPr>
        <p:spPr>
          <a:xfrm>
            <a:off x="8414908" y="3925645"/>
            <a:ext cx="251164" cy="2511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78" name="Graphic 77">
            <a:extLst>
              <a:ext uri="{FF2B5EF4-FFF2-40B4-BE49-F238E27FC236}">
                <a16:creationId xmlns:a16="http://schemas.microsoft.com/office/drawing/2014/main" id="{6A8DD9C0-8CB3-127D-D35E-46A79F5882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53375" y="3964112"/>
            <a:ext cx="174231" cy="174231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960AC146-CCFC-1B3D-6688-117A9FAC8AB4}"/>
              </a:ext>
            </a:extLst>
          </p:cNvPr>
          <p:cNvSpPr txBox="1"/>
          <p:nvPr/>
        </p:nvSpPr>
        <p:spPr>
          <a:xfrm>
            <a:off x="8750875" y="3854956"/>
            <a:ext cx="2029944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755079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BDE75CC-3D70-4B90-BE2D-4C283B84A3DC}"/>
              </a:ext>
            </a:extLst>
          </p:cNvPr>
          <p:cNvSpPr/>
          <p:nvPr/>
        </p:nvSpPr>
        <p:spPr>
          <a:xfrm>
            <a:off x="2393092" y="613178"/>
            <a:ext cx="7405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Barlow" panose="00000500000000000000" pitchFamily="2" charset="0"/>
              </a:rPr>
              <a:t>Pricing List Section Optimization For </a:t>
            </a:r>
            <a:r>
              <a:rPr lang="en-US" sz="3600" b="1" dirty="0" err="1">
                <a:latin typeface="Barlow" panose="00000500000000000000" pitchFamily="2" charset="0"/>
              </a:rPr>
              <a:t>Saas</a:t>
            </a:r>
            <a:r>
              <a:rPr lang="en-US" sz="3600" b="1" dirty="0">
                <a:latin typeface="Barlow" panose="00000500000000000000" pitchFamily="2" charset="0"/>
              </a:rPr>
              <a:t> Companies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B778C61-C0C0-43D9-BFCF-BDAD99B81012}"/>
              </a:ext>
            </a:extLst>
          </p:cNvPr>
          <p:cNvSpPr/>
          <p:nvPr/>
        </p:nvSpPr>
        <p:spPr>
          <a:xfrm>
            <a:off x="2043337" y="2592634"/>
            <a:ext cx="3752394" cy="3469158"/>
          </a:xfrm>
          <a:prstGeom prst="roundRect">
            <a:avLst>
              <a:gd name="adj" fmla="val 4864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238F211C-AC2D-4F49-ADF8-7FBCBF8B7DD9}"/>
              </a:ext>
            </a:extLst>
          </p:cNvPr>
          <p:cNvSpPr/>
          <p:nvPr/>
        </p:nvSpPr>
        <p:spPr>
          <a:xfrm rot="5400000">
            <a:off x="3394820" y="820252"/>
            <a:ext cx="1028698" cy="3752394"/>
          </a:xfrm>
          <a:prstGeom prst="homePlate">
            <a:avLst>
              <a:gd name="adj" fmla="val 3064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8C7F4D-D100-4484-AA6F-7349247079F2}"/>
              </a:ext>
            </a:extLst>
          </p:cNvPr>
          <p:cNvSpPr/>
          <p:nvPr/>
        </p:nvSpPr>
        <p:spPr>
          <a:xfrm>
            <a:off x="3102022" y="2320580"/>
            <a:ext cx="1614294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Best Prize 1</a:t>
            </a:r>
            <a:endParaRPr lang="en-US" sz="2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4346C7-3C0A-4321-876C-AD215EE0F924}"/>
              </a:ext>
            </a:extLst>
          </p:cNvPr>
          <p:cNvSpPr/>
          <p:nvPr/>
        </p:nvSpPr>
        <p:spPr>
          <a:xfrm>
            <a:off x="2520479" y="4111428"/>
            <a:ext cx="1450763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</a:t>
            </a:r>
          </a:p>
        </p:txBody>
      </p:sp>
      <p:sp>
        <p:nvSpPr>
          <p:cNvPr id="7" name="Graphic 85">
            <a:extLst>
              <a:ext uri="{FF2B5EF4-FFF2-40B4-BE49-F238E27FC236}">
                <a16:creationId xmlns:a16="http://schemas.microsoft.com/office/drawing/2014/main" id="{5ECD5AB3-D173-4A2B-B1DE-749EAF4D9AE9}"/>
              </a:ext>
            </a:extLst>
          </p:cNvPr>
          <p:cNvSpPr/>
          <p:nvPr/>
        </p:nvSpPr>
        <p:spPr>
          <a:xfrm>
            <a:off x="2237400" y="4219497"/>
            <a:ext cx="184038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1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8760DF-504E-4BB4-ABB7-4E7A22D2BCCC}"/>
              </a:ext>
            </a:extLst>
          </p:cNvPr>
          <p:cNvSpPr/>
          <p:nvPr/>
        </p:nvSpPr>
        <p:spPr>
          <a:xfrm>
            <a:off x="2520292" y="4606768"/>
            <a:ext cx="1450763" cy="310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</a:t>
            </a:r>
          </a:p>
        </p:txBody>
      </p:sp>
      <p:sp>
        <p:nvSpPr>
          <p:cNvPr id="9" name="Graphic 85">
            <a:extLst>
              <a:ext uri="{FF2B5EF4-FFF2-40B4-BE49-F238E27FC236}">
                <a16:creationId xmlns:a16="http://schemas.microsoft.com/office/drawing/2014/main" id="{C578EF57-AC97-485E-B3A6-A5520FBB4560}"/>
              </a:ext>
            </a:extLst>
          </p:cNvPr>
          <p:cNvSpPr/>
          <p:nvPr/>
        </p:nvSpPr>
        <p:spPr>
          <a:xfrm>
            <a:off x="2237213" y="4714837"/>
            <a:ext cx="184038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1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BA709BB-5243-4722-ABFF-337395215319}"/>
              </a:ext>
            </a:extLst>
          </p:cNvPr>
          <p:cNvSpPr/>
          <p:nvPr/>
        </p:nvSpPr>
        <p:spPr>
          <a:xfrm>
            <a:off x="4270772" y="4117071"/>
            <a:ext cx="1450763" cy="310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</a:t>
            </a:r>
          </a:p>
        </p:txBody>
      </p:sp>
      <p:sp>
        <p:nvSpPr>
          <p:cNvPr id="11" name="Graphic 85">
            <a:extLst>
              <a:ext uri="{FF2B5EF4-FFF2-40B4-BE49-F238E27FC236}">
                <a16:creationId xmlns:a16="http://schemas.microsoft.com/office/drawing/2014/main" id="{AB21B236-BEDB-4FBE-B54F-D185E1151BBC}"/>
              </a:ext>
            </a:extLst>
          </p:cNvPr>
          <p:cNvSpPr/>
          <p:nvPr/>
        </p:nvSpPr>
        <p:spPr>
          <a:xfrm>
            <a:off x="3987693" y="4219497"/>
            <a:ext cx="184038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1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A5FA537-D912-464E-B14D-FD07D6ABABE2}"/>
              </a:ext>
            </a:extLst>
          </p:cNvPr>
          <p:cNvSpPr/>
          <p:nvPr/>
        </p:nvSpPr>
        <p:spPr>
          <a:xfrm>
            <a:off x="4270585" y="4606768"/>
            <a:ext cx="1450763" cy="310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</a:t>
            </a:r>
          </a:p>
        </p:txBody>
      </p:sp>
      <p:sp>
        <p:nvSpPr>
          <p:cNvPr id="13" name="Graphic 85">
            <a:extLst>
              <a:ext uri="{FF2B5EF4-FFF2-40B4-BE49-F238E27FC236}">
                <a16:creationId xmlns:a16="http://schemas.microsoft.com/office/drawing/2014/main" id="{6C57EED4-BEFE-4BBB-8EEE-D0D6777D3185}"/>
              </a:ext>
            </a:extLst>
          </p:cNvPr>
          <p:cNvSpPr/>
          <p:nvPr/>
        </p:nvSpPr>
        <p:spPr>
          <a:xfrm>
            <a:off x="3987506" y="4714837"/>
            <a:ext cx="184038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1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5FEEC3-2BA8-4FCA-8A66-DE429BF4A1E1}"/>
              </a:ext>
            </a:extLst>
          </p:cNvPr>
          <p:cNvSpPr/>
          <p:nvPr/>
        </p:nvSpPr>
        <p:spPr>
          <a:xfrm>
            <a:off x="2462763" y="5155739"/>
            <a:ext cx="2922228" cy="607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Eum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veritatis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autem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quo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E1594AF-32DB-49A7-B405-202504B99AD6}"/>
              </a:ext>
            </a:extLst>
          </p:cNvPr>
          <p:cNvSpPr/>
          <p:nvPr/>
        </p:nvSpPr>
        <p:spPr>
          <a:xfrm>
            <a:off x="3257307" y="3442326"/>
            <a:ext cx="1324454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accent1"/>
                </a:solidFill>
                <a:effectLst/>
                <a:latin typeface="Barlow" panose="00000500000000000000" pitchFamily="2" charset="0"/>
              </a:rPr>
              <a:t>$440</a:t>
            </a:r>
            <a:endParaRPr lang="en-US" sz="2200" b="1" dirty="0">
              <a:solidFill>
                <a:schemeClr val="accent1"/>
              </a:solidFill>
              <a:latin typeface="Barlow" panose="00000500000000000000" pitchFamily="2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A52C7B2-6AEB-4DD3-80A1-EC2DDAAB70DC}"/>
              </a:ext>
            </a:extLst>
          </p:cNvPr>
          <p:cNvSpPr/>
          <p:nvPr/>
        </p:nvSpPr>
        <p:spPr>
          <a:xfrm>
            <a:off x="6406634" y="2536225"/>
            <a:ext cx="3752394" cy="3469158"/>
          </a:xfrm>
          <a:prstGeom prst="roundRect">
            <a:avLst>
              <a:gd name="adj" fmla="val 4864"/>
            </a:avLst>
          </a:prstGeom>
          <a:solidFill>
            <a:schemeClr val="bg1"/>
          </a:solidFill>
          <a:ln>
            <a:noFill/>
          </a:ln>
          <a:effectLst>
            <a:outerShdw blurRad="127000" dist="38100" dir="5400000" sx="102000" sy="102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Arrow: Pentagon 16">
            <a:extLst>
              <a:ext uri="{FF2B5EF4-FFF2-40B4-BE49-F238E27FC236}">
                <a16:creationId xmlns:a16="http://schemas.microsoft.com/office/drawing/2014/main" id="{155F5F66-7159-4F34-A5ED-A5863427145A}"/>
              </a:ext>
            </a:extLst>
          </p:cNvPr>
          <p:cNvSpPr/>
          <p:nvPr/>
        </p:nvSpPr>
        <p:spPr>
          <a:xfrm rot="5400000">
            <a:off x="7768481" y="820252"/>
            <a:ext cx="1028698" cy="3752394"/>
          </a:xfrm>
          <a:prstGeom prst="homePlate">
            <a:avLst>
              <a:gd name="adj" fmla="val 3064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A5B373F-AE37-4740-925F-1C58C668895E}"/>
              </a:ext>
            </a:extLst>
          </p:cNvPr>
          <p:cNvSpPr/>
          <p:nvPr/>
        </p:nvSpPr>
        <p:spPr>
          <a:xfrm>
            <a:off x="7315399" y="2320580"/>
            <a:ext cx="1934862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bg1"/>
                </a:solidFill>
                <a:effectLst/>
                <a:latin typeface="Barlow" panose="00000500000000000000" pitchFamily="2" charset="0"/>
              </a:rPr>
              <a:t>Best Prize 2</a:t>
            </a:r>
            <a:endParaRPr lang="en-US" sz="2200" b="1" dirty="0">
              <a:solidFill>
                <a:schemeClr val="bg1"/>
              </a:solidFill>
              <a:latin typeface="Barlow" panose="00000500000000000000" pitchFamily="2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C986304-085E-4B8B-95AA-FF73C12D9986}"/>
              </a:ext>
            </a:extLst>
          </p:cNvPr>
          <p:cNvSpPr/>
          <p:nvPr/>
        </p:nvSpPr>
        <p:spPr>
          <a:xfrm>
            <a:off x="6894140" y="4111428"/>
            <a:ext cx="1450763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</a:t>
            </a:r>
          </a:p>
        </p:txBody>
      </p:sp>
      <p:sp>
        <p:nvSpPr>
          <p:cNvPr id="20" name="Graphic 85">
            <a:extLst>
              <a:ext uri="{FF2B5EF4-FFF2-40B4-BE49-F238E27FC236}">
                <a16:creationId xmlns:a16="http://schemas.microsoft.com/office/drawing/2014/main" id="{BA24487B-E88E-496B-8505-CA3BEFEE89BC}"/>
              </a:ext>
            </a:extLst>
          </p:cNvPr>
          <p:cNvSpPr/>
          <p:nvPr/>
        </p:nvSpPr>
        <p:spPr>
          <a:xfrm>
            <a:off x="6611061" y="4219497"/>
            <a:ext cx="184038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2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41CC5E9-FD12-4578-95E4-D3970A85EE7F}"/>
              </a:ext>
            </a:extLst>
          </p:cNvPr>
          <p:cNvSpPr/>
          <p:nvPr/>
        </p:nvSpPr>
        <p:spPr>
          <a:xfrm>
            <a:off x="6893953" y="4606768"/>
            <a:ext cx="1450763" cy="310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</a:t>
            </a:r>
          </a:p>
        </p:txBody>
      </p:sp>
      <p:sp>
        <p:nvSpPr>
          <p:cNvPr id="22" name="Graphic 85">
            <a:extLst>
              <a:ext uri="{FF2B5EF4-FFF2-40B4-BE49-F238E27FC236}">
                <a16:creationId xmlns:a16="http://schemas.microsoft.com/office/drawing/2014/main" id="{6C6FD3AC-DC52-4D55-B4BE-BD0C6C217DEE}"/>
              </a:ext>
            </a:extLst>
          </p:cNvPr>
          <p:cNvSpPr/>
          <p:nvPr/>
        </p:nvSpPr>
        <p:spPr>
          <a:xfrm>
            <a:off x="6610874" y="4714837"/>
            <a:ext cx="184038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2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6936610-681B-47B9-B69A-B9AD40B01C05}"/>
              </a:ext>
            </a:extLst>
          </p:cNvPr>
          <p:cNvSpPr/>
          <p:nvPr/>
        </p:nvSpPr>
        <p:spPr>
          <a:xfrm>
            <a:off x="8644246" y="4117071"/>
            <a:ext cx="1450763" cy="310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</a:t>
            </a:r>
          </a:p>
        </p:txBody>
      </p:sp>
      <p:sp>
        <p:nvSpPr>
          <p:cNvPr id="24" name="Graphic 85">
            <a:extLst>
              <a:ext uri="{FF2B5EF4-FFF2-40B4-BE49-F238E27FC236}">
                <a16:creationId xmlns:a16="http://schemas.microsoft.com/office/drawing/2014/main" id="{6FA92075-F720-4AAB-9E40-C13543C45566}"/>
              </a:ext>
            </a:extLst>
          </p:cNvPr>
          <p:cNvSpPr/>
          <p:nvPr/>
        </p:nvSpPr>
        <p:spPr>
          <a:xfrm>
            <a:off x="8361354" y="4219497"/>
            <a:ext cx="184038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2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B3230D7-177A-4EDC-9314-9895D6717F7D}"/>
              </a:ext>
            </a:extLst>
          </p:cNvPr>
          <p:cNvSpPr/>
          <p:nvPr/>
        </p:nvSpPr>
        <p:spPr>
          <a:xfrm>
            <a:off x="8644246" y="4606768"/>
            <a:ext cx="1450763" cy="310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  <a:cs typeface="Poppins Medium" panose="00000600000000000000" pitchFamily="2" charset="0"/>
              </a:rPr>
              <a:t>Lorem ipsum dolor</a:t>
            </a:r>
          </a:p>
        </p:txBody>
      </p:sp>
      <p:sp>
        <p:nvSpPr>
          <p:cNvPr id="26" name="Graphic 85">
            <a:extLst>
              <a:ext uri="{FF2B5EF4-FFF2-40B4-BE49-F238E27FC236}">
                <a16:creationId xmlns:a16="http://schemas.microsoft.com/office/drawing/2014/main" id="{6462CC7E-E39F-4BF7-A66F-C7A58B23FB47}"/>
              </a:ext>
            </a:extLst>
          </p:cNvPr>
          <p:cNvSpPr/>
          <p:nvPr/>
        </p:nvSpPr>
        <p:spPr>
          <a:xfrm>
            <a:off x="8361167" y="4714837"/>
            <a:ext cx="184038" cy="182302"/>
          </a:xfrm>
          <a:custGeom>
            <a:avLst/>
            <a:gdLst>
              <a:gd name="connsiteX0" fmla="*/ 567477 w 567477"/>
              <a:gd name="connsiteY0" fmla="*/ 283739 h 567477"/>
              <a:gd name="connsiteX1" fmla="*/ 283739 w 567477"/>
              <a:gd name="connsiteY1" fmla="*/ 567477 h 567477"/>
              <a:gd name="connsiteX2" fmla="*/ 0 w 567477"/>
              <a:gd name="connsiteY2" fmla="*/ 283739 h 567477"/>
              <a:gd name="connsiteX3" fmla="*/ 283739 w 567477"/>
              <a:gd name="connsiteY3" fmla="*/ 0 h 567477"/>
              <a:gd name="connsiteX4" fmla="*/ 567477 w 567477"/>
              <a:gd name="connsiteY4" fmla="*/ 283739 h 567477"/>
              <a:gd name="connsiteX5" fmla="*/ 250919 w 567477"/>
              <a:gd name="connsiteY5" fmla="*/ 433976 h 567477"/>
              <a:gd name="connsiteX6" fmla="*/ 461435 w 567477"/>
              <a:gd name="connsiteY6" fmla="*/ 223460 h 567477"/>
              <a:gd name="connsiteX7" fmla="*/ 461435 w 567477"/>
              <a:gd name="connsiteY7" fmla="*/ 197572 h 567477"/>
              <a:gd name="connsiteX8" fmla="*/ 435547 w 567477"/>
              <a:gd name="connsiteY8" fmla="*/ 171685 h 567477"/>
              <a:gd name="connsiteX9" fmla="*/ 409658 w 567477"/>
              <a:gd name="connsiteY9" fmla="*/ 171685 h 567477"/>
              <a:gd name="connsiteX10" fmla="*/ 237974 w 567477"/>
              <a:gd name="connsiteY10" fmla="*/ 343367 h 567477"/>
              <a:gd name="connsiteX11" fmla="*/ 157819 w 567477"/>
              <a:gd name="connsiteY11" fmla="*/ 263212 h 567477"/>
              <a:gd name="connsiteX12" fmla="*/ 131930 w 567477"/>
              <a:gd name="connsiteY12" fmla="*/ 263212 h 567477"/>
              <a:gd name="connsiteX13" fmla="*/ 106043 w 567477"/>
              <a:gd name="connsiteY13" fmla="*/ 289100 h 567477"/>
              <a:gd name="connsiteX14" fmla="*/ 106043 w 567477"/>
              <a:gd name="connsiteY14" fmla="*/ 314988 h 567477"/>
              <a:gd name="connsiteX15" fmla="*/ 225030 w 567477"/>
              <a:gd name="connsiteY15" fmla="*/ 433975 h 567477"/>
              <a:gd name="connsiteX16" fmla="*/ 250919 w 567477"/>
              <a:gd name="connsiteY16" fmla="*/ 433976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7477" h="567477">
                <a:moveTo>
                  <a:pt x="567477" y="283739"/>
                </a:moveTo>
                <a:cubicBezTo>
                  <a:pt x="567477" y="440444"/>
                  <a:pt x="440444" y="567477"/>
                  <a:pt x="283739" y="567477"/>
                </a:cubicBezTo>
                <a:cubicBezTo>
                  <a:pt x="127034" y="567477"/>
                  <a:pt x="0" y="440444"/>
                  <a:pt x="0" y="283739"/>
                </a:cubicBezTo>
                <a:cubicBezTo>
                  <a:pt x="0" y="127034"/>
                  <a:pt x="127034" y="0"/>
                  <a:pt x="283739" y="0"/>
                </a:cubicBezTo>
                <a:cubicBezTo>
                  <a:pt x="440444" y="0"/>
                  <a:pt x="567477" y="127034"/>
                  <a:pt x="567477" y="283739"/>
                </a:cubicBezTo>
                <a:close/>
                <a:moveTo>
                  <a:pt x="250919" y="433976"/>
                </a:moveTo>
                <a:lnTo>
                  <a:pt x="461435" y="223460"/>
                </a:lnTo>
                <a:cubicBezTo>
                  <a:pt x="468583" y="216312"/>
                  <a:pt x="468583" y="204721"/>
                  <a:pt x="461435" y="197572"/>
                </a:cubicBezTo>
                <a:lnTo>
                  <a:pt x="435547" y="171685"/>
                </a:lnTo>
                <a:cubicBezTo>
                  <a:pt x="428398" y="164535"/>
                  <a:pt x="416808" y="164535"/>
                  <a:pt x="409658" y="171685"/>
                </a:cubicBezTo>
                <a:lnTo>
                  <a:pt x="237974" y="343367"/>
                </a:lnTo>
                <a:lnTo>
                  <a:pt x="157819" y="263212"/>
                </a:lnTo>
                <a:cubicBezTo>
                  <a:pt x="150671" y="256064"/>
                  <a:pt x="139080" y="256064"/>
                  <a:pt x="131930" y="263212"/>
                </a:cubicBezTo>
                <a:lnTo>
                  <a:pt x="106043" y="289100"/>
                </a:lnTo>
                <a:cubicBezTo>
                  <a:pt x="98894" y="296248"/>
                  <a:pt x="98894" y="307839"/>
                  <a:pt x="106043" y="314988"/>
                </a:cubicBezTo>
                <a:lnTo>
                  <a:pt x="225030" y="433975"/>
                </a:lnTo>
                <a:cubicBezTo>
                  <a:pt x="232179" y="441124"/>
                  <a:pt x="243769" y="441124"/>
                  <a:pt x="250919" y="433976"/>
                </a:cubicBezTo>
                <a:close/>
              </a:path>
            </a:pathLst>
          </a:custGeom>
          <a:solidFill>
            <a:schemeClr val="accent2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6629AA9-B74E-49AD-B29A-A34425319324}"/>
              </a:ext>
            </a:extLst>
          </p:cNvPr>
          <p:cNvSpPr/>
          <p:nvPr/>
        </p:nvSpPr>
        <p:spPr>
          <a:xfrm>
            <a:off x="6836424" y="5155739"/>
            <a:ext cx="2922228" cy="607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Eum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veritatis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autem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Barlow" panose="00000500000000000000" pitchFamily="2" charset="0"/>
              </a:rPr>
              <a:t> quo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DEB1F42-B68D-4767-808E-6CB14504E32E}"/>
              </a:ext>
            </a:extLst>
          </p:cNvPr>
          <p:cNvSpPr/>
          <p:nvPr/>
        </p:nvSpPr>
        <p:spPr>
          <a:xfrm>
            <a:off x="7620604" y="3442326"/>
            <a:ext cx="1324454" cy="529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i="0" dirty="0">
                <a:solidFill>
                  <a:schemeClr val="accent2"/>
                </a:solidFill>
                <a:effectLst/>
                <a:latin typeface="Barlow" panose="00000500000000000000" pitchFamily="2" charset="0"/>
              </a:rPr>
              <a:t>$</a:t>
            </a:r>
            <a:r>
              <a:rPr lang="en-US" sz="2200" b="1" dirty="0">
                <a:solidFill>
                  <a:schemeClr val="accent2"/>
                </a:solidFill>
                <a:latin typeface="Barlow" panose="00000500000000000000" pitchFamily="2" charset="0"/>
              </a:rPr>
              <a:t>56</a:t>
            </a:r>
            <a:r>
              <a:rPr lang="en-US" sz="2200" b="1" i="0" dirty="0">
                <a:solidFill>
                  <a:schemeClr val="accent2"/>
                </a:solidFill>
                <a:effectLst/>
                <a:latin typeface="Barlow" panose="00000500000000000000" pitchFamily="2" charset="0"/>
              </a:rPr>
              <a:t>0</a:t>
            </a:r>
            <a:endParaRPr lang="en-US" sz="2200" b="1" dirty="0">
              <a:solidFill>
                <a:schemeClr val="accent2"/>
              </a:solidFill>
              <a:latin typeface="Barlow" panose="00000500000000000000" pitchFamily="2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F629190-07D1-41C3-BE63-FE4DE74B92F9}"/>
              </a:ext>
            </a:extLst>
          </p:cNvPr>
          <p:cNvGrpSpPr/>
          <p:nvPr/>
        </p:nvGrpSpPr>
        <p:grpSpPr>
          <a:xfrm>
            <a:off x="-454321" y="-285550"/>
            <a:ext cx="1018086" cy="1018086"/>
            <a:chOff x="8954578" y="871598"/>
            <a:chExt cx="5365690" cy="536569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8EC5DB3-794A-4780-A72C-05BF9E73F830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7975E62-1A48-4A29-8FA9-AA882D87E008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F9518EB1-9DBA-4994-B216-7F6FD5A87AF6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686CD85-0AAD-4C9C-A97A-87256D6CF53A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CC777A6-52AA-420D-9BA3-3DF4DE4D3736}"/>
              </a:ext>
            </a:extLst>
          </p:cNvPr>
          <p:cNvGrpSpPr/>
          <p:nvPr/>
        </p:nvGrpSpPr>
        <p:grpSpPr>
          <a:xfrm>
            <a:off x="-454321" y="6269265"/>
            <a:ext cx="1018086" cy="1018086"/>
            <a:chOff x="8954578" y="871598"/>
            <a:chExt cx="5365690" cy="536569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A574023-4424-4125-8CCF-0093E8E1D111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26A6227-7774-4F6A-A300-C65C1BC408D9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A56AE26-1BF5-44F1-9929-BCB6A99D5010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663FE8BB-2A72-4449-AA98-825F54A8CE8F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48864A8-5E1D-41AE-9387-6D2818B96CBF}"/>
              </a:ext>
            </a:extLst>
          </p:cNvPr>
          <p:cNvGrpSpPr/>
          <p:nvPr/>
        </p:nvGrpSpPr>
        <p:grpSpPr>
          <a:xfrm>
            <a:off x="11682957" y="-285550"/>
            <a:ext cx="1018086" cy="1018086"/>
            <a:chOff x="8954578" y="871598"/>
            <a:chExt cx="5365690" cy="5365690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F088583E-C223-459F-8AC4-91A10221B836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0188533-DCED-4A4B-BD19-5B42B85B2382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4433EC4-F6C9-40B2-81DE-7B462E96D56A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9ABB3494-B24C-4C61-90A8-2556C7FCED87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CFB7AAA-D460-4B70-BE6B-10A3918E8960}"/>
              </a:ext>
            </a:extLst>
          </p:cNvPr>
          <p:cNvGrpSpPr/>
          <p:nvPr/>
        </p:nvGrpSpPr>
        <p:grpSpPr>
          <a:xfrm>
            <a:off x="11682957" y="6269265"/>
            <a:ext cx="1018086" cy="1018086"/>
            <a:chOff x="8954578" y="871598"/>
            <a:chExt cx="5365690" cy="5365690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6EA76D75-AE81-40A5-9563-C89AB5E6745A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645FA97-9097-4DDB-91BD-048B04642EE7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12FCF7BB-DA2B-4647-B16C-253A81A4B06A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E9F50C6E-4362-4A10-BD7A-5959729C9F92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756554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9A7F8E7-C7D7-46DB-9427-5CAFBBBA713A}"/>
              </a:ext>
            </a:extLst>
          </p:cNvPr>
          <p:cNvSpPr/>
          <p:nvPr/>
        </p:nvSpPr>
        <p:spPr>
          <a:xfrm>
            <a:off x="6234016" y="1438275"/>
            <a:ext cx="4541934" cy="1169007"/>
          </a:xfrm>
          <a:prstGeom prst="roundRect">
            <a:avLst>
              <a:gd name="adj" fmla="val 4846"/>
            </a:avLst>
          </a:prstGeom>
          <a:solidFill>
            <a:schemeClr val="accent1"/>
          </a:solidFill>
          <a:ln>
            <a:noFill/>
          </a:ln>
          <a:effectLst>
            <a:outerShdw blurRad="127000" dist="50800" dir="4800000" sx="102000" sy="102000" algn="ctr" rotWithShape="0">
              <a:schemeClr val="tx1">
                <a:alpha val="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65D837-6412-478E-8094-B11B36EC514A}"/>
              </a:ext>
            </a:extLst>
          </p:cNvPr>
          <p:cNvSpPr txBox="1"/>
          <p:nvPr/>
        </p:nvSpPr>
        <p:spPr>
          <a:xfrm>
            <a:off x="1416052" y="3539584"/>
            <a:ext cx="3899928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eiusmod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tempor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incididunt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ut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labore et dolore magna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aliqua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. Ut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enim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ad minim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veniam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762C48-F20E-49FC-BD67-A07472844148}"/>
              </a:ext>
            </a:extLst>
          </p:cNvPr>
          <p:cNvSpPr txBox="1"/>
          <p:nvPr/>
        </p:nvSpPr>
        <p:spPr>
          <a:xfrm>
            <a:off x="1416050" y="3145743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Important Point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F07EB3-53D5-4206-87F8-0AE070A87D25}"/>
              </a:ext>
            </a:extLst>
          </p:cNvPr>
          <p:cNvSpPr txBox="1"/>
          <p:nvPr/>
        </p:nvSpPr>
        <p:spPr>
          <a:xfrm>
            <a:off x="1416051" y="1580474"/>
            <a:ext cx="4333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800000000000000" pitchFamily="2" charset="0"/>
                <a:ea typeface="Cormorant" pitchFamily="2" charset="0"/>
                <a:cs typeface="Cormorant" pitchFamily="2" charset="0"/>
              </a:rPr>
              <a:t>Effective Price List Section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0DB3F3-0F08-463E-8601-7F73D0BE5AA9}"/>
              </a:ext>
            </a:extLst>
          </p:cNvPr>
          <p:cNvSpPr txBox="1"/>
          <p:nvPr/>
        </p:nvSpPr>
        <p:spPr>
          <a:xfrm>
            <a:off x="6396221" y="1622303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First Package</a:t>
            </a:r>
            <a:endParaRPr lang="en-US" sz="14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6D0D94E-D32A-4D50-9DD2-1BC7C96C2A27}"/>
              </a:ext>
            </a:extLst>
          </p:cNvPr>
          <p:cNvSpPr/>
          <p:nvPr/>
        </p:nvSpPr>
        <p:spPr>
          <a:xfrm>
            <a:off x="6491288" y="2120096"/>
            <a:ext cx="902448" cy="280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86A1EB-5D42-4E6D-AD60-D790CB677DF2}"/>
              </a:ext>
            </a:extLst>
          </p:cNvPr>
          <p:cNvSpPr txBox="1"/>
          <p:nvPr/>
        </p:nvSpPr>
        <p:spPr>
          <a:xfrm>
            <a:off x="6569913" y="2117644"/>
            <a:ext cx="790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200" b="1" u="none" strike="noStrike" dirty="0">
                <a:solidFill>
                  <a:schemeClr val="accent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12,900k</a:t>
            </a:r>
            <a:endParaRPr lang="en-US" sz="1200" b="1" dirty="0">
              <a:solidFill>
                <a:schemeClr val="accent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894E40-3BA8-4860-8DDD-6F2855AB6593}"/>
              </a:ext>
            </a:extLst>
          </p:cNvPr>
          <p:cNvSpPr txBox="1"/>
          <p:nvPr/>
        </p:nvSpPr>
        <p:spPr>
          <a:xfrm>
            <a:off x="9562081" y="1622303"/>
            <a:ext cx="9024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ID" sz="22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$52</a:t>
            </a:r>
            <a:endParaRPr lang="en-US" sz="22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3DC001-A1F7-46E8-9DA8-E91A6B385018}"/>
              </a:ext>
            </a:extLst>
          </p:cNvPr>
          <p:cNvSpPr txBox="1"/>
          <p:nvPr/>
        </p:nvSpPr>
        <p:spPr>
          <a:xfrm>
            <a:off x="8435291" y="2065663"/>
            <a:ext cx="2029238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6224B90-8339-4F79-9A8E-AB5D432D3AFD}"/>
              </a:ext>
            </a:extLst>
          </p:cNvPr>
          <p:cNvSpPr/>
          <p:nvPr/>
        </p:nvSpPr>
        <p:spPr>
          <a:xfrm>
            <a:off x="6228667" y="2924669"/>
            <a:ext cx="4541934" cy="1169007"/>
          </a:xfrm>
          <a:prstGeom prst="roundRect">
            <a:avLst>
              <a:gd name="adj" fmla="val 4846"/>
            </a:avLst>
          </a:prstGeom>
          <a:solidFill>
            <a:schemeClr val="accent2"/>
          </a:solidFill>
          <a:ln>
            <a:noFill/>
          </a:ln>
          <a:effectLst>
            <a:outerShdw blurRad="127000" dist="50800" dir="4800000" sx="102000" sy="102000" algn="ctr" rotWithShape="0">
              <a:schemeClr val="tx1">
                <a:alpha val="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1D074E-8992-4D9D-9928-81B6C27E860B}"/>
              </a:ext>
            </a:extLst>
          </p:cNvPr>
          <p:cNvSpPr txBox="1"/>
          <p:nvPr/>
        </p:nvSpPr>
        <p:spPr>
          <a:xfrm>
            <a:off x="6390872" y="3108697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Second Package</a:t>
            </a:r>
            <a:endParaRPr lang="en-US" sz="14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9F15E3C-B03E-4209-A3CB-519CAB424176}"/>
              </a:ext>
            </a:extLst>
          </p:cNvPr>
          <p:cNvSpPr/>
          <p:nvPr/>
        </p:nvSpPr>
        <p:spPr>
          <a:xfrm>
            <a:off x="6485939" y="3606490"/>
            <a:ext cx="902448" cy="280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7D38762-9B99-41A8-8582-1E7AD8F19445}"/>
              </a:ext>
            </a:extLst>
          </p:cNvPr>
          <p:cNvSpPr txBox="1"/>
          <p:nvPr/>
        </p:nvSpPr>
        <p:spPr>
          <a:xfrm>
            <a:off x="6564564" y="3604038"/>
            <a:ext cx="790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200" b="1" u="none" strike="noStrike" dirty="0">
                <a:solidFill>
                  <a:schemeClr val="accent2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43,000k</a:t>
            </a:r>
            <a:endParaRPr lang="en-US" sz="1200" b="1" dirty="0">
              <a:solidFill>
                <a:schemeClr val="accent2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CA76B5F-23F0-4A8E-A388-FB1D114F3C99}"/>
              </a:ext>
            </a:extLst>
          </p:cNvPr>
          <p:cNvSpPr txBox="1"/>
          <p:nvPr/>
        </p:nvSpPr>
        <p:spPr>
          <a:xfrm>
            <a:off x="9556732" y="3108697"/>
            <a:ext cx="9024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ID" sz="22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$72</a:t>
            </a:r>
            <a:endParaRPr lang="en-US" sz="22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CC7FB2-EC37-45FC-941D-4275692DF2CB}"/>
              </a:ext>
            </a:extLst>
          </p:cNvPr>
          <p:cNvSpPr txBox="1"/>
          <p:nvPr/>
        </p:nvSpPr>
        <p:spPr>
          <a:xfrm>
            <a:off x="8429942" y="3552057"/>
            <a:ext cx="2029238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AD988A0-F014-48CE-BF80-91F40ADB9288}"/>
              </a:ext>
            </a:extLst>
          </p:cNvPr>
          <p:cNvSpPr/>
          <p:nvPr/>
        </p:nvSpPr>
        <p:spPr>
          <a:xfrm>
            <a:off x="6228667" y="4411063"/>
            <a:ext cx="4541934" cy="1169007"/>
          </a:xfrm>
          <a:prstGeom prst="roundRect">
            <a:avLst>
              <a:gd name="adj" fmla="val 4846"/>
            </a:avLst>
          </a:prstGeom>
          <a:solidFill>
            <a:schemeClr val="accent5"/>
          </a:solidFill>
          <a:ln>
            <a:noFill/>
          </a:ln>
          <a:effectLst>
            <a:outerShdw blurRad="127000" dist="50800" dir="4800000" sx="102000" sy="102000" algn="ctr" rotWithShape="0">
              <a:schemeClr val="tx1">
                <a:alpha val="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534019-5A95-4979-AD7F-661F3AE87A64}"/>
              </a:ext>
            </a:extLst>
          </p:cNvPr>
          <p:cNvSpPr txBox="1"/>
          <p:nvPr/>
        </p:nvSpPr>
        <p:spPr>
          <a:xfrm>
            <a:off x="6390872" y="4595091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Third Package</a:t>
            </a:r>
            <a:endParaRPr lang="en-US" sz="14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234B7DD-F85D-4EFA-B307-B7DC14FC8CAA}"/>
              </a:ext>
            </a:extLst>
          </p:cNvPr>
          <p:cNvSpPr/>
          <p:nvPr/>
        </p:nvSpPr>
        <p:spPr>
          <a:xfrm>
            <a:off x="6485939" y="5092884"/>
            <a:ext cx="902448" cy="280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404435-78F0-4C9A-8A3B-E3E4721EF2C9}"/>
              </a:ext>
            </a:extLst>
          </p:cNvPr>
          <p:cNvSpPr txBox="1"/>
          <p:nvPr/>
        </p:nvSpPr>
        <p:spPr>
          <a:xfrm>
            <a:off x="6564564" y="5090432"/>
            <a:ext cx="790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200" b="1" dirty="0">
                <a:solidFill>
                  <a:schemeClr val="accent5"/>
                </a:solidFill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90,398</a:t>
            </a:r>
            <a:r>
              <a:rPr lang="en-ID" sz="1200" b="1" u="none" strike="noStrike" dirty="0">
                <a:solidFill>
                  <a:schemeClr val="accent5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k</a:t>
            </a:r>
            <a:endParaRPr lang="en-US" sz="1200" b="1" dirty="0">
              <a:solidFill>
                <a:schemeClr val="accent5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0E414E-C92D-4646-8FFA-44810A56991D}"/>
              </a:ext>
            </a:extLst>
          </p:cNvPr>
          <p:cNvSpPr txBox="1"/>
          <p:nvPr/>
        </p:nvSpPr>
        <p:spPr>
          <a:xfrm>
            <a:off x="9556732" y="4595091"/>
            <a:ext cx="9024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ID" sz="22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$99</a:t>
            </a:r>
            <a:endParaRPr lang="en-US" sz="22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0097188-D9F4-415B-97B9-4A87E83EEF99}"/>
              </a:ext>
            </a:extLst>
          </p:cNvPr>
          <p:cNvSpPr txBox="1"/>
          <p:nvPr/>
        </p:nvSpPr>
        <p:spPr>
          <a:xfrm>
            <a:off x="8429942" y="5038451"/>
            <a:ext cx="2029238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A685C913-476C-4E6D-8C23-3794BE14FC59}"/>
              </a:ext>
            </a:extLst>
          </p:cNvPr>
          <p:cNvSpPr/>
          <p:nvPr/>
        </p:nvSpPr>
        <p:spPr>
          <a:xfrm>
            <a:off x="1478934" y="5104509"/>
            <a:ext cx="1135679" cy="36841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9618C7E-0B34-475F-9CA1-D73D158C0461}"/>
              </a:ext>
            </a:extLst>
          </p:cNvPr>
          <p:cNvSpPr txBox="1"/>
          <p:nvPr/>
        </p:nvSpPr>
        <p:spPr>
          <a:xfrm>
            <a:off x="1557140" y="5131468"/>
            <a:ext cx="979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Choice 01</a:t>
            </a:r>
            <a:endParaRPr lang="en-US" sz="14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6D371F5E-F294-45E0-BECB-F89DEE1F57D5}"/>
              </a:ext>
            </a:extLst>
          </p:cNvPr>
          <p:cNvSpPr/>
          <p:nvPr/>
        </p:nvSpPr>
        <p:spPr>
          <a:xfrm>
            <a:off x="2950510" y="5104509"/>
            <a:ext cx="1135679" cy="36841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CE5479-D9F6-4F0E-B6E0-F1055C4A2E75}"/>
              </a:ext>
            </a:extLst>
          </p:cNvPr>
          <p:cNvSpPr txBox="1"/>
          <p:nvPr/>
        </p:nvSpPr>
        <p:spPr>
          <a:xfrm>
            <a:off x="3028716" y="5131468"/>
            <a:ext cx="979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Choice 02</a:t>
            </a:r>
            <a:endParaRPr lang="en-US" sz="14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9068317B-64D9-4E7D-AEB7-3FDE612DFF7A}"/>
              </a:ext>
            </a:extLst>
          </p:cNvPr>
          <p:cNvSpPr/>
          <p:nvPr/>
        </p:nvSpPr>
        <p:spPr>
          <a:xfrm>
            <a:off x="4422086" y="5104509"/>
            <a:ext cx="1135679" cy="36841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27138C8-9B18-4FBA-B9C0-4F43F207B0F0}"/>
              </a:ext>
            </a:extLst>
          </p:cNvPr>
          <p:cNvSpPr txBox="1"/>
          <p:nvPr/>
        </p:nvSpPr>
        <p:spPr>
          <a:xfrm>
            <a:off x="4500292" y="5131468"/>
            <a:ext cx="979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Choice 03</a:t>
            </a:r>
            <a:endParaRPr lang="en-US" sz="14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287DC20-0EBD-4A73-B479-A202DBB3F646}"/>
              </a:ext>
            </a:extLst>
          </p:cNvPr>
          <p:cNvGrpSpPr/>
          <p:nvPr/>
        </p:nvGrpSpPr>
        <p:grpSpPr>
          <a:xfrm>
            <a:off x="-454321" y="-285550"/>
            <a:ext cx="1018086" cy="1018086"/>
            <a:chOff x="8954578" y="871598"/>
            <a:chExt cx="5365690" cy="536569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C660DE43-3048-48DF-88CB-28F12E0AA6AE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B201BAE3-0339-4D08-B0B6-19C315EB9EEC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08E5926-0081-417B-8D95-F7E51B126D1C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C161C9B-232B-4135-BFEE-523B6534D1FF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524F6B2-C21F-483D-9F2B-DBC86F695DAB}"/>
              </a:ext>
            </a:extLst>
          </p:cNvPr>
          <p:cNvGrpSpPr/>
          <p:nvPr/>
        </p:nvGrpSpPr>
        <p:grpSpPr>
          <a:xfrm>
            <a:off x="-454321" y="6269265"/>
            <a:ext cx="1018086" cy="1018086"/>
            <a:chOff x="8954578" y="871598"/>
            <a:chExt cx="5365690" cy="536569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94B8E6C1-1DAF-4931-BB22-7096F0314BD1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CEF69C1-5625-4022-A188-B90074ED4442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16E583A-7116-4B62-8819-5FC0422EBF4E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755330A-24CD-48D1-AD41-9C5C6C8D07A7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2EEDD88-8B0E-4B3C-9497-5A174A70D498}"/>
              </a:ext>
            </a:extLst>
          </p:cNvPr>
          <p:cNvGrpSpPr/>
          <p:nvPr/>
        </p:nvGrpSpPr>
        <p:grpSpPr>
          <a:xfrm>
            <a:off x="11682957" y="-285550"/>
            <a:ext cx="1018086" cy="1018086"/>
            <a:chOff x="8954578" y="871598"/>
            <a:chExt cx="5365690" cy="5365690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99B8EF61-AAE4-4063-AE81-1ED33590BAFC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F54E50A-AA47-4814-9D05-CCD101700236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6E02038B-472C-4C8B-95CE-03487D9F0BB2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DD36B63-0DC1-443A-AD33-668E490EE8A1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95C643E-D1ED-40A6-8198-DBB9E5409FED}"/>
              </a:ext>
            </a:extLst>
          </p:cNvPr>
          <p:cNvGrpSpPr/>
          <p:nvPr/>
        </p:nvGrpSpPr>
        <p:grpSpPr>
          <a:xfrm>
            <a:off x="11682957" y="6269265"/>
            <a:ext cx="1018086" cy="1018086"/>
            <a:chOff x="8954578" y="871598"/>
            <a:chExt cx="5365690" cy="5365690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60294687-2AD3-499B-B5C1-69CFA9689DFB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46272A6-4CD3-49AC-933D-A9433C14887C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F57306A7-8039-4A1B-8A22-AE2A4A9C4B60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038FEEAC-3D0B-48A6-BBB8-49B3CA54FAC7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244105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11ECB63-F1F7-4FF6-BF06-9A6FA11FA22C}"/>
              </a:ext>
            </a:extLst>
          </p:cNvPr>
          <p:cNvSpPr/>
          <p:nvPr/>
        </p:nvSpPr>
        <p:spPr>
          <a:xfrm>
            <a:off x="748047" y="1449425"/>
            <a:ext cx="2725056" cy="4217315"/>
          </a:xfrm>
          <a:prstGeom prst="roundRect">
            <a:avLst>
              <a:gd name="adj" fmla="val 413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606347-42BA-4D28-9D89-D0F65EB6883D}"/>
              </a:ext>
            </a:extLst>
          </p:cNvPr>
          <p:cNvSpPr txBox="1"/>
          <p:nvPr/>
        </p:nvSpPr>
        <p:spPr>
          <a:xfrm>
            <a:off x="7227207" y="3530599"/>
            <a:ext cx="3765549" cy="609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eiusmod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tempor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incididunt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ut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labore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2C8B25-F058-4951-B295-731CBE96AE8D}"/>
              </a:ext>
            </a:extLst>
          </p:cNvPr>
          <p:cNvSpPr txBox="1"/>
          <p:nvPr/>
        </p:nvSpPr>
        <p:spPr>
          <a:xfrm>
            <a:off x="7227207" y="3165333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Modern Concept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99F3F2-C78E-4156-B236-D5246923B41D}"/>
              </a:ext>
            </a:extLst>
          </p:cNvPr>
          <p:cNvSpPr txBox="1"/>
          <p:nvPr/>
        </p:nvSpPr>
        <p:spPr>
          <a:xfrm>
            <a:off x="7227208" y="1449425"/>
            <a:ext cx="39672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800000000000000" pitchFamily="2" charset="0"/>
                <a:ea typeface="Cormorant" pitchFamily="2" charset="0"/>
                <a:cs typeface="Cormorant" pitchFamily="2" charset="0"/>
              </a:rPr>
              <a:t>Attractive Price List Section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6699F1-23C0-4036-9C71-C12FE569062F}"/>
              </a:ext>
            </a:extLst>
          </p:cNvPr>
          <p:cNvSpPr txBox="1"/>
          <p:nvPr/>
        </p:nvSpPr>
        <p:spPr>
          <a:xfrm>
            <a:off x="7227207" y="5001926"/>
            <a:ext cx="3765549" cy="609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eiusmod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tempor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incididunt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ut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labore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241B7F-964D-47D1-8400-C3AB174831BB}"/>
              </a:ext>
            </a:extLst>
          </p:cNvPr>
          <p:cNvSpPr txBox="1"/>
          <p:nvPr/>
        </p:nvSpPr>
        <p:spPr>
          <a:xfrm>
            <a:off x="7227207" y="4636660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Luxury Concept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6D24786-D0B3-42E8-A4AA-CFE443A7831A}"/>
              </a:ext>
            </a:extLst>
          </p:cNvPr>
          <p:cNvSpPr/>
          <p:nvPr/>
        </p:nvSpPr>
        <p:spPr>
          <a:xfrm>
            <a:off x="748047" y="1449425"/>
            <a:ext cx="2725056" cy="1027804"/>
          </a:xfrm>
          <a:custGeom>
            <a:avLst/>
            <a:gdLst>
              <a:gd name="connsiteX0" fmla="*/ 112763 w 2725056"/>
              <a:gd name="connsiteY0" fmla="*/ 0 h 1027804"/>
              <a:gd name="connsiteX1" fmla="*/ 2612293 w 2725056"/>
              <a:gd name="connsiteY1" fmla="*/ 0 h 1027804"/>
              <a:gd name="connsiteX2" fmla="*/ 2725056 w 2725056"/>
              <a:gd name="connsiteY2" fmla="*/ 112763 h 1027804"/>
              <a:gd name="connsiteX3" fmla="*/ 2725056 w 2725056"/>
              <a:gd name="connsiteY3" fmla="*/ 443864 h 1027804"/>
              <a:gd name="connsiteX4" fmla="*/ 2696541 w 2725056"/>
              <a:gd name="connsiteY4" fmla="*/ 475238 h 1027804"/>
              <a:gd name="connsiteX5" fmla="*/ 1362529 w 2725056"/>
              <a:gd name="connsiteY5" fmla="*/ 1027804 h 1027804"/>
              <a:gd name="connsiteX6" fmla="*/ 28517 w 2725056"/>
              <a:gd name="connsiteY6" fmla="*/ 475238 h 1027804"/>
              <a:gd name="connsiteX7" fmla="*/ 0 w 2725056"/>
              <a:gd name="connsiteY7" fmla="*/ 443861 h 1027804"/>
              <a:gd name="connsiteX8" fmla="*/ 0 w 2725056"/>
              <a:gd name="connsiteY8" fmla="*/ 112763 h 1027804"/>
              <a:gd name="connsiteX9" fmla="*/ 112763 w 2725056"/>
              <a:gd name="connsiteY9" fmla="*/ 0 h 1027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25056" h="1027804">
                <a:moveTo>
                  <a:pt x="112763" y="0"/>
                </a:moveTo>
                <a:lnTo>
                  <a:pt x="2612293" y="0"/>
                </a:lnTo>
                <a:cubicBezTo>
                  <a:pt x="2674570" y="0"/>
                  <a:pt x="2725056" y="50486"/>
                  <a:pt x="2725056" y="112763"/>
                </a:cubicBezTo>
                <a:lnTo>
                  <a:pt x="2725056" y="443864"/>
                </a:lnTo>
                <a:lnTo>
                  <a:pt x="2696541" y="475238"/>
                </a:lnTo>
                <a:cubicBezTo>
                  <a:pt x="2355138" y="816642"/>
                  <a:pt x="1883493" y="1027804"/>
                  <a:pt x="1362529" y="1027804"/>
                </a:cubicBezTo>
                <a:cubicBezTo>
                  <a:pt x="841565" y="1027804"/>
                  <a:pt x="369921" y="816642"/>
                  <a:pt x="28517" y="475238"/>
                </a:cubicBezTo>
                <a:lnTo>
                  <a:pt x="0" y="443861"/>
                </a:lnTo>
                <a:lnTo>
                  <a:pt x="0" y="112763"/>
                </a:lnTo>
                <a:cubicBezTo>
                  <a:pt x="0" y="50486"/>
                  <a:pt x="50486" y="0"/>
                  <a:pt x="11276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50800" dir="4800000" sx="102000" sy="102000" algn="ctr" rotWithShape="0">
              <a:schemeClr val="tx1">
                <a:alpha val="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8431E8-98E1-4A2F-AFDE-EAEF0F897783}"/>
              </a:ext>
            </a:extLst>
          </p:cNvPr>
          <p:cNvSpPr/>
          <p:nvPr/>
        </p:nvSpPr>
        <p:spPr>
          <a:xfrm>
            <a:off x="779717" y="1449425"/>
            <a:ext cx="2661716" cy="758788"/>
          </a:xfrm>
          <a:custGeom>
            <a:avLst/>
            <a:gdLst>
              <a:gd name="connsiteX0" fmla="*/ 81093 w 2661716"/>
              <a:gd name="connsiteY0" fmla="*/ 0 h 758788"/>
              <a:gd name="connsiteX1" fmla="*/ 2580623 w 2661716"/>
              <a:gd name="connsiteY1" fmla="*/ 0 h 758788"/>
              <a:gd name="connsiteX2" fmla="*/ 2660358 w 2661716"/>
              <a:gd name="connsiteY2" fmla="*/ 33028 h 758788"/>
              <a:gd name="connsiteX3" fmla="*/ 2661716 w 2661716"/>
              <a:gd name="connsiteY3" fmla="*/ 35042 h 758788"/>
              <a:gd name="connsiteX4" fmla="*/ 2647238 w 2661716"/>
              <a:gd name="connsiteY4" fmla="*/ 58874 h 758788"/>
              <a:gd name="connsiteX5" fmla="*/ 1330858 w 2661716"/>
              <a:gd name="connsiteY5" fmla="*/ 758788 h 758788"/>
              <a:gd name="connsiteX6" fmla="*/ 14478 w 2661716"/>
              <a:gd name="connsiteY6" fmla="*/ 58874 h 758788"/>
              <a:gd name="connsiteX7" fmla="*/ 0 w 2661716"/>
              <a:gd name="connsiteY7" fmla="*/ 35042 h 758788"/>
              <a:gd name="connsiteX8" fmla="*/ 1358 w 2661716"/>
              <a:gd name="connsiteY8" fmla="*/ 33028 h 758788"/>
              <a:gd name="connsiteX9" fmla="*/ 81093 w 2661716"/>
              <a:gd name="connsiteY9" fmla="*/ 0 h 75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61716" h="758788">
                <a:moveTo>
                  <a:pt x="81093" y="0"/>
                </a:moveTo>
                <a:lnTo>
                  <a:pt x="2580623" y="0"/>
                </a:lnTo>
                <a:cubicBezTo>
                  <a:pt x="2611761" y="0"/>
                  <a:pt x="2639952" y="12622"/>
                  <a:pt x="2660358" y="33028"/>
                </a:cubicBezTo>
                <a:lnTo>
                  <a:pt x="2661716" y="35042"/>
                </a:lnTo>
                <a:lnTo>
                  <a:pt x="2647238" y="58874"/>
                </a:lnTo>
                <a:cubicBezTo>
                  <a:pt x="2361953" y="481152"/>
                  <a:pt x="1878828" y="758788"/>
                  <a:pt x="1330858" y="758788"/>
                </a:cubicBezTo>
                <a:cubicBezTo>
                  <a:pt x="782888" y="758788"/>
                  <a:pt x="299763" y="481152"/>
                  <a:pt x="14478" y="58874"/>
                </a:cubicBezTo>
                <a:lnTo>
                  <a:pt x="0" y="35042"/>
                </a:lnTo>
                <a:lnTo>
                  <a:pt x="1358" y="33028"/>
                </a:lnTo>
                <a:cubicBezTo>
                  <a:pt x="21764" y="12622"/>
                  <a:pt x="49955" y="0"/>
                  <a:pt x="8109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50800" dir="4800000" sx="102000" sy="102000" algn="ctr" rotWithShape="0">
              <a:schemeClr val="tx1">
                <a:alpha val="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673EAD0-F1BE-449F-9A0B-D5F1E408F0CD}"/>
              </a:ext>
            </a:extLst>
          </p:cNvPr>
          <p:cNvSpPr txBox="1"/>
          <p:nvPr/>
        </p:nvSpPr>
        <p:spPr>
          <a:xfrm>
            <a:off x="1061239" y="3911351"/>
            <a:ext cx="2098673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elitdo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eiusmod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BF73C8-A709-4D50-88AC-FE58657D4CE5}"/>
              </a:ext>
            </a:extLst>
          </p:cNvPr>
          <p:cNvSpPr txBox="1"/>
          <p:nvPr/>
        </p:nvSpPr>
        <p:spPr>
          <a:xfrm>
            <a:off x="1308158" y="2923891"/>
            <a:ext cx="16048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22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$52,123</a:t>
            </a:r>
            <a:endParaRPr lang="en-US" sz="22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AF202C-6F80-47E3-AD3B-97D478E4B0E6}"/>
              </a:ext>
            </a:extLst>
          </p:cNvPr>
          <p:cNvSpPr txBox="1"/>
          <p:nvPr/>
        </p:nvSpPr>
        <p:spPr>
          <a:xfrm>
            <a:off x="678301" y="3529252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Planning One </a:t>
            </a:r>
            <a:endParaRPr lang="en-US" sz="14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EC635CD-C625-4882-997C-B0271D75BB43}"/>
              </a:ext>
            </a:extLst>
          </p:cNvPr>
          <p:cNvSpPr/>
          <p:nvPr/>
        </p:nvSpPr>
        <p:spPr>
          <a:xfrm>
            <a:off x="1545847" y="5472802"/>
            <a:ext cx="1129455" cy="368412"/>
          </a:xfrm>
          <a:prstGeom prst="roundRect">
            <a:avLst>
              <a:gd name="adj" fmla="val 50000"/>
            </a:avLst>
          </a:prstGeom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6174F36-0D7E-4301-9580-08D31476DCBE}"/>
              </a:ext>
            </a:extLst>
          </p:cNvPr>
          <p:cNvSpPr txBox="1"/>
          <p:nvPr/>
        </p:nvSpPr>
        <p:spPr>
          <a:xfrm>
            <a:off x="1577292" y="5499761"/>
            <a:ext cx="10980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Best Seller</a:t>
            </a:r>
            <a:endParaRPr lang="en-US" sz="14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769890A-E8A8-4DCD-AEB5-17518D792619}"/>
              </a:ext>
            </a:extLst>
          </p:cNvPr>
          <p:cNvSpPr/>
          <p:nvPr/>
        </p:nvSpPr>
        <p:spPr>
          <a:xfrm>
            <a:off x="3888221" y="1449425"/>
            <a:ext cx="2725056" cy="4217315"/>
          </a:xfrm>
          <a:prstGeom prst="roundRect">
            <a:avLst>
              <a:gd name="adj" fmla="val 413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E2301D0-219D-4619-8E69-9DD6116989CF}"/>
              </a:ext>
            </a:extLst>
          </p:cNvPr>
          <p:cNvSpPr/>
          <p:nvPr/>
        </p:nvSpPr>
        <p:spPr>
          <a:xfrm>
            <a:off x="3888221" y="1449425"/>
            <a:ext cx="2725056" cy="1027804"/>
          </a:xfrm>
          <a:custGeom>
            <a:avLst/>
            <a:gdLst>
              <a:gd name="connsiteX0" fmla="*/ 112763 w 2725056"/>
              <a:gd name="connsiteY0" fmla="*/ 0 h 1027804"/>
              <a:gd name="connsiteX1" fmla="*/ 2612293 w 2725056"/>
              <a:gd name="connsiteY1" fmla="*/ 0 h 1027804"/>
              <a:gd name="connsiteX2" fmla="*/ 2725056 w 2725056"/>
              <a:gd name="connsiteY2" fmla="*/ 112763 h 1027804"/>
              <a:gd name="connsiteX3" fmla="*/ 2725056 w 2725056"/>
              <a:gd name="connsiteY3" fmla="*/ 443864 h 1027804"/>
              <a:gd name="connsiteX4" fmla="*/ 2696541 w 2725056"/>
              <a:gd name="connsiteY4" fmla="*/ 475238 h 1027804"/>
              <a:gd name="connsiteX5" fmla="*/ 1362529 w 2725056"/>
              <a:gd name="connsiteY5" fmla="*/ 1027804 h 1027804"/>
              <a:gd name="connsiteX6" fmla="*/ 28517 w 2725056"/>
              <a:gd name="connsiteY6" fmla="*/ 475238 h 1027804"/>
              <a:gd name="connsiteX7" fmla="*/ 0 w 2725056"/>
              <a:gd name="connsiteY7" fmla="*/ 443861 h 1027804"/>
              <a:gd name="connsiteX8" fmla="*/ 0 w 2725056"/>
              <a:gd name="connsiteY8" fmla="*/ 112763 h 1027804"/>
              <a:gd name="connsiteX9" fmla="*/ 112763 w 2725056"/>
              <a:gd name="connsiteY9" fmla="*/ 0 h 1027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25056" h="1027804">
                <a:moveTo>
                  <a:pt x="112763" y="0"/>
                </a:moveTo>
                <a:lnTo>
                  <a:pt x="2612293" y="0"/>
                </a:lnTo>
                <a:cubicBezTo>
                  <a:pt x="2674570" y="0"/>
                  <a:pt x="2725056" y="50486"/>
                  <a:pt x="2725056" y="112763"/>
                </a:cubicBezTo>
                <a:lnTo>
                  <a:pt x="2725056" y="443864"/>
                </a:lnTo>
                <a:lnTo>
                  <a:pt x="2696541" y="475238"/>
                </a:lnTo>
                <a:cubicBezTo>
                  <a:pt x="2355138" y="816642"/>
                  <a:pt x="1883493" y="1027804"/>
                  <a:pt x="1362529" y="1027804"/>
                </a:cubicBezTo>
                <a:cubicBezTo>
                  <a:pt x="841565" y="1027804"/>
                  <a:pt x="369921" y="816642"/>
                  <a:pt x="28517" y="475238"/>
                </a:cubicBezTo>
                <a:lnTo>
                  <a:pt x="0" y="443861"/>
                </a:lnTo>
                <a:lnTo>
                  <a:pt x="0" y="112763"/>
                </a:lnTo>
                <a:cubicBezTo>
                  <a:pt x="0" y="50486"/>
                  <a:pt x="50486" y="0"/>
                  <a:pt x="11276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50800" dir="4800000" sx="102000" sy="102000" algn="ctr" rotWithShape="0">
              <a:schemeClr val="tx1">
                <a:alpha val="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BC8266A-F657-4CE5-9817-88C0BDEEFF0A}"/>
              </a:ext>
            </a:extLst>
          </p:cNvPr>
          <p:cNvSpPr/>
          <p:nvPr/>
        </p:nvSpPr>
        <p:spPr>
          <a:xfrm>
            <a:off x="3919891" y="1449425"/>
            <a:ext cx="2661716" cy="758788"/>
          </a:xfrm>
          <a:custGeom>
            <a:avLst/>
            <a:gdLst>
              <a:gd name="connsiteX0" fmla="*/ 81093 w 2661716"/>
              <a:gd name="connsiteY0" fmla="*/ 0 h 758788"/>
              <a:gd name="connsiteX1" fmla="*/ 2580623 w 2661716"/>
              <a:gd name="connsiteY1" fmla="*/ 0 h 758788"/>
              <a:gd name="connsiteX2" fmla="*/ 2660358 w 2661716"/>
              <a:gd name="connsiteY2" fmla="*/ 33028 h 758788"/>
              <a:gd name="connsiteX3" fmla="*/ 2661716 w 2661716"/>
              <a:gd name="connsiteY3" fmla="*/ 35042 h 758788"/>
              <a:gd name="connsiteX4" fmla="*/ 2647238 w 2661716"/>
              <a:gd name="connsiteY4" fmla="*/ 58874 h 758788"/>
              <a:gd name="connsiteX5" fmla="*/ 1330858 w 2661716"/>
              <a:gd name="connsiteY5" fmla="*/ 758788 h 758788"/>
              <a:gd name="connsiteX6" fmla="*/ 14478 w 2661716"/>
              <a:gd name="connsiteY6" fmla="*/ 58874 h 758788"/>
              <a:gd name="connsiteX7" fmla="*/ 0 w 2661716"/>
              <a:gd name="connsiteY7" fmla="*/ 35042 h 758788"/>
              <a:gd name="connsiteX8" fmla="*/ 1358 w 2661716"/>
              <a:gd name="connsiteY8" fmla="*/ 33028 h 758788"/>
              <a:gd name="connsiteX9" fmla="*/ 81093 w 2661716"/>
              <a:gd name="connsiteY9" fmla="*/ 0 h 75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61716" h="758788">
                <a:moveTo>
                  <a:pt x="81093" y="0"/>
                </a:moveTo>
                <a:lnTo>
                  <a:pt x="2580623" y="0"/>
                </a:lnTo>
                <a:cubicBezTo>
                  <a:pt x="2611761" y="0"/>
                  <a:pt x="2639952" y="12622"/>
                  <a:pt x="2660358" y="33028"/>
                </a:cubicBezTo>
                <a:lnTo>
                  <a:pt x="2661716" y="35042"/>
                </a:lnTo>
                <a:lnTo>
                  <a:pt x="2647238" y="58874"/>
                </a:lnTo>
                <a:cubicBezTo>
                  <a:pt x="2361953" y="481152"/>
                  <a:pt x="1878828" y="758788"/>
                  <a:pt x="1330858" y="758788"/>
                </a:cubicBezTo>
                <a:cubicBezTo>
                  <a:pt x="782888" y="758788"/>
                  <a:pt x="299763" y="481152"/>
                  <a:pt x="14478" y="58874"/>
                </a:cubicBezTo>
                <a:lnTo>
                  <a:pt x="0" y="35042"/>
                </a:lnTo>
                <a:lnTo>
                  <a:pt x="1358" y="33028"/>
                </a:lnTo>
                <a:cubicBezTo>
                  <a:pt x="21764" y="12622"/>
                  <a:pt x="49955" y="0"/>
                  <a:pt x="8109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50800" dir="4800000" sx="102000" sy="102000" algn="ctr" rotWithShape="0">
              <a:schemeClr val="tx1">
                <a:alpha val="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334C81-6F00-4FA1-B3C8-CE8E3AAA81B0}"/>
              </a:ext>
            </a:extLst>
          </p:cNvPr>
          <p:cNvSpPr txBox="1"/>
          <p:nvPr/>
        </p:nvSpPr>
        <p:spPr>
          <a:xfrm>
            <a:off x="4201413" y="3911351"/>
            <a:ext cx="2098673" cy="886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elitdo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eiusmod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161CEFB-305C-4B10-999F-DF47B97837FF}"/>
              </a:ext>
            </a:extLst>
          </p:cNvPr>
          <p:cNvSpPr txBox="1"/>
          <p:nvPr/>
        </p:nvSpPr>
        <p:spPr>
          <a:xfrm>
            <a:off x="4448332" y="2923891"/>
            <a:ext cx="16048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22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$89.209</a:t>
            </a:r>
            <a:endParaRPr lang="en-US" sz="22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4D8EB3F-0437-4163-9EB8-C32482DFED82}"/>
              </a:ext>
            </a:extLst>
          </p:cNvPr>
          <p:cNvSpPr txBox="1"/>
          <p:nvPr/>
        </p:nvSpPr>
        <p:spPr>
          <a:xfrm>
            <a:off x="3818475" y="3529252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Planning 02 </a:t>
            </a:r>
            <a:endParaRPr lang="en-US" sz="14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9CFF7D8C-C38F-48F4-A1DC-C0689F0A303F}"/>
              </a:ext>
            </a:extLst>
          </p:cNvPr>
          <p:cNvSpPr/>
          <p:nvPr/>
        </p:nvSpPr>
        <p:spPr>
          <a:xfrm>
            <a:off x="4686021" y="5472802"/>
            <a:ext cx="1129455" cy="36841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0EFD530-F6DC-4EA0-BAD9-0E8C39E7C1A2}"/>
              </a:ext>
            </a:extLst>
          </p:cNvPr>
          <p:cNvSpPr txBox="1"/>
          <p:nvPr/>
        </p:nvSpPr>
        <p:spPr>
          <a:xfrm>
            <a:off x="4717466" y="5499761"/>
            <a:ext cx="10980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New Price</a:t>
            </a:r>
            <a:endParaRPr lang="en-US" sz="14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BC52F9F-659F-4152-94BD-35F8F401AFF5}"/>
              </a:ext>
            </a:extLst>
          </p:cNvPr>
          <p:cNvGrpSpPr/>
          <p:nvPr/>
        </p:nvGrpSpPr>
        <p:grpSpPr>
          <a:xfrm>
            <a:off x="-454321" y="-285550"/>
            <a:ext cx="1018086" cy="1018086"/>
            <a:chOff x="8954578" y="871598"/>
            <a:chExt cx="5365690" cy="536569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A21A371-AAA2-4DC4-8A73-B39413A01F2F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CDD7A02-9154-4BA7-8E9D-0EC9C9B8567A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952AF0B-C879-4B76-9C57-BBF015E7F9BF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0FE239B-BFF2-4BB6-AD7A-24B489614085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A67BD77-B63E-4448-B76C-103EBCC0AE63}"/>
              </a:ext>
            </a:extLst>
          </p:cNvPr>
          <p:cNvGrpSpPr/>
          <p:nvPr/>
        </p:nvGrpSpPr>
        <p:grpSpPr>
          <a:xfrm>
            <a:off x="-454321" y="6269265"/>
            <a:ext cx="1018086" cy="1018086"/>
            <a:chOff x="8954578" y="871598"/>
            <a:chExt cx="5365690" cy="536569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6A45386-69CA-47EE-BA6B-384BD7F6D076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9C4C90C-807E-44AB-A99C-6FA9A5C493A1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E8A1DDD-BCCD-48B2-BA1D-CCF6DAE7AD36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DE6FF3A-5C1D-4008-8C5F-024EEB907482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5C18BE6-01E1-4466-83F8-0C804240F849}"/>
              </a:ext>
            </a:extLst>
          </p:cNvPr>
          <p:cNvGrpSpPr/>
          <p:nvPr/>
        </p:nvGrpSpPr>
        <p:grpSpPr>
          <a:xfrm>
            <a:off x="11682957" y="-285550"/>
            <a:ext cx="1018086" cy="1018086"/>
            <a:chOff x="8954578" y="871598"/>
            <a:chExt cx="5365690" cy="5365690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B840351-34D2-4325-B74A-CE159C13E221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9E97AA8F-6AB3-464F-8731-928E0D01D5C6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8AEA6F3-CBF1-4934-9C91-A8EAD332B53B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800C30E7-99B8-4DEB-91B7-10D8C215BF40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CE39739-EF6A-4B69-9007-B96E4E01DB18}"/>
              </a:ext>
            </a:extLst>
          </p:cNvPr>
          <p:cNvGrpSpPr/>
          <p:nvPr/>
        </p:nvGrpSpPr>
        <p:grpSpPr>
          <a:xfrm>
            <a:off x="11682957" y="6269265"/>
            <a:ext cx="1018086" cy="1018086"/>
            <a:chOff x="8954578" y="871598"/>
            <a:chExt cx="5365690" cy="5365690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D5D3202-6DBF-4CDA-8B0A-3F7168E72F1B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68C823F-BC2A-4DA2-B40E-0A5512333537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6D2C709-5C14-42D5-B619-AD49ABF05784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E104E73-2A7E-4BE4-9BAD-43693EE944C0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219316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904B613-188F-49B8-A50C-E66B4633B60F}"/>
              </a:ext>
            </a:extLst>
          </p:cNvPr>
          <p:cNvSpPr txBox="1"/>
          <p:nvPr/>
        </p:nvSpPr>
        <p:spPr>
          <a:xfrm>
            <a:off x="2814664" y="625476"/>
            <a:ext cx="6562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800000000000000" pitchFamily="2" charset="0"/>
                <a:ea typeface="Cormorant" pitchFamily="2" charset="0"/>
                <a:cs typeface="Cormorant" pitchFamily="2" charset="0"/>
              </a:rPr>
              <a:t>Pricing Strategy For Business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Cormorant" pitchFamily="2" charset="0"/>
              <a:cs typeface="Cormorant" pitchFamily="2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98DCF7C-807C-4348-A757-0A0544EEB3ED}"/>
              </a:ext>
            </a:extLst>
          </p:cNvPr>
          <p:cNvSpPr/>
          <p:nvPr/>
        </p:nvSpPr>
        <p:spPr>
          <a:xfrm>
            <a:off x="1467152" y="1795127"/>
            <a:ext cx="4496615" cy="1976949"/>
          </a:xfrm>
          <a:prstGeom prst="roundRect">
            <a:avLst>
              <a:gd name="adj" fmla="val 41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705300-BA2F-4420-93DA-9A342E700EA6}"/>
              </a:ext>
            </a:extLst>
          </p:cNvPr>
          <p:cNvSpPr txBox="1"/>
          <p:nvPr/>
        </p:nvSpPr>
        <p:spPr>
          <a:xfrm>
            <a:off x="6654500" y="2830068"/>
            <a:ext cx="4024383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eiusmod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tempor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incididunt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ut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labore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et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6F9112-8A7F-4065-8AB8-F6327C129232}"/>
              </a:ext>
            </a:extLst>
          </p:cNvPr>
          <p:cNvSpPr txBox="1"/>
          <p:nvPr/>
        </p:nvSpPr>
        <p:spPr>
          <a:xfrm>
            <a:off x="6654499" y="2436227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Description Package One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7" name="Graphic 82">
            <a:extLst>
              <a:ext uri="{FF2B5EF4-FFF2-40B4-BE49-F238E27FC236}">
                <a16:creationId xmlns:a16="http://schemas.microsoft.com/office/drawing/2014/main" id="{CBC6D7CE-4FF7-443C-8BE5-233B4E24E278}"/>
              </a:ext>
            </a:extLst>
          </p:cNvPr>
          <p:cNvSpPr/>
          <p:nvPr/>
        </p:nvSpPr>
        <p:spPr>
          <a:xfrm>
            <a:off x="6751565" y="1865750"/>
            <a:ext cx="410370" cy="307777"/>
          </a:xfrm>
          <a:custGeom>
            <a:avLst/>
            <a:gdLst>
              <a:gd name="connsiteX0" fmla="*/ 380759 w 585783"/>
              <a:gd name="connsiteY0" fmla="*/ 292892 h 439337"/>
              <a:gd name="connsiteX1" fmla="*/ 424693 w 585783"/>
              <a:gd name="connsiteY1" fmla="*/ 292892 h 439337"/>
              <a:gd name="connsiteX2" fmla="*/ 439337 w 585783"/>
              <a:gd name="connsiteY2" fmla="*/ 278247 h 439337"/>
              <a:gd name="connsiteX3" fmla="*/ 439337 w 585783"/>
              <a:gd name="connsiteY3" fmla="*/ 124479 h 439337"/>
              <a:gd name="connsiteX4" fmla="*/ 424693 w 585783"/>
              <a:gd name="connsiteY4" fmla="*/ 109834 h 439337"/>
              <a:gd name="connsiteX5" fmla="*/ 380759 w 585783"/>
              <a:gd name="connsiteY5" fmla="*/ 109834 h 439337"/>
              <a:gd name="connsiteX6" fmla="*/ 366114 w 585783"/>
              <a:gd name="connsiteY6" fmla="*/ 124479 h 439337"/>
              <a:gd name="connsiteX7" fmla="*/ 366114 w 585783"/>
              <a:gd name="connsiteY7" fmla="*/ 278247 h 439337"/>
              <a:gd name="connsiteX8" fmla="*/ 380759 w 585783"/>
              <a:gd name="connsiteY8" fmla="*/ 292892 h 439337"/>
              <a:gd name="connsiteX9" fmla="*/ 490593 w 585783"/>
              <a:gd name="connsiteY9" fmla="*/ 292892 h 439337"/>
              <a:gd name="connsiteX10" fmla="*/ 534527 w 585783"/>
              <a:gd name="connsiteY10" fmla="*/ 292892 h 439337"/>
              <a:gd name="connsiteX11" fmla="*/ 549172 w 585783"/>
              <a:gd name="connsiteY11" fmla="*/ 278247 h 439337"/>
              <a:gd name="connsiteX12" fmla="*/ 549172 w 585783"/>
              <a:gd name="connsiteY12" fmla="*/ 14645 h 439337"/>
              <a:gd name="connsiteX13" fmla="*/ 534527 w 585783"/>
              <a:gd name="connsiteY13" fmla="*/ 0 h 439337"/>
              <a:gd name="connsiteX14" fmla="*/ 490593 w 585783"/>
              <a:gd name="connsiteY14" fmla="*/ 0 h 439337"/>
              <a:gd name="connsiteX15" fmla="*/ 475949 w 585783"/>
              <a:gd name="connsiteY15" fmla="*/ 14645 h 439337"/>
              <a:gd name="connsiteX16" fmla="*/ 475949 w 585783"/>
              <a:gd name="connsiteY16" fmla="*/ 278247 h 439337"/>
              <a:gd name="connsiteX17" fmla="*/ 490593 w 585783"/>
              <a:gd name="connsiteY17" fmla="*/ 292892 h 439337"/>
              <a:gd name="connsiteX18" fmla="*/ 161090 w 585783"/>
              <a:gd name="connsiteY18" fmla="*/ 292892 h 439337"/>
              <a:gd name="connsiteX19" fmla="*/ 205024 w 585783"/>
              <a:gd name="connsiteY19" fmla="*/ 292892 h 439337"/>
              <a:gd name="connsiteX20" fmla="*/ 219669 w 585783"/>
              <a:gd name="connsiteY20" fmla="*/ 278247 h 439337"/>
              <a:gd name="connsiteX21" fmla="*/ 219669 w 585783"/>
              <a:gd name="connsiteY21" fmla="*/ 197702 h 439337"/>
              <a:gd name="connsiteX22" fmla="*/ 205024 w 585783"/>
              <a:gd name="connsiteY22" fmla="*/ 183057 h 439337"/>
              <a:gd name="connsiteX23" fmla="*/ 161090 w 585783"/>
              <a:gd name="connsiteY23" fmla="*/ 183057 h 439337"/>
              <a:gd name="connsiteX24" fmla="*/ 146446 w 585783"/>
              <a:gd name="connsiteY24" fmla="*/ 197702 h 439337"/>
              <a:gd name="connsiteX25" fmla="*/ 146446 w 585783"/>
              <a:gd name="connsiteY25" fmla="*/ 278247 h 439337"/>
              <a:gd name="connsiteX26" fmla="*/ 161090 w 585783"/>
              <a:gd name="connsiteY26" fmla="*/ 292892 h 439337"/>
              <a:gd name="connsiteX27" fmla="*/ 270925 w 585783"/>
              <a:gd name="connsiteY27" fmla="*/ 292892 h 439337"/>
              <a:gd name="connsiteX28" fmla="*/ 314858 w 585783"/>
              <a:gd name="connsiteY28" fmla="*/ 292892 h 439337"/>
              <a:gd name="connsiteX29" fmla="*/ 329503 w 585783"/>
              <a:gd name="connsiteY29" fmla="*/ 278247 h 439337"/>
              <a:gd name="connsiteX30" fmla="*/ 329503 w 585783"/>
              <a:gd name="connsiteY30" fmla="*/ 51256 h 439337"/>
              <a:gd name="connsiteX31" fmla="*/ 314858 w 585783"/>
              <a:gd name="connsiteY31" fmla="*/ 36611 h 439337"/>
              <a:gd name="connsiteX32" fmla="*/ 270925 w 585783"/>
              <a:gd name="connsiteY32" fmla="*/ 36611 h 439337"/>
              <a:gd name="connsiteX33" fmla="*/ 256280 w 585783"/>
              <a:gd name="connsiteY33" fmla="*/ 51256 h 439337"/>
              <a:gd name="connsiteX34" fmla="*/ 256280 w 585783"/>
              <a:gd name="connsiteY34" fmla="*/ 278247 h 439337"/>
              <a:gd name="connsiteX35" fmla="*/ 270925 w 585783"/>
              <a:gd name="connsiteY35" fmla="*/ 292892 h 439337"/>
              <a:gd name="connsiteX36" fmla="*/ 567477 w 585783"/>
              <a:gd name="connsiteY36" fmla="*/ 366114 h 439337"/>
              <a:gd name="connsiteX37" fmla="*/ 73223 w 585783"/>
              <a:gd name="connsiteY37" fmla="*/ 366114 h 439337"/>
              <a:gd name="connsiteX38" fmla="*/ 73223 w 585783"/>
              <a:gd name="connsiteY38" fmla="*/ 18306 h 439337"/>
              <a:gd name="connsiteX39" fmla="*/ 54917 w 585783"/>
              <a:gd name="connsiteY39" fmla="*/ 0 h 439337"/>
              <a:gd name="connsiteX40" fmla="*/ 18306 w 585783"/>
              <a:gd name="connsiteY40" fmla="*/ 0 h 439337"/>
              <a:gd name="connsiteX41" fmla="*/ 0 w 585783"/>
              <a:gd name="connsiteY41" fmla="*/ 18306 h 439337"/>
              <a:gd name="connsiteX42" fmla="*/ 0 w 585783"/>
              <a:gd name="connsiteY42" fmla="*/ 402726 h 439337"/>
              <a:gd name="connsiteX43" fmla="*/ 36611 w 585783"/>
              <a:gd name="connsiteY43" fmla="*/ 439337 h 439337"/>
              <a:gd name="connsiteX44" fmla="*/ 567477 w 585783"/>
              <a:gd name="connsiteY44" fmla="*/ 439337 h 439337"/>
              <a:gd name="connsiteX45" fmla="*/ 585783 w 585783"/>
              <a:gd name="connsiteY45" fmla="*/ 421032 h 439337"/>
              <a:gd name="connsiteX46" fmla="*/ 585783 w 585783"/>
              <a:gd name="connsiteY46" fmla="*/ 384420 h 439337"/>
              <a:gd name="connsiteX47" fmla="*/ 567477 w 585783"/>
              <a:gd name="connsiteY47" fmla="*/ 366114 h 439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585783" h="439337">
                <a:moveTo>
                  <a:pt x="380759" y="292892"/>
                </a:moveTo>
                <a:lnTo>
                  <a:pt x="424693" y="292892"/>
                </a:lnTo>
                <a:cubicBezTo>
                  <a:pt x="432015" y="292892"/>
                  <a:pt x="439337" y="285569"/>
                  <a:pt x="439337" y="278247"/>
                </a:cubicBezTo>
                <a:lnTo>
                  <a:pt x="439337" y="124479"/>
                </a:lnTo>
                <a:cubicBezTo>
                  <a:pt x="439337" y="117157"/>
                  <a:pt x="432015" y="109834"/>
                  <a:pt x="424693" y="109834"/>
                </a:cubicBezTo>
                <a:lnTo>
                  <a:pt x="380759" y="109834"/>
                </a:lnTo>
                <a:cubicBezTo>
                  <a:pt x="373437" y="109834"/>
                  <a:pt x="366114" y="117157"/>
                  <a:pt x="366114" y="124479"/>
                </a:cubicBezTo>
                <a:lnTo>
                  <a:pt x="366114" y="278247"/>
                </a:lnTo>
                <a:cubicBezTo>
                  <a:pt x="366114" y="285569"/>
                  <a:pt x="373437" y="292892"/>
                  <a:pt x="380759" y="292892"/>
                </a:cubicBezTo>
                <a:close/>
                <a:moveTo>
                  <a:pt x="490593" y="292892"/>
                </a:moveTo>
                <a:lnTo>
                  <a:pt x="534527" y="292892"/>
                </a:lnTo>
                <a:cubicBezTo>
                  <a:pt x="541849" y="292892"/>
                  <a:pt x="549172" y="285569"/>
                  <a:pt x="549172" y="278247"/>
                </a:cubicBezTo>
                <a:lnTo>
                  <a:pt x="549172" y="14645"/>
                </a:lnTo>
                <a:cubicBezTo>
                  <a:pt x="549172" y="7322"/>
                  <a:pt x="541849" y="0"/>
                  <a:pt x="534527" y="0"/>
                </a:cubicBezTo>
                <a:lnTo>
                  <a:pt x="490593" y="0"/>
                </a:lnTo>
                <a:cubicBezTo>
                  <a:pt x="483271" y="0"/>
                  <a:pt x="475949" y="7322"/>
                  <a:pt x="475949" y="14645"/>
                </a:cubicBezTo>
                <a:lnTo>
                  <a:pt x="475949" y="278247"/>
                </a:lnTo>
                <a:cubicBezTo>
                  <a:pt x="475949" y="285569"/>
                  <a:pt x="483271" y="292892"/>
                  <a:pt x="490593" y="292892"/>
                </a:cubicBezTo>
                <a:close/>
                <a:moveTo>
                  <a:pt x="161090" y="292892"/>
                </a:moveTo>
                <a:lnTo>
                  <a:pt x="205024" y="292892"/>
                </a:lnTo>
                <a:cubicBezTo>
                  <a:pt x="212346" y="292892"/>
                  <a:pt x="219669" y="285569"/>
                  <a:pt x="219669" y="278247"/>
                </a:cubicBezTo>
                <a:lnTo>
                  <a:pt x="219669" y="197702"/>
                </a:lnTo>
                <a:cubicBezTo>
                  <a:pt x="219669" y="190379"/>
                  <a:pt x="212346" y="183057"/>
                  <a:pt x="205024" y="183057"/>
                </a:cubicBezTo>
                <a:lnTo>
                  <a:pt x="161090" y="183057"/>
                </a:lnTo>
                <a:cubicBezTo>
                  <a:pt x="153768" y="183057"/>
                  <a:pt x="146446" y="190379"/>
                  <a:pt x="146446" y="197702"/>
                </a:cubicBezTo>
                <a:lnTo>
                  <a:pt x="146446" y="278247"/>
                </a:lnTo>
                <a:cubicBezTo>
                  <a:pt x="146446" y="285569"/>
                  <a:pt x="153768" y="292892"/>
                  <a:pt x="161090" y="292892"/>
                </a:cubicBezTo>
                <a:close/>
                <a:moveTo>
                  <a:pt x="270925" y="292892"/>
                </a:moveTo>
                <a:lnTo>
                  <a:pt x="314858" y="292892"/>
                </a:lnTo>
                <a:cubicBezTo>
                  <a:pt x="322181" y="292892"/>
                  <a:pt x="329503" y="285569"/>
                  <a:pt x="329503" y="278247"/>
                </a:cubicBezTo>
                <a:lnTo>
                  <a:pt x="329503" y="51256"/>
                </a:lnTo>
                <a:cubicBezTo>
                  <a:pt x="329503" y="43934"/>
                  <a:pt x="322181" y="36611"/>
                  <a:pt x="314858" y="36611"/>
                </a:cubicBezTo>
                <a:lnTo>
                  <a:pt x="270925" y="36611"/>
                </a:lnTo>
                <a:cubicBezTo>
                  <a:pt x="263602" y="36611"/>
                  <a:pt x="256280" y="43934"/>
                  <a:pt x="256280" y="51256"/>
                </a:cubicBezTo>
                <a:lnTo>
                  <a:pt x="256280" y="278247"/>
                </a:lnTo>
                <a:cubicBezTo>
                  <a:pt x="256280" y="285569"/>
                  <a:pt x="263602" y="292892"/>
                  <a:pt x="270925" y="292892"/>
                </a:cubicBezTo>
                <a:close/>
                <a:moveTo>
                  <a:pt x="567477" y="366114"/>
                </a:moveTo>
                <a:lnTo>
                  <a:pt x="73223" y="366114"/>
                </a:lnTo>
                <a:lnTo>
                  <a:pt x="73223" y="18306"/>
                </a:lnTo>
                <a:cubicBezTo>
                  <a:pt x="73223" y="8192"/>
                  <a:pt x="65031" y="0"/>
                  <a:pt x="54917" y="0"/>
                </a:cubicBezTo>
                <a:lnTo>
                  <a:pt x="18306" y="0"/>
                </a:lnTo>
                <a:cubicBezTo>
                  <a:pt x="8192" y="0"/>
                  <a:pt x="0" y="8192"/>
                  <a:pt x="0" y="18306"/>
                </a:cubicBezTo>
                <a:lnTo>
                  <a:pt x="0" y="402726"/>
                </a:lnTo>
                <a:cubicBezTo>
                  <a:pt x="0" y="422942"/>
                  <a:pt x="16395" y="439337"/>
                  <a:pt x="36611" y="439337"/>
                </a:cubicBezTo>
                <a:lnTo>
                  <a:pt x="567477" y="439337"/>
                </a:lnTo>
                <a:cubicBezTo>
                  <a:pt x="577591" y="439337"/>
                  <a:pt x="585783" y="431145"/>
                  <a:pt x="585783" y="421032"/>
                </a:cubicBezTo>
                <a:lnTo>
                  <a:pt x="585783" y="384420"/>
                </a:lnTo>
                <a:cubicBezTo>
                  <a:pt x="585783" y="374306"/>
                  <a:pt x="577591" y="366114"/>
                  <a:pt x="567477" y="366114"/>
                </a:cubicBezTo>
                <a:close/>
              </a:path>
            </a:pathLst>
          </a:custGeom>
          <a:solidFill>
            <a:schemeClr val="accent1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8" name="Graphic 83">
            <a:extLst>
              <a:ext uri="{FF2B5EF4-FFF2-40B4-BE49-F238E27FC236}">
                <a16:creationId xmlns:a16="http://schemas.microsoft.com/office/drawing/2014/main" id="{446F8836-91B6-4F69-9770-2C19F43B72A7}"/>
              </a:ext>
            </a:extLst>
          </p:cNvPr>
          <p:cNvSpPr/>
          <p:nvPr/>
        </p:nvSpPr>
        <p:spPr>
          <a:xfrm>
            <a:off x="6751566" y="4318483"/>
            <a:ext cx="410370" cy="307777"/>
          </a:xfrm>
          <a:custGeom>
            <a:avLst/>
            <a:gdLst>
              <a:gd name="connsiteX0" fmla="*/ 567477 w 585783"/>
              <a:gd name="connsiteY0" fmla="*/ 366114 h 439337"/>
              <a:gd name="connsiteX1" fmla="*/ 73223 w 585783"/>
              <a:gd name="connsiteY1" fmla="*/ 366114 h 439337"/>
              <a:gd name="connsiteX2" fmla="*/ 73223 w 585783"/>
              <a:gd name="connsiteY2" fmla="*/ 18306 h 439337"/>
              <a:gd name="connsiteX3" fmla="*/ 54917 w 585783"/>
              <a:gd name="connsiteY3" fmla="*/ 0 h 439337"/>
              <a:gd name="connsiteX4" fmla="*/ 18306 w 585783"/>
              <a:gd name="connsiteY4" fmla="*/ 0 h 439337"/>
              <a:gd name="connsiteX5" fmla="*/ 0 w 585783"/>
              <a:gd name="connsiteY5" fmla="*/ 18306 h 439337"/>
              <a:gd name="connsiteX6" fmla="*/ 0 w 585783"/>
              <a:gd name="connsiteY6" fmla="*/ 402726 h 439337"/>
              <a:gd name="connsiteX7" fmla="*/ 36611 w 585783"/>
              <a:gd name="connsiteY7" fmla="*/ 439337 h 439337"/>
              <a:gd name="connsiteX8" fmla="*/ 567477 w 585783"/>
              <a:gd name="connsiteY8" fmla="*/ 439337 h 439337"/>
              <a:gd name="connsiteX9" fmla="*/ 585783 w 585783"/>
              <a:gd name="connsiteY9" fmla="*/ 421032 h 439337"/>
              <a:gd name="connsiteX10" fmla="*/ 585783 w 585783"/>
              <a:gd name="connsiteY10" fmla="*/ 384420 h 439337"/>
              <a:gd name="connsiteX11" fmla="*/ 567477 w 585783"/>
              <a:gd name="connsiteY11" fmla="*/ 366114 h 439337"/>
              <a:gd name="connsiteX12" fmla="*/ 530866 w 585783"/>
              <a:gd name="connsiteY12" fmla="*/ 36611 h 439337"/>
              <a:gd name="connsiteX13" fmla="*/ 395793 w 585783"/>
              <a:gd name="connsiteY13" fmla="*/ 36611 h 439337"/>
              <a:gd name="connsiteX14" fmla="*/ 376377 w 585783"/>
              <a:gd name="connsiteY14" fmla="*/ 83486 h 439337"/>
              <a:gd name="connsiteX15" fmla="*/ 413446 w 585783"/>
              <a:gd name="connsiteY15" fmla="*/ 120555 h 439337"/>
              <a:gd name="connsiteX16" fmla="*/ 329503 w 585783"/>
              <a:gd name="connsiteY16" fmla="*/ 204509 h 439337"/>
              <a:gd name="connsiteX17" fmla="*/ 245560 w 585783"/>
              <a:gd name="connsiteY17" fmla="*/ 120566 h 439337"/>
              <a:gd name="connsiteX18" fmla="*/ 193789 w 585783"/>
              <a:gd name="connsiteY18" fmla="*/ 120566 h 439337"/>
              <a:gd name="connsiteX19" fmla="*/ 115200 w 585783"/>
              <a:gd name="connsiteY19" fmla="*/ 199155 h 439337"/>
              <a:gd name="connsiteX20" fmla="*/ 115200 w 585783"/>
              <a:gd name="connsiteY20" fmla="*/ 225046 h 439337"/>
              <a:gd name="connsiteX21" fmla="*/ 141080 w 585783"/>
              <a:gd name="connsiteY21" fmla="*/ 250926 h 439337"/>
              <a:gd name="connsiteX22" fmla="*/ 166971 w 585783"/>
              <a:gd name="connsiteY22" fmla="*/ 250926 h 439337"/>
              <a:gd name="connsiteX23" fmla="*/ 219669 w 585783"/>
              <a:gd name="connsiteY23" fmla="*/ 198217 h 439337"/>
              <a:gd name="connsiteX24" fmla="*/ 303612 w 585783"/>
              <a:gd name="connsiteY24" fmla="*/ 282160 h 439337"/>
              <a:gd name="connsiteX25" fmla="*/ 355383 w 585783"/>
              <a:gd name="connsiteY25" fmla="*/ 282160 h 439337"/>
              <a:gd name="connsiteX26" fmla="*/ 465217 w 585783"/>
              <a:gd name="connsiteY26" fmla="*/ 172325 h 439337"/>
              <a:gd name="connsiteX27" fmla="*/ 502286 w 585783"/>
              <a:gd name="connsiteY27" fmla="*/ 209395 h 439337"/>
              <a:gd name="connsiteX28" fmla="*/ 549160 w 585783"/>
              <a:gd name="connsiteY28" fmla="*/ 189979 h 439337"/>
              <a:gd name="connsiteX29" fmla="*/ 549160 w 585783"/>
              <a:gd name="connsiteY29" fmla="*/ 54917 h 439337"/>
              <a:gd name="connsiteX30" fmla="*/ 530866 w 585783"/>
              <a:gd name="connsiteY30" fmla="*/ 36611 h 439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85783" h="439337">
                <a:moveTo>
                  <a:pt x="567477" y="366114"/>
                </a:moveTo>
                <a:lnTo>
                  <a:pt x="73223" y="366114"/>
                </a:lnTo>
                <a:lnTo>
                  <a:pt x="73223" y="18306"/>
                </a:lnTo>
                <a:cubicBezTo>
                  <a:pt x="73223" y="8192"/>
                  <a:pt x="65031" y="0"/>
                  <a:pt x="54917" y="0"/>
                </a:cubicBezTo>
                <a:lnTo>
                  <a:pt x="18306" y="0"/>
                </a:lnTo>
                <a:cubicBezTo>
                  <a:pt x="8192" y="0"/>
                  <a:pt x="0" y="8192"/>
                  <a:pt x="0" y="18306"/>
                </a:cubicBezTo>
                <a:lnTo>
                  <a:pt x="0" y="402726"/>
                </a:lnTo>
                <a:cubicBezTo>
                  <a:pt x="0" y="422942"/>
                  <a:pt x="16395" y="439337"/>
                  <a:pt x="36611" y="439337"/>
                </a:cubicBezTo>
                <a:lnTo>
                  <a:pt x="567477" y="439337"/>
                </a:lnTo>
                <a:cubicBezTo>
                  <a:pt x="577591" y="439337"/>
                  <a:pt x="585783" y="431145"/>
                  <a:pt x="585783" y="421032"/>
                </a:cubicBezTo>
                <a:lnTo>
                  <a:pt x="585783" y="384420"/>
                </a:lnTo>
                <a:cubicBezTo>
                  <a:pt x="585783" y="374306"/>
                  <a:pt x="577591" y="366114"/>
                  <a:pt x="567477" y="366114"/>
                </a:cubicBezTo>
                <a:close/>
                <a:moveTo>
                  <a:pt x="530866" y="36611"/>
                </a:moveTo>
                <a:lnTo>
                  <a:pt x="395793" y="36611"/>
                </a:lnTo>
                <a:cubicBezTo>
                  <a:pt x="371332" y="36611"/>
                  <a:pt x="359078" y="66187"/>
                  <a:pt x="376377" y="83486"/>
                </a:cubicBezTo>
                <a:lnTo>
                  <a:pt x="413446" y="120555"/>
                </a:lnTo>
                <a:lnTo>
                  <a:pt x="329503" y="204509"/>
                </a:lnTo>
                <a:lnTo>
                  <a:pt x="245560" y="120566"/>
                </a:lnTo>
                <a:cubicBezTo>
                  <a:pt x="231258" y="106265"/>
                  <a:pt x="208079" y="106265"/>
                  <a:pt x="193789" y="120566"/>
                </a:cubicBezTo>
                <a:lnTo>
                  <a:pt x="115200" y="199155"/>
                </a:lnTo>
                <a:cubicBezTo>
                  <a:pt x="108050" y="206305"/>
                  <a:pt x="108050" y="217895"/>
                  <a:pt x="115200" y="225046"/>
                </a:cubicBezTo>
                <a:lnTo>
                  <a:pt x="141080" y="250926"/>
                </a:lnTo>
                <a:cubicBezTo>
                  <a:pt x="148231" y="258076"/>
                  <a:pt x="159820" y="258076"/>
                  <a:pt x="166971" y="250926"/>
                </a:cubicBezTo>
                <a:lnTo>
                  <a:pt x="219669" y="198217"/>
                </a:lnTo>
                <a:lnTo>
                  <a:pt x="303612" y="282160"/>
                </a:lnTo>
                <a:cubicBezTo>
                  <a:pt x="317913" y="296461"/>
                  <a:pt x="341093" y="296461"/>
                  <a:pt x="355383" y="282160"/>
                </a:cubicBezTo>
                <a:lnTo>
                  <a:pt x="465217" y="172325"/>
                </a:lnTo>
                <a:lnTo>
                  <a:pt x="502286" y="209395"/>
                </a:lnTo>
                <a:cubicBezTo>
                  <a:pt x="519585" y="226693"/>
                  <a:pt x="549160" y="214440"/>
                  <a:pt x="549160" y="189979"/>
                </a:cubicBezTo>
                <a:lnTo>
                  <a:pt x="549160" y="54917"/>
                </a:lnTo>
                <a:cubicBezTo>
                  <a:pt x="549172" y="44803"/>
                  <a:pt x="540980" y="36611"/>
                  <a:pt x="530866" y="36611"/>
                </a:cubicBezTo>
                <a:close/>
              </a:path>
            </a:pathLst>
          </a:custGeom>
          <a:solidFill>
            <a:schemeClr val="accent2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D506A9-7506-4393-A4F0-A9564FEAAE5A}"/>
              </a:ext>
            </a:extLst>
          </p:cNvPr>
          <p:cNvSpPr txBox="1"/>
          <p:nvPr/>
        </p:nvSpPr>
        <p:spPr>
          <a:xfrm>
            <a:off x="6654500" y="5306568"/>
            <a:ext cx="4024383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eiusmod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tempor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incididunt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ut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labore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et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04E126-B31D-4609-84C9-A7C7726ADC89}"/>
              </a:ext>
            </a:extLst>
          </p:cNvPr>
          <p:cNvSpPr txBox="1"/>
          <p:nvPr/>
        </p:nvSpPr>
        <p:spPr>
          <a:xfrm>
            <a:off x="6654499" y="4912727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Description Package Two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7DBE6A-71B4-4222-8163-97101BDF14F9}"/>
              </a:ext>
            </a:extLst>
          </p:cNvPr>
          <p:cNvSpPr txBox="1"/>
          <p:nvPr/>
        </p:nvSpPr>
        <p:spPr>
          <a:xfrm>
            <a:off x="3983645" y="2068557"/>
            <a:ext cx="16048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ID" sz="22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$4500</a:t>
            </a:r>
            <a:endParaRPr lang="en-US" sz="22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9EBFBA-FA93-4E92-8C9F-D4F452E68394}"/>
              </a:ext>
            </a:extLst>
          </p:cNvPr>
          <p:cNvSpPr txBox="1"/>
          <p:nvPr/>
        </p:nvSpPr>
        <p:spPr>
          <a:xfrm>
            <a:off x="1740372" y="2151770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Package One  </a:t>
            </a:r>
            <a:endParaRPr lang="en-US" sz="14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996969-BADA-4D8D-91A9-31F9098B1F88}"/>
              </a:ext>
            </a:extLst>
          </p:cNvPr>
          <p:cNvSpPr txBox="1"/>
          <p:nvPr/>
        </p:nvSpPr>
        <p:spPr>
          <a:xfrm>
            <a:off x="1765494" y="2621831"/>
            <a:ext cx="4083973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ut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labore et dolore magna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aliqua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. Ut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enim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ad minim </a:t>
            </a:r>
            <a:r>
              <a:rPr lang="en-ID" sz="1200" dirty="0" err="1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quis</a:t>
            </a:r>
            <a:r>
              <a:rPr lang="en-ID" sz="1200" dirty="0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nostrud</a:t>
            </a:r>
            <a:r>
              <a:rPr lang="en-ID" sz="1200" dirty="0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exercitation </a:t>
            </a:r>
            <a:r>
              <a:rPr lang="en-ID" sz="1200" dirty="0" err="1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ullamco</a:t>
            </a:r>
            <a:r>
              <a:rPr lang="en-ID" sz="1200" dirty="0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laboris</a:t>
            </a:r>
            <a:r>
              <a:rPr lang="en-ID" sz="1200" dirty="0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6D9C69E-F0B4-43BE-BFA1-E25E9327E367}"/>
              </a:ext>
            </a:extLst>
          </p:cNvPr>
          <p:cNvSpPr/>
          <p:nvPr/>
        </p:nvSpPr>
        <p:spPr>
          <a:xfrm>
            <a:off x="1467152" y="4128719"/>
            <a:ext cx="4496615" cy="1976949"/>
          </a:xfrm>
          <a:prstGeom prst="roundRect">
            <a:avLst>
              <a:gd name="adj" fmla="val 413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B277DD3-E371-4DE5-865B-AD7E8AD572B4}"/>
              </a:ext>
            </a:extLst>
          </p:cNvPr>
          <p:cNvSpPr txBox="1"/>
          <p:nvPr/>
        </p:nvSpPr>
        <p:spPr>
          <a:xfrm>
            <a:off x="3983645" y="4402149"/>
            <a:ext cx="16048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ID" sz="22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$590</a:t>
            </a:r>
            <a:endParaRPr lang="en-US" sz="22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0BE7B6-D809-40E4-888A-E8BADB600DB1}"/>
              </a:ext>
            </a:extLst>
          </p:cNvPr>
          <p:cNvSpPr txBox="1"/>
          <p:nvPr/>
        </p:nvSpPr>
        <p:spPr>
          <a:xfrm>
            <a:off x="1740372" y="4485362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Package Two</a:t>
            </a:r>
            <a:endParaRPr lang="en-US" sz="14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5098A1-C404-4757-8067-8359682BF1E0}"/>
              </a:ext>
            </a:extLst>
          </p:cNvPr>
          <p:cNvSpPr txBox="1"/>
          <p:nvPr/>
        </p:nvSpPr>
        <p:spPr>
          <a:xfrm>
            <a:off x="1765494" y="4955423"/>
            <a:ext cx="4083973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ut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labore et dolore magna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aliqua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. Ut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enim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ad minim </a:t>
            </a:r>
            <a:r>
              <a:rPr lang="en-ID" sz="1200" dirty="0" err="1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quis</a:t>
            </a:r>
            <a:r>
              <a:rPr lang="en-ID" sz="1200" dirty="0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nostrud</a:t>
            </a:r>
            <a:r>
              <a:rPr lang="en-ID" sz="1200" dirty="0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exercitation </a:t>
            </a:r>
            <a:r>
              <a:rPr lang="en-ID" sz="1200" dirty="0" err="1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ullamco</a:t>
            </a:r>
            <a:r>
              <a:rPr lang="en-ID" sz="1200" dirty="0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laboris</a:t>
            </a:r>
            <a:r>
              <a:rPr lang="en-ID" sz="1200" dirty="0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9DFFED6-4A19-403B-B6B1-29FCE32C8CF3}"/>
              </a:ext>
            </a:extLst>
          </p:cNvPr>
          <p:cNvGrpSpPr/>
          <p:nvPr/>
        </p:nvGrpSpPr>
        <p:grpSpPr>
          <a:xfrm>
            <a:off x="-454321" y="-285550"/>
            <a:ext cx="1018086" cy="1018086"/>
            <a:chOff x="8954578" y="871598"/>
            <a:chExt cx="5365690" cy="536569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DC6279C-F66E-4B4A-8EFC-891841DEFCBE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835C2D7-B091-4CD6-81C6-FDFEAC35DF33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5CB2981-EB6F-427D-AC0B-B4FB83D280E6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AD461335-529E-405E-91B8-4639CE9E2200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5F09D2E-E8C6-4DE4-BDC8-4184F0871BAF}"/>
              </a:ext>
            </a:extLst>
          </p:cNvPr>
          <p:cNvGrpSpPr/>
          <p:nvPr/>
        </p:nvGrpSpPr>
        <p:grpSpPr>
          <a:xfrm>
            <a:off x="-454321" y="6269265"/>
            <a:ext cx="1018086" cy="1018086"/>
            <a:chOff x="8954578" y="871598"/>
            <a:chExt cx="5365690" cy="5365690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8D95520-27DD-4CD4-9189-F1CD4DEE599C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4A188D2-9A5D-4CF8-A492-DDD6BF56A766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159160F-3512-4003-9414-D55158EC1D1B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9C1C81F-EBCE-44BF-8A85-CBD5ADB9839D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24DCACC-35AE-4170-9BD3-AEEFAE29339E}"/>
              </a:ext>
            </a:extLst>
          </p:cNvPr>
          <p:cNvGrpSpPr/>
          <p:nvPr/>
        </p:nvGrpSpPr>
        <p:grpSpPr>
          <a:xfrm>
            <a:off x="11682957" y="-285550"/>
            <a:ext cx="1018086" cy="1018086"/>
            <a:chOff x="8954578" y="871598"/>
            <a:chExt cx="5365690" cy="536569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467C5BC1-DE31-4374-9E27-6C96F0FDBEE3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0B42AD7-CE06-4C0F-8D1E-9D88B1D63B83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53C6512-F3D1-4766-9788-A1BAF8FB89B2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900CFCB-995A-4F26-BDB5-AA68BCDC6504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025A777-A338-4C8F-A1E2-547CFB0B0582}"/>
              </a:ext>
            </a:extLst>
          </p:cNvPr>
          <p:cNvGrpSpPr/>
          <p:nvPr/>
        </p:nvGrpSpPr>
        <p:grpSpPr>
          <a:xfrm>
            <a:off x="11682957" y="6269265"/>
            <a:ext cx="1018086" cy="1018086"/>
            <a:chOff x="8954578" y="871598"/>
            <a:chExt cx="5365690" cy="536569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EC7E111-903E-4356-992A-24CCBF1F2BD9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DBE7966-485C-4AA3-B9BA-C3FAF18A73BA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175B991-C4FB-4A82-8247-560A52E64B0B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25892D5-5352-4BA9-A330-B2BBE93A29C0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1099590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44073C4-651C-415E-B1C6-2EA27BB5A7C7}"/>
              </a:ext>
            </a:extLst>
          </p:cNvPr>
          <p:cNvSpPr txBox="1"/>
          <p:nvPr/>
        </p:nvSpPr>
        <p:spPr>
          <a:xfrm>
            <a:off x="2314804" y="625476"/>
            <a:ext cx="7562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800000000000000" pitchFamily="2" charset="0"/>
                <a:ea typeface="Cormorant" pitchFamily="2" charset="0"/>
                <a:cs typeface="Cormorant" pitchFamily="2" charset="0"/>
              </a:rPr>
              <a:t>Create Informative List Sections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55DD073-E820-4CC6-96B0-E4F54F622B04}"/>
              </a:ext>
            </a:extLst>
          </p:cNvPr>
          <p:cNvSpPr/>
          <p:nvPr/>
        </p:nvSpPr>
        <p:spPr>
          <a:xfrm>
            <a:off x="1651185" y="1717438"/>
            <a:ext cx="4249874" cy="1976949"/>
          </a:xfrm>
          <a:prstGeom prst="roundRect">
            <a:avLst>
              <a:gd name="adj" fmla="val 413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6A804C3-DA36-4BB6-9729-828014FEFCCD}"/>
              </a:ext>
            </a:extLst>
          </p:cNvPr>
          <p:cNvSpPr/>
          <p:nvPr/>
        </p:nvSpPr>
        <p:spPr>
          <a:xfrm>
            <a:off x="4393989" y="2167750"/>
            <a:ext cx="1076325" cy="10763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84A6382-25A2-481F-A21E-531AEB6BD803}"/>
              </a:ext>
            </a:extLst>
          </p:cNvPr>
          <p:cNvSpPr txBox="1"/>
          <p:nvPr/>
        </p:nvSpPr>
        <p:spPr>
          <a:xfrm>
            <a:off x="2019539" y="2462541"/>
            <a:ext cx="214626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eiusmod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tempor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F988B9C-641F-4393-8848-70C5671D3A06}"/>
              </a:ext>
            </a:extLst>
          </p:cNvPr>
          <p:cNvSpPr txBox="1"/>
          <p:nvPr/>
        </p:nvSpPr>
        <p:spPr>
          <a:xfrm>
            <a:off x="1301260" y="2068700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ID" sz="14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Package One</a:t>
            </a:r>
            <a:endParaRPr lang="en-US" sz="14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35E0855-3B3B-4247-A33C-597D7D3F847A}"/>
              </a:ext>
            </a:extLst>
          </p:cNvPr>
          <p:cNvSpPr/>
          <p:nvPr/>
        </p:nvSpPr>
        <p:spPr>
          <a:xfrm>
            <a:off x="1651185" y="4073359"/>
            <a:ext cx="4249874" cy="1976949"/>
          </a:xfrm>
          <a:prstGeom prst="roundRect">
            <a:avLst>
              <a:gd name="adj" fmla="val 413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95CB569-B072-45E3-B67C-A766AA298174}"/>
              </a:ext>
            </a:extLst>
          </p:cNvPr>
          <p:cNvSpPr/>
          <p:nvPr/>
        </p:nvSpPr>
        <p:spPr>
          <a:xfrm>
            <a:off x="4393990" y="4523671"/>
            <a:ext cx="1076325" cy="10763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82269B56-872C-44BB-B513-098C41F9D716}"/>
              </a:ext>
            </a:extLst>
          </p:cNvPr>
          <p:cNvSpPr/>
          <p:nvPr/>
        </p:nvSpPr>
        <p:spPr>
          <a:xfrm>
            <a:off x="6290943" y="1717438"/>
            <a:ext cx="4249874" cy="1976949"/>
          </a:xfrm>
          <a:prstGeom prst="roundRect">
            <a:avLst>
              <a:gd name="adj" fmla="val 413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E966783-9689-4324-B5CA-DC129F8412C3}"/>
              </a:ext>
            </a:extLst>
          </p:cNvPr>
          <p:cNvSpPr/>
          <p:nvPr/>
        </p:nvSpPr>
        <p:spPr>
          <a:xfrm>
            <a:off x="6723105" y="2167750"/>
            <a:ext cx="1076325" cy="10763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9BF38DB-C4F8-4C42-85AF-147D2904252E}"/>
              </a:ext>
            </a:extLst>
          </p:cNvPr>
          <p:cNvSpPr txBox="1"/>
          <p:nvPr/>
        </p:nvSpPr>
        <p:spPr>
          <a:xfrm>
            <a:off x="8107768" y="2448686"/>
            <a:ext cx="214626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eiusmod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tempor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6C322F8-F5ED-40F7-BB44-2A2FBB681D16}"/>
              </a:ext>
            </a:extLst>
          </p:cNvPr>
          <p:cNvSpPr txBox="1"/>
          <p:nvPr/>
        </p:nvSpPr>
        <p:spPr>
          <a:xfrm>
            <a:off x="8107767" y="2067210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Package Three</a:t>
            </a:r>
            <a:endParaRPr lang="en-US" sz="14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C96A257B-82CD-4B15-AE9B-37D8F3861DA8}"/>
              </a:ext>
            </a:extLst>
          </p:cNvPr>
          <p:cNvSpPr/>
          <p:nvPr/>
        </p:nvSpPr>
        <p:spPr>
          <a:xfrm>
            <a:off x="6290943" y="4073359"/>
            <a:ext cx="4249874" cy="1976949"/>
          </a:xfrm>
          <a:prstGeom prst="roundRect">
            <a:avLst>
              <a:gd name="adj" fmla="val 413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73F4E64-EC62-41F9-A587-2A523138A21D}"/>
              </a:ext>
            </a:extLst>
          </p:cNvPr>
          <p:cNvSpPr/>
          <p:nvPr/>
        </p:nvSpPr>
        <p:spPr>
          <a:xfrm>
            <a:off x="6723105" y="4523671"/>
            <a:ext cx="1076325" cy="10763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050CCC6-3FA0-4697-AC12-3A3D4FB7148F}"/>
              </a:ext>
            </a:extLst>
          </p:cNvPr>
          <p:cNvSpPr txBox="1"/>
          <p:nvPr/>
        </p:nvSpPr>
        <p:spPr>
          <a:xfrm>
            <a:off x="8107768" y="4818462"/>
            <a:ext cx="214626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eiusmod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tempor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1DEA819-7C58-4EE6-993D-88AD0229E8E7}"/>
              </a:ext>
            </a:extLst>
          </p:cNvPr>
          <p:cNvSpPr txBox="1"/>
          <p:nvPr/>
        </p:nvSpPr>
        <p:spPr>
          <a:xfrm>
            <a:off x="8107767" y="4436986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Package Four</a:t>
            </a:r>
            <a:endParaRPr lang="en-US" sz="14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2079557-6D83-4F7C-A17A-7C95C6A56D27}"/>
              </a:ext>
            </a:extLst>
          </p:cNvPr>
          <p:cNvSpPr txBox="1"/>
          <p:nvPr/>
        </p:nvSpPr>
        <p:spPr>
          <a:xfrm>
            <a:off x="2019539" y="4804607"/>
            <a:ext cx="214626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eiusmod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tempor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921BDB9-A34F-4BD4-9B1D-0E38834C2490}"/>
              </a:ext>
            </a:extLst>
          </p:cNvPr>
          <p:cNvSpPr txBox="1"/>
          <p:nvPr/>
        </p:nvSpPr>
        <p:spPr>
          <a:xfrm>
            <a:off x="1301260" y="4410766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ID" sz="14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Package Two</a:t>
            </a:r>
            <a:endParaRPr lang="en-US" sz="14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4E1E006-192E-42C0-A554-A3AFB816F024}"/>
              </a:ext>
            </a:extLst>
          </p:cNvPr>
          <p:cNvGrpSpPr/>
          <p:nvPr/>
        </p:nvGrpSpPr>
        <p:grpSpPr>
          <a:xfrm>
            <a:off x="-454321" y="-285550"/>
            <a:ext cx="1018086" cy="1018086"/>
            <a:chOff x="8954578" y="871598"/>
            <a:chExt cx="5365690" cy="536569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A5DDFA7A-3D37-4067-AA82-40523FF748F7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71889D2-BA90-48C7-BE9F-F34E8BDABEB5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8CAAE854-381F-4BC7-9DA9-71BC943D3DCF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39098F1-0171-46BC-AB3D-7FBC13121E18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9247B5D-E023-4785-B5B6-42EED81C4E23}"/>
              </a:ext>
            </a:extLst>
          </p:cNvPr>
          <p:cNvGrpSpPr/>
          <p:nvPr/>
        </p:nvGrpSpPr>
        <p:grpSpPr>
          <a:xfrm>
            <a:off x="-454321" y="6269265"/>
            <a:ext cx="1018086" cy="1018086"/>
            <a:chOff x="8954578" y="871598"/>
            <a:chExt cx="5365690" cy="5365690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54F62055-22DD-4F7B-9B0C-F853F0CA3722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4A2BA10-F564-4822-836C-5A30FFA9C6D4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B0799464-8F44-4A3F-8A67-4D7978147284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F68AF5-A490-41ED-8B05-74E9ECDBA59B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738C548-FC51-471D-873F-3036058DCCE0}"/>
              </a:ext>
            </a:extLst>
          </p:cNvPr>
          <p:cNvGrpSpPr/>
          <p:nvPr/>
        </p:nvGrpSpPr>
        <p:grpSpPr>
          <a:xfrm>
            <a:off x="11682957" y="-285550"/>
            <a:ext cx="1018086" cy="1018086"/>
            <a:chOff x="8954578" y="871598"/>
            <a:chExt cx="5365690" cy="5365690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4C2D79D-F198-4C76-B53E-F1A6B0A86915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EE979DC-FF69-4687-845B-BA286DB405C8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E04D93BA-594A-4705-9C92-612F039DCBE6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97EA76E-FFCE-4B19-8E27-B5878BC6F29A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454E0FC-84CD-4B38-8E4B-BB127E811511}"/>
              </a:ext>
            </a:extLst>
          </p:cNvPr>
          <p:cNvGrpSpPr/>
          <p:nvPr/>
        </p:nvGrpSpPr>
        <p:grpSpPr>
          <a:xfrm>
            <a:off x="11682957" y="6269265"/>
            <a:ext cx="1018086" cy="1018086"/>
            <a:chOff x="8954578" y="871598"/>
            <a:chExt cx="5365690" cy="5365690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AA297AF4-B101-42F4-92B9-4BED453BADAF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893E0AF-2DF8-42B4-8648-7E7B1DC496F4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1F919EC5-D008-4E66-9E48-763E0C577486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9BA138D-E45F-4894-AB9F-12376DE02109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02D3E4A-7D19-3A09-A5AB-47AAE31B8A5C}"/>
              </a:ext>
            </a:extLst>
          </p:cNvPr>
          <p:cNvSpPr txBox="1"/>
          <p:nvPr/>
        </p:nvSpPr>
        <p:spPr>
          <a:xfrm>
            <a:off x="4279008" y="2475079"/>
            <a:ext cx="1306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800000000000000" pitchFamily="2" charset="0"/>
                <a:ea typeface="Cormorant" pitchFamily="2" charset="0"/>
                <a:cs typeface="Cormorant" pitchFamily="2" charset="0"/>
              </a:rPr>
              <a:t>$500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A83C7D-6587-58E6-58E1-9792AD98A601}"/>
              </a:ext>
            </a:extLst>
          </p:cNvPr>
          <p:cNvSpPr txBox="1"/>
          <p:nvPr/>
        </p:nvSpPr>
        <p:spPr>
          <a:xfrm>
            <a:off x="6606540" y="2475079"/>
            <a:ext cx="1306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800000000000000" pitchFamily="2" charset="0"/>
                <a:ea typeface="Cormorant" pitchFamily="2" charset="0"/>
                <a:cs typeface="Cormorant" pitchFamily="2" charset="0"/>
              </a:rPr>
              <a:t>$300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5F7FAC-DE7F-D1F9-2179-B1530E16F5B6}"/>
              </a:ext>
            </a:extLst>
          </p:cNvPr>
          <p:cNvSpPr txBox="1"/>
          <p:nvPr/>
        </p:nvSpPr>
        <p:spPr>
          <a:xfrm>
            <a:off x="4279008" y="4818462"/>
            <a:ext cx="1306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800000000000000" pitchFamily="2" charset="0"/>
                <a:ea typeface="Cormorant" pitchFamily="2" charset="0"/>
                <a:cs typeface="Cormorant" pitchFamily="2" charset="0"/>
              </a:rPr>
              <a:t>$990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D21A6D-76B9-77DE-F127-547845EA1D68}"/>
              </a:ext>
            </a:extLst>
          </p:cNvPr>
          <p:cNvSpPr txBox="1"/>
          <p:nvPr/>
        </p:nvSpPr>
        <p:spPr>
          <a:xfrm>
            <a:off x="6606540" y="4818462"/>
            <a:ext cx="1306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800000000000000" pitchFamily="2" charset="0"/>
                <a:ea typeface="Cormorant" pitchFamily="2" charset="0"/>
                <a:cs typeface="Cormorant" pitchFamily="2" charset="0"/>
              </a:rPr>
              <a:t>$120</a:t>
            </a:r>
          </a:p>
        </p:txBody>
      </p:sp>
    </p:spTree>
    <p:extLst>
      <p:ext uri="{BB962C8B-B14F-4D97-AF65-F5344CB8AC3E}">
        <p14:creationId xmlns:p14="http://schemas.microsoft.com/office/powerpoint/2010/main" val="253904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7B9CCC-B62A-48EF-B4E1-49C25C91051D}"/>
              </a:ext>
            </a:extLst>
          </p:cNvPr>
          <p:cNvSpPr txBox="1"/>
          <p:nvPr/>
        </p:nvSpPr>
        <p:spPr>
          <a:xfrm>
            <a:off x="2814664" y="625476"/>
            <a:ext cx="65626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800000000000000" pitchFamily="2" charset="0"/>
                <a:ea typeface="Cormorant" pitchFamily="2" charset="0"/>
                <a:cs typeface="Cormorant" pitchFamily="2" charset="0"/>
              </a:rPr>
              <a:t>The Secret Weapon For Competitive Advantage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Cormorant" pitchFamily="2" charset="0"/>
              <a:cs typeface="Cormorant" pitchFamily="2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21CBFB0-CBCE-4217-9CE3-063B49E45C2E}"/>
              </a:ext>
            </a:extLst>
          </p:cNvPr>
          <p:cNvSpPr/>
          <p:nvPr/>
        </p:nvSpPr>
        <p:spPr>
          <a:xfrm>
            <a:off x="1299750" y="2219481"/>
            <a:ext cx="3029827" cy="3999188"/>
          </a:xfrm>
          <a:prstGeom prst="roundRect">
            <a:avLst>
              <a:gd name="adj" fmla="val 4138"/>
            </a:avLst>
          </a:prstGeom>
          <a:solidFill>
            <a:schemeClr val="accent1"/>
          </a:solidFill>
          <a:ln>
            <a:noFill/>
          </a:ln>
          <a:effectLst>
            <a:outerShdw blurRad="127000" dist="50800" dir="4800000" sx="102000" sy="102000" algn="ctr" rotWithShape="0">
              <a:schemeClr val="tx1">
                <a:alpha val="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3593A159-B2E7-45AF-85E6-4007B2D5A6D6}"/>
              </a:ext>
            </a:extLst>
          </p:cNvPr>
          <p:cNvSpPr/>
          <p:nvPr/>
        </p:nvSpPr>
        <p:spPr>
          <a:xfrm>
            <a:off x="4600000" y="2219481"/>
            <a:ext cx="3029827" cy="3999188"/>
          </a:xfrm>
          <a:prstGeom prst="roundRect">
            <a:avLst>
              <a:gd name="adj" fmla="val 4138"/>
            </a:avLst>
          </a:prstGeom>
          <a:solidFill>
            <a:schemeClr val="bg1"/>
          </a:solidFill>
          <a:ln>
            <a:noFill/>
          </a:ln>
          <a:effectLst>
            <a:outerShdw blurRad="127000" dist="50800" dir="4800000" sx="102000" sy="102000" algn="ctr" rotWithShape="0">
              <a:schemeClr val="tx1">
                <a:alpha val="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0339158C-7474-4B73-B1D6-91E47FE4D3AA}"/>
              </a:ext>
            </a:extLst>
          </p:cNvPr>
          <p:cNvSpPr/>
          <p:nvPr/>
        </p:nvSpPr>
        <p:spPr>
          <a:xfrm>
            <a:off x="7900250" y="2219481"/>
            <a:ext cx="3029827" cy="3999188"/>
          </a:xfrm>
          <a:prstGeom prst="roundRect">
            <a:avLst>
              <a:gd name="adj" fmla="val 4138"/>
            </a:avLst>
          </a:prstGeom>
          <a:solidFill>
            <a:schemeClr val="bg1"/>
          </a:solidFill>
          <a:ln>
            <a:noFill/>
          </a:ln>
          <a:effectLst>
            <a:outerShdw blurRad="127000" dist="50800" dir="4800000" sx="102000" sy="102000" algn="ctr" rotWithShape="0">
              <a:schemeClr val="tx1">
                <a:alpha val="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Graphic 316">
            <a:extLst>
              <a:ext uri="{FF2B5EF4-FFF2-40B4-BE49-F238E27FC236}">
                <a16:creationId xmlns:a16="http://schemas.microsoft.com/office/drawing/2014/main" id="{4E90530F-879C-4623-AF5D-A72D24A3520C}"/>
              </a:ext>
            </a:extLst>
          </p:cNvPr>
          <p:cNvSpPr/>
          <p:nvPr/>
        </p:nvSpPr>
        <p:spPr>
          <a:xfrm>
            <a:off x="2504481" y="2885845"/>
            <a:ext cx="620366" cy="620364"/>
          </a:xfrm>
          <a:custGeom>
            <a:avLst/>
            <a:gdLst>
              <a:gd name="connsiteX0" fmla="*/ 293018 w 584638"/>
              <a:gd name="connsiteY0" fmla="*/ 281405 h 584638"/>
              <a:gd name="connsiteX1" fmla="*/ 265559 w 584638"/>
              <a:gd name="connsiteY1" fmla="*/ 308863 h 584638"/>
              <a:gd name="connsiteX2" fmla="*/ 233868 w 584638"/>
              <a:gd name="connsiteY2" fmla="*/ 550899 h 584638"/>
              <a:gd name="connsiteX3" fmla="*/ 260319 w 584638"/>
              <a:gd name="connsiteY3" fmla="*/ 585783 h 584638"/>
              <a:gd name="connsiteX4" fmla="*/ 286737 w 584638"/>
              <a:gd name="connsiteY4" fmla="*/ 565738 h 584638"/>
              <a:gd name="connsiteX5" fmla="*/ 320465 w 584638"/>
              <a:gd name="connsiteY5" fmla="*/ 308863 h 584638"/>
              <a:gd name="connsiteX6" fmla="*/ 293018 w 584638"/>
              <a:gd name="connsiteY6" fmla="*/ 281405 h 584638"/>
              <a:gd name="connsiteX7" fmla="*/ 292034 w 584638"/>
              <a:gd name="connsiteY7" fmla="*/ 187897 h 584638"/>
              <a:gd name="connsiteX8" fmla="*/ 174008 w 584638"/>
              <a:gd name="connsiteY8" fmla="*/ 303555 h 584638"/>
              <a:gd name="connsiteX9" fmla="*/ 158711 w 584638"/>
              <a:gd name="connsiteY9" fmla="*/ 466647 h 584638"/>
              <a:gd name="connsiteX10" fmla="*/ 180037 w 584638"/>
              <a:gd name="connsiteY10" fmla="*/ 499094 h 584638"/>
              <a:gd name="connsiteX11" fmla="*/ 212484 w 584638"/>
              <a:gd name="connsiteY11" fmla="*/ 477768 h 584638"/>
              <a:gd name="connsiteX12" fmla="*/ 228925 w 584638"/>
              <a:gd name="connsiteY12" fmla="*/ 302696 h 584638"/>
              <a:gd name="connsiteX13" fmla="*/ 291222 w 584638"/>
              <a:gd name="connsiteY13" fmla="*/ 242814 h 584638"/>
              <a:gd name="connsiteX14" fmla="*/ 357145 w 584638"/>
              <a:gd name="connsiteY14" fmla="*/ 306278 h 584638"/>
              <a:gd name="connsiteX15" fmla="*/ 345006 w 584638"/>
              <a:gd name="connsiteY15" fmla="*/ 470514 h 584638"/>
              <a:gd name="connsiteX16" fmla="*/ 367614 w 584638"/>
              <a:gd name="connsiteY16" fmla="*/ 502069 h 584638"/>
              <a:gd name="connsiteX17" fmla="*/ 399168 w 584638"/>
              <a:gd name="connsiteY17" fmla="*/ 479450 h 584638"/>
              <a:gd name="connsiteX18" fmla="*/ 412062 w 584638"/>
              <a:gd name="connsiteY18" fmla="*/ 305419 h 584638"/>
              <a:gd name="connsiteX19" fmla="*/ 292034 w 584638"/>
              <a:gd name="connsiteY19" fmla="*/ 187897 h 584638"/>
              <a:gd name="connsiteX20" fmla="*/ 165393 w 584638"/>
              <a:gd name="connsiteY20" fmla="*/ 165266 h 584638"/>
              <a:gd name="connsiteX21" fmla="*/ 126768 w 584638"/>
              <a:gd name="connsiteY21" fmla="*/ 169248 h 584638"/>
              <a:gd name="connsiteX22" fmla="*/ 82434 w 584638"/>
              <a:gd name="connsiteY22" fmla="*/ 297388 h 584638"/>
              <a:gd name="connsiteX23" fmla="*/ 72011 w 584638"/>
              <a:gd name="connsiteY23" fmla="*/ 425585 h 584638"/>
              <a:gd name="connsiteX24" fmla="*/ 94161 w 584638"/>
              <a:gd name="connsiteY24" fmla="*/ 457494 h 584638"/>
              <a:gd name="connsiteX25" fmla="*/ 126070 w 584638"/>
              <a:gd name="connsiteY25" fmla="*/ 435344 h 584638"/>
              <a:gd name="connsiteX26" fmla="*/ 137351 w 584638"/>
              <a:gd name="connsiteY26" fmla="*/ 296530 h 584638"/>
              <a:gd name="connsiteX27" fmla="*/ 169386 w 584638"/>
              <a:gd name="connsiteY27" fmla="*/ 203891 h 584638"/>
              <a:gd name="connsiteX28" fmla="*/ 165393 w 584638"/>
              <a:gd name="connsiteY28" fmla="*/ 165266 h 584638"/>
              <a:gd name="connsiteX29" fmla="*/ 290638 w 584638"/>
              <a:gd name="connsiteY29" fmla="*/ 93954 h 584638"/>
              <a:gd name="connsiteX30" fmla="*/ 238261 w 584638"/>
              <a:gd name="connsiteY30" fmla="*/ 99640 h 584638"/>
              <a:gd name="connsiteX31" fmla="*/ 217862 w 584638"/>
              <a:gd name="connsiteY31" fmla="*/ 132694 h 584638"/>
              <a:gd name="connsiteX32" fmla="*/ 250915 w 584638"/>
              <a:gd name="connsiteY32" fmla="*/ 153093 h 584638"/>
              <a:gd name="connsiteX33" fmla="*/ 289815 w 584638"/>
              <a:gd name="connsiteY33" fmla="*/ 148871 h 584638"/>
              <a:gd name="connsiteX34" fmla="*/ 448708 w 584638"/>
              <a:gd name="connsiteY34" fmla="*/ 302845 h 584638"/>
              <a:gd name="connsiteX35" fmla="*/ 442324 w 584638"/>
              <a:gd name="connsiteY35" fmla="*/ 432850 h 584638"/>
              <a:gd name="connsiteX36" fmla="*/ 466476 w 584638"/>
              <a:gd name="connsiteY36" fmla="*/ 463260 h 584638"/>
              <a:gd name="connsiteX37" fmla="*/ 496887 w 584638"/>
              <a:gd name="connsiteY37" fmla="*/ 439108 h 584638"/>
              <a:gd name="connsiteX38" fmla="*/ 503625 w 584638"/>
              <a:gd name="connsiteY38" fmla="*/ 301987 h 584638"/>
              <a:gd name="connsiteX39" fmla="*/ 290638 w 584638"/>
              <a:gd name="connsiteY39" fmla="*/ 93954 h 584638"/>
              <a:gd name="connsiteX40" fmla="*/ 579033 w 584638"/>
              <a:gd name="connsiteY40" fmla="*/ 232906 h 584638"/>
              <a:gd name="connsiteX41" fmla="*/ 546301 w 584638"/>
              <a:gd name="connsiteY41" fmla="*/ 212003 h 584638"/>
              <a:gd name="connsiteX42" fmla="*/ 525409 w 584638"/>
              <a:gd name="connsiteY42" fmla="*/ 244736 h 584638"/>
              <a:gd name="connsiteX43" fmla="*/ 530786 w 584638"/>
              <a:gd name="connsiteY43" fmla="*/ 315213 h 584638"/>
              <a:gd name="connsiteX44" fmla="*/ 558016 w 584638"/>
              <a:gd name="connsiteY44" fmla="*/ 342900 h 584638"/>
              <a:gd name="connsiteX45" fmla="*/ 558245 w 584638"/>
              <a:gd name="connsiteY45" fmla="*/ 342900 h 584638"/>
              <a:gd name="connsiteX46" fmla="*/ 585704 w 584638"/>
              <a:gd name="connsiteY46" fmla="*/ 315671 h 584638"/>
              <a:gd name="connsiteX47" fmla="*/ 579033 w 584638"/>
              <a:gd name="connsiteY47" fmla="*/ 232906 h 584638"/>
              <a:gd name="connsiteX48" fmla="*/ 533132 w 584638"/>
              <a:gd name="connsiteY48" fmla="*/ 129112 h 584638"/>
              <a:gd name="connsiteX49" fmla="*/ 289231 w 584638"/>
              <a:gd name="connsiteY49" fmla="*/ 23 h 584638"/>
              <a:gd name="connsiteX50" fmla="*/ 80603 w 584638"/>
              <a:gd name="connsiteY50" fmla="*/ 83451 h 584638"/>
              <a:gd name="connsiteX51" fmla="*/ 149 w 584638"/>
              <a:gd name="connsiteY51" fmla="*/ 282194 h 584638"/>
              <a:gd name="connsiteX52" fmla="*/ 12 w 584638"/>
              <a:gd name="connsiteY52" fmla="*/ 306758 h 584638"/>
              <a:gd name="connsiteX53" fmla="*/ 26647 w 584638"/>
              <a:gd name="connsiteY53" fmla="*/ 335006 h 584638"/>
              <a:gd name="connsiteX54" fmla="*/ 27471 w 584638"/>
              <a:gd name="connsiteY54" fmla="*/ 335029 h 584638"/>
              <a:gd name="connsiteX55" fmla="*/ 54895 w 584638"/>
              <a:gd name="connsiteY55" fmla="*/ 308371 h 584638"/>
              <a:gd name="connsiteX56" fmla="*/ 55078 w 584638"/>
              <a:gd name="connsiteY56" fmla="*/ 281325 h 584638"/>
              <a:gd name="connsiteX57" fmla="*/ 119468 w 584638"/>
              <a:gd name="connsiteY57" fmla="*/ 122294 h 584638"/>
              <a:gd name="connsiteX58" fmla="*/ 288430 w 584638"/>
              <a:gd name="connsiteY58" fmla="*/ 54951 h 584638"/>
              <a:gd name="connsiteX59" fmla="*/ 488214 w 584638"/>
              <a:gd name="connsiteY59" fmla="*/ 160655 h 584638"/>
              <a:gd name="connsiteX60" fmla="*/ 526450 w 584638"/>
              <a:gd name="connsiteY60" fmla="*/ 167360 h 584638"/>
              <a:gd name="connsiteX61" fmla="*/ 533132 w 584638"/>
              <a:gd name="connsiteY61" fmla="*/ 129112 h 58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584638" h="584638">
                <a:moveTo>
                  <a:pt x="293018" y="281405"/>
                </a:moveTo>
                <a:cubicBezTo>
                  <a:pt x="277859" y="281405"/>
                  <a:pt x="265559" y="293692"/>
                  <a:pt x="265559" y="308863"/>
                </a:cubicBezTo>
                <a:cubicBezTo>
                  <a:pt x="266864" y="391525"/>
                  <a:pt x="256246" y="471212"/>
                  <a:pt x="233868" y="550899"/>
                </a:cubicBezTo>
                <a:cubicBezTo>
                  <a:pt x="230744" y="562020"/>
                  <a:pt x="236328" y="585783"/>
                  <a:pt x="260319" y="585783"/>
                </a:cubicBezTo>
                <a:cubicBezTo>
                  <a:pt x="272310" y="585783"/>
                  <a:pt x="283327" y="577866"/>
                  <a:pt x="286737" y="565738"/>
                </a:cubicBezTo>
                <a:cubicBezTo>
                  <a:pt x="302217" y="510924"/>
                  <a:pt x="322250" y="422256"/>
                  <a:pt x="320465" y="308863"/>
                </a:cubicBezTo>
                <a:cubicBezTo>
                  <a:pt x="320477" y="293704"/>
                  <a:pt x="308189" y="281405"/>
                  <a:pt x="293018" y="281405"/>
                </a:cubicBezTo>
                <a:close/>
                <a:moveTo>
                  <a:pt x="292034" y="187897"/>
                </a:moveTo>
                <a:cubicBezTo>
                  <a:pt x="221946" y="187817"/>
                  <a:pt x="173036" y="241750"/>
                  <a:pt x="174008" y="303555"/>
                </a:cubicBezTo>
                <a:cubicBezTo>
                  <a:pt x="174866" y="358403"/>
                  <a:pt x="169718" y="413286"/>
                  <a:pt x="158711" y="466647"/>
                </a:cubicBezTo>
                <a:cubicBezTo>
                  <a:pt x="155634" y="481498"/>
                  <a:pt x="165198" y="496039"/>
                  <a:pt x="180037" y="499094"/>
                </a:cubicBezTo>
                <a:cubicBezTo>
                  <a:pt x="194968" y="502149"/>
                  <a:pt x="209407" y="492618"/>
                  <a:pt x="212484" y="477768"/>
                </a:cubicBezTo>
                <a:cubicBezTo>
                  <a:pt x="224314" y="420459"/>
                  <a:pt x="229840" y="361549"/>
                  <a:pt x="228925" y="302696"/>
                </a:cubicBezTo>
                <a:cubicBezTo>
                  <a:pt x="228456" y="273007"/>
                  <a:pt x="251716" y="242642"/>
                  <a:pt x="291222" y="242814"/>
                </a:cubicBezTo>
                <a:cubicBezTo>
                  <a:pt x="327044" y="243352"/>
                  <a:pt x="356608" y="271806"/>
                  <a:pt x="357145" y="306278"/>
                </a:cubicBezTo>
                <a:cubicBezTo>
                  <a:pt x="358026" y="361252"/>
                  <a:pt x="353930" y="416489"/>
                  <a:pt x="345006" y="470514"/>
                </a:cubicBezTo>
                <a:cubicBezTo>
                  <a:pt x="342524" y="485456"/>
                  <a:pt x="352660" y="499597"/>
                  <a:pt x="367614" y="502069"/>
                </a:cubicBezTo>
                <a:cubicBezTo>
                  <a:pt x="390462" y="505878"/>
                  <a:pt x="398287" y="484793"/>
                  <a:pt x="399168" y="479450"/>
                </a:cubicBezTo>
                <a:cubicBezTo>
                  <a:pt x="408642" y="422210"/>
                  <a:pt x="412966" y="363654"/>
                  <a:pt x="412062" y="305419"/>
                </a:cubicBezTo>
                <a:cubicBezTo>
                  <a:pt x="411056" y="241578"/>
                  <a:pt x="357214" y="188858"/>
                  <a:pt x="292034" y="187897"/>
                </a:cubicBezTo>
                <a:close/>
                <a:moveTo>
                  <a:pt x="165393" y="165266"/>
                </a:moveTo>
                <a:cubicBezTo>
                  <a:pt x="153609" y="155724"/>
                  <a:pt x="136367" y="157486"/>
                  <a:pt x="126768" y="169248"/>
                </a:cubicBezTo>
                <a:cubicBezTo>
                  <a:pt x="97456" y="205287"/>
                  <a:pt x="81701" y="250800"/>
                  <a:pt x="82434" y="297388"/>
                </a:cubicBezTo>
                <a:cubicBezTo>
                  <a:pt x="83109" y="340383"/>
                  <a:pt x="79608" y="383505"/>
                  <a:pt x="72011" y="425585"/>
                </a:cubicBezTo>
                <a:cubicBezTo>
                  <a:pt x="69334" y="440516"/>
                  <a:pt x="79230" y="454794"/>
                  <a:pt x="94161" y="457494"/>
                </a:cubicBezTo>
                <a:cubicBezTo>
                  <a:pt x="117169" y="461499"/>
                  <a:pt x="125132" y="440550"/>
                  <a:pt x="126070" y="435344"/>
                </a:cubicBezTo>
                <a:cubicBezTo>
                  <a:pt x="134296" y="389763"/>
                  <a:pt x="138083" y="343061"/>
                  <a:pt x="137351" y="296530"/>
                </a:cubicBezTo>
                <a:cubicBezTo>
                  <a:pt x="136813" y="262344"/>
                  <a:pt x="147877" y="230309"/>
                  <a:pt x="169386" y="203891"/>
                </a:cubicBezTo>
                <a:cubicBezTo>
                  <a:pt x="178939" y="192130"/>
                  <a:pt x="177154" y="174842"/>
                  <a:pt x="165393" y="165266"/>
                </a:cubicBezTo>
                <a:close/>
                <a:moveTo>
                  <a:pt x="290638" y="93954"/>
                </a:moveTo>
                <a:cubicBezTo>
                  <a:pt x="273008" y="93485"/>
                  <a:pt x="255320" y="95602"/>
                  <a:pt x="238261" y="99640"/>
                </a:cubicBezTo>
                <a:cubicBezTo>
                  <a:pt x="223514" y="103141"/>
                  <a:pt x="214384" y="117923"/>
                  <a:pt x="217862" y="132694"/>
                </a:cubicBezTo>
                <a:cubicBezTo>
                  <a:pt x="221363" y="147441"/>
                  <a:pt x="236167" y="156525"/>
                  <a:pt x="250915" y="153093"/>
                </a:cubicBezTo>
                <a:cubicBezTo>
                  <a:pt x="263557" y="150107"/>
                  <a:pt x="276623" y="148780"/>
                  <a:pt x="289815" y="148871"/>
                </a:cubicBezTo>
                <a:cubicBezTo>
                  <a:pt x="376115" y="150164"/>
                  <a:pt x="447392" y="219234"/>
                  <a:pt x="448708" y="302845"/>
                </a:cubicBezTo>
                <a:cubicBezTo>
                  <a:pt x="449383" y="346184"/>
                  <a:pt x="447244" y="389923"/>
                  <a:pt x="442324" y="432850"/>
                </a:cubicBezTo>
                <a:cubicBezTo>
                  <a:pt x="440608" y="447918"/>
                  <a:pt x="451420" y="461544"/>
                  <a:pt x="466476" y="463260"/>
                </a:cubicBezTo>
                <a:cubicBezTo>
                  <a:pt x="485606" y="465491"/>
                  <a:pt x="495662" y="449668"/>
                  <a:pt x="496887" y="439108"/>
                </a:cubicBezTo>
                <a:cubicBezTo>
                  <a:pt x="502085" y="393595"/>
                  <a:pt x="504336" y="347791"/>
                  <a:pt x="503625" y="301987"/>
                </a:cubicBezTo>
                <a:cubicBezTo>
                  <a:pt x="501841" y="189006"/>
                  <a:pt x="406296" y="95670"/>
                  <a:pt x="290638" y="93954"/>
                </a:cubicBezTo>
                <a:close/>
                <a:moveTo>
                  <a:pt x="579033" y="232906"/>
                </a:moveTo>
                <a:cubicBezTo>
                  <a:pt x="575761" y="218124"/>
                  <a:pt x="561288" y="208651"/>
                  <a:pt x="546301" y="212003"/>
                </a:cubicBezTo>
                <a:cubicBezTo>
                  <a:pt x="531496" y="215275"/>
                  <a:pt x="522137" y="229920"/>
                  <a:pt x="525409" y="244736"/>
                </a:cubicBezTo>
                <a:cubicBezTo>
                  <a:pt x="530798" y="269231"/>
                  <a:pt x="531027" y="287537"/>
                  <a:pt x="530786" y="315213"/>
                </a:cubicBezTo>
                <a:cubicBezTo>
                  <a:pt x="530661" y="330395"/>
                  <a:pt x="542857" y="342775"/>
                  <a:pt x="558016" y="342900"/>
                </a:cubicBezTo>
                <a:lnTo>
                  <a:pt x="558245" y="342900"/>
                </a:lnTo>
                <a:cubicBezTo>
                  <a:pt x="573313" y="342900"/>
                  <a:pt x="585578" y="330761"/>
                  <a:pt x="585704" y="315671"/>
                </a:cubicBezTo>
                <a:cubicBezTo>
                  <a:pt x="585910" y="290294"/>
                  <a:pt x="586161" y="265204"/>
                  <a:pt x="579033" y="232906"/>
                </a:cubicBezTo>
                <a:close/>
                <a:moveTo>
                  <a:pt x="533132" y="129112"/>
                </a:moveTo>
                <a:cubicBezTo>
                  <a:pt x="477414" y="49723"/>
                  <a:pt x="386240" y="1476"/>
                  <a:pt x="289231" y="23"/>
                </a:cubicBezTo>
                <a:cubicBezTo>
                  <a:pt x="209384" y="-938"/>
                  <a:pt x="135532" y="28500"/>
                  <a:pt x="80603" y="83451"/>
                </a:cubicBezTo>
                <a:cubicBezTo>
                  <a:pt x="27551" y="136572"/>
                  <a:pt x="-1040" y="207129"/>
                  <a:pt x="149" y="282194"/>
                </a:cubicBezTo>
                <a:lnTo>
                  <a:pt x="12" y="306758"/>
                </a:lnTo>
                <a:cubicBezTo>
                  <a:pt x="-434" y="321917"/>
                  <a:pt x="11488" y="334571"/>
                  <a:pt x="26647" y="335006"/>
                </a:cubicBezTo>
                <a:cubicBezTo>
                  <a:pt x="26910" y="335029"/>
                  <a:pt x="27196" y="335029"/>
                  <a:pt x="27471" y="335029"/>
                </a:cubicBezTo>
                <a:cubicBezTo>
                  <a:pt x="42253" y="335029"/>
                  <a:pt x="54460" y="323245"/>
                  <a:pt x="54895" y="308371"/>
                </a:cubicBezTo>
                <a:lnTo>
                  <a:pt x="55078" y="281325"/>
                </a:lnTo>
                <a:cubicBezTo>
                  <a:pt x="54128" y="221259"/>
                  <a:pt x="76999" y="164786"/>
                  <a:pt x="119468" y="122294"/>
                </a:cubicBezTo>
                <a:cubicBezTo>
                  <a:pt x="163814" y="77902"/>
                  <a:pt x="223971" y="54025"/>
                  <a:pt x="288430" y="54951"/>
                </a:cubicBezTo>
                <a:cubicBezTo>
                  <a:pt x="367888" y="56130"/>
                  <a:pt x="442576" y="95636"/>
                  <a:pt x="488214" y="160655"/>
                </a:cubicBezTo>
                <a:cubicBezTo>
                  <a:pt x="496921" y="173081"/>
                  <a:pt x="514025" y="176044"/>
                  <a:pt x="526450" y="167360"/>
                </a:cubicBezTo>
                <a:cubicBezTo>
                  <a:pt x="538852" y="158642"/>
                  <a:pt x="541850" y="141515"/>
                  <a:pt x="533132" y="129112"/>
                </a:cubicBezTo>
                <a:close/>
              </a:path>
            </a:pathLst>
          </a:custGeom>
          <a:solidFill>
            <a:schemeClr val="bg1"/>
          </a:solidFill>
          <a:ln w="1135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7" name="Graphic 346">
            <a:extLst>
              <a:ext uri="{FF2B5EF4-FFF2-40B4-BE49-F238E27FC236}">
                <a16:creationId xmlns:a16="http://schemas.microsoft.com/office/drawing/2014/main" id="{17CB0971-A7AD-4E2D-A732-1650A0572F50}"/>
              </a:ext>
            </a:extLst>
          </p:cNvPr>
          <p:cNvSpPr/>
          <p:nvPr/>
        </p:nvSpPr>
        <p:spPr>
          <a:xfrm>
            <a:off x="9075655" y="2879125"/>
            <a:ext cx="603364" cy="604582"/>
          </a:xfrm>
          <a:custGeom>
            <a:avLst/>
            <a:gdLst>
              <a:gd name="connsiteX0" fmla="*/ 384992 w 566332"/>
              <a:gd name="connsiteY0" fmla="*/ 173904 h 567477"/>
              <a:gd name="connsiteX1" fmla="*/ 283739 w 566332"/>
              <a:gd name="connsiteY1" fmla="*/ 0 h 567477"/>
              <a:gd name="connsiteX2" fmla="*/ 182485 w 566332"/>
              <a:gd name="connsiteY2" fmla="*/ 173904 h 567477"/>
              <a:gd name="connsiteX3" fmla="*/ 384992 w 566332"/>
              <a:gd name="connsiteY3" fmla="*/ 173904 h 567477"/>
              <a:gd name="connsiteX4" fmla="*/ 173904 w 566332"/>
              <a:gd name="connsiteY4" fmla="*/ 283739 h 567477"/>
              <a:gd name="connsiteX5" fmla="*/ 177680 w 566332"/>
              <a:gd name="connsiteY5" fmla="*/ 356962 h 567477"/>
              <a:gd name="connsiteX6" fmla="*/ 389683 w 566332"/>
              <a:gd name="connsiteY6" fmla="*/ 356962 h 567477"/>
              <a:gd name="connsiteX7" fmla="*/ 393458 w 566332"/>
              <a:gd name="connsiteY7" fmla="*/ 283739 h 567477"/>
              <a:gd name="connsiteX8" fmla="*/ 389683 w 566332"/>
              <a:gd name="connsiteY8" fmla="*/ 210516 h 567477"/>
              <a:gd name="connsiteX9" fmla="*/ 177680 w 566332"/>
              <a:gd name="connsiteY9" fmla="*/ 210516 h 567477"/>
              <a:gd name="connsiteX10" fmla="*/ 173904 w 566332"/>
              <a:gd name="connsiteY10" fmla="*/ 283739 h 567477"/>
              <a:gd name="connsiteX11" fmla="*/ 545396 w 566332"/>
              <a:gd name="connsiteY11" fmla="*/ 173904 h 567477"/>
              <a:gd name="connsiteX12" fmla="*/ 364627 w 566332"/>
              <a:gd name="connsiteY12" fmla="*/ 11899 h 567477"/>
              <a:gd name="connsiteX13" fmla="*/ 421832 w 566332"/>
              <a:gd name="connsiteY13" fmla="*/ 173904 h 567477"/>
              <a:gd name="connsiteX14" fmla="*/ 545396 w 566332"/>
              <a:gd name="connsiteY14" fmla="*/ 173904 h 567477"/>
              <a:gd name="connsiteX15" fmla="*/ 202736 w 566332"/>
              <a:gd name="connsiteY15" fmla="*/ 11899 h 567477"/>
              <a:gd name="connsiteX16" fmla="*/ 22081 w 566332"/>
              <a:gd name="connsiteY16" fmla="*/ 173904 h 567477"/>
              <a:gd name="connsiteX17" fmla="*/ 145645 w 566332"/>
              <a:gd name="connsiteY17" fmla="*/ 173904 h 567477"/>
              <a:gd name="connsiteX18" fmla="*/ 202736 w 566332"/>
              <a:gd name="connsiteY18" fmla="*/ 11899 h 567477"/>
              <a:gd name="connsiteX19" fmla="*/ 557638 w 566332"/>
              <a:gd name="connsiteY19" fmla="*/ 210516 h 567477"/>
              <a:gd name="connsiteX20" fmla="*/ 426409 w 566332"/>
              <a:gd name="connsiteY20" fmla="*/ 210516 h 567477"/>
              <a:gd name="connsiteX21" fmla="*/ 430184 w 566332"/>
              <a:gd name="connsiteY21" fmla="*/ 283739 h 567477"/>
              <a:gd name="connsiteX22" fmla="*/ 426409 w 566332"/>
              <a:gd name="connsiteY22" fmla="*/ 356962 h 567477"/>
              <a:gd name="connsiteX23" fmla="*/ 557523 w 566332"/>
              <a:gd name="connsiteY23" fmla="*/ 356962 h 567477"/>
              <a:gd name="connsiteX24" fmla="*/ 567363 w 566332"/>
              <a:gd name="connsiteY24" fmla="*/ 283739 h 567477"/>
              <a:gd name="connsiteX25" fmla="*/ 557638 w 566332"/>
              <a:gd name="connsiteY25" fmla="*/ 210516 h 567477"/>
              <a:gd name="connsiteX26" fmla="*/ 137293 w 566332"/>
              <a:gd name="connsiteY26" fmla="*/ 283739 h 567477"/>
              <a:gd name="connsiteX27" fmla="*/ 141068 w 566332"/>
              <a:gd name="connsiteY27" fmla="*/ 210516 h 567477"/>
              <a:gd name="connsiteX28" fmla="*/ 9839 w 566332"/>
              <a:gd name="connsiteY28" fmla="*/ 210516 h 567477"/>
              <a:gd name="connsiteX29" fmla="*/ 0 w 566332"/>
              <a:gd name="connsiteY29" fmla="*/ 283739 h 567477"/>
              <a:gd name="connsiteX30" fmla="*/ 9839 w 566332"/>
              <a:gd name="connsiteY30" fmla="*/ 356962 h 567477"/>
              <a:gd name="connsiteX31" fmla="*/ 140954 w 566332"/>
              <a:gd name="connsiteY31" fmla="*/ 356962 h 567477"/>
              <a:gd name="connsiteX32" fmla="*/ 137293 w 566332"/>
              <a:gd name="connsiteY32" fmla="*/ 283739 h 567477"/>
              <a:gd name="connsiteX33" fmla="*/ 182485 w 566332"/>
              <a:gd name="connsiteY33" fmla="*/ 393573 h 567477"/>
              <a:gd name="connsiteX34" fmla="*/ 283739 w 566332"/>
              <a:gd name="connsiteY34" fmla="*/ 567477 h 567477"/>
              <a:gd name="connsiteX35" fmla="*/ 384992 w 566332"/>
              <a:gd name="connsiteY35" fmla="*/ 393573 h 567477"/>
              <a:gd name="connsiteX36" fmla="*/ 182485 w 566332"/>
              <a:gd name="connsiteY36" fmla="*/ 393573 h 567477"/>
              <a:gd name="connsiteX37" fmla="*/ 364741 w 566332"/>
              <a:gd name="connsiteY37" fmla="*/ 555579 h 567477"/>
              <a:gd name="connsiteX38" fmla="*/ 545510 w 566332"/>
              <a:gd name="connsiteY38" fmla="*/ 393573 h 567477"/>
              <a:gd name="connsiteX39" fmla="*/ 421947 w 566332"/>
              <a:gd name="connsiteY39" fmla="*/ 393573 h 567477"/>
              <a:gd name="connsiteX40" fmla="*/ 364741 w 566332"/>
              <a:gd name="connsiteY40" fmla="*/ 555579 h 567477"/>
              <a:gd name="connsiteX41" fmla="*/ 22081 w 566332"/>
              <a:gd name="connsiteY41" fmla="*/ 393573 h 567477"/>
              <a:gd name="connsiteX42" fmla="*/ 202850 w 566332"/>
              <a:gd name="connsiteY42" fmla="*/ 555579 h 567477"/>
              <a:gd name="connsiteX43" fmla="*/ 145645 w 566332"/>
              <a:gd name="connsiteY43" fmla="*/ 393573 h 567477"/>
              <a:gd name="connsiteX44" fmla="*/ 22081 w 566332"/>
              <a:gd name="connsiteY44" fmla="*/ 393573 h 567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566332" h="567477">
                <a:moveTo>
                  <a:pt x="384992" y="173904"/>
                </a:moveTo>
                <a:cubicBezTo>
                  <a:pt x="368402" y="71736"/>
                  <a:pt x="329274" y="0"/>
                  <a:pt x="283739" y="0"/>
                </a:cubicBezTo>
                <a:cubicBezTo>
                  <a:pt x="238203" y="0"/>
                  <a:pt x="199075" y="71736"/>
                  <a:pt x="182485" y="173904"/>
                </a:cubicBezTo>
                <a:lnTo>
                  <a:pt x="384992" y="173904"/>
                </a:lnTo>
                <a:close/>
                <a:moveTo>
                  <a:pt x="173904" y="283739"/>
                </a:moveTo>
                <a:cubicBezTo>
                  <a:pt x="173904" y="309138"/>
                  <a:pt x="175277" y="333507"/>
                  <a:pt x="177680" y="356962"/>
                </a:cubicBezTo>
                <a:lnTo>
                  <a:pt x="389683" y="356962"/>
                </a:lnTo>
                <a:cubicBezTo>
                  <a:pt x="392085" y="333507"/>
                  <a:pt x="393458" y="309138"/>
                  <a:pt x="393458" y="283739"/>
                </a:cubicBezTo>
                <a:cubicBezTo>
                  <a:pt x="393458" y="258339"/>
                  <a:pt x="392085" y="233970"/>
                  <a:pt x="389683" y="210516"/>
                </a:cubicBezTo>
                <a:lnTo>
                  <a:pt x="177680" y="210516"/>
                </a:lnTo>
                <a:cubicBezTo>
                  <a:pt x="175277" y="233970"/>
                  <a:pt x="173904" y="258339"/>
                  <a:pt x="173904" y="283739"/>
                </a:cubicBezTo>
                <a:close/>
                <a:moveTo>
                  <a:pt x="545396" y="173904"/>
                </a:moveTo>
                <a:cubicBezTo>
                  <a:pt x="512674" y="96219"/>
                  <a:pt x="446431" y="36154"/>
                  <a:pt x="364627" y="11899"/>
                </a:cubicBezTo>
                <a:cubicBezTo>
                  <a:pt x="392543" y="50570"/>
                  <a:pt x="411764" y="108805"/>
                  <a:pt x="421832" y="173904"/>
                </a:cubicBezTo>
                <a:lnTo>
                  <a:pt x="545396" y="173904"/>
                </a:lnTo>
                <a:close/>
                <a:moveTo>
                  <a:pt x="202736" y="11899"/>
                </a:moveTo>
                <a:cubicBezTo>
                  <a:pt x="121047" y="36154"/>
                  <a:pt x="54688" y="96219"/>
                  <a:pt x="22081" y="173904"/>
                </a:cubicBezTo>
                <a:lnTo>
                  <a:pt x="145645" y="173904"/>
                </a:lnTo>
                <a:cubicBezTo>
                  <a:pt x="155599" y="108805"/>
                  <a:pt x="174820" y="50570"/>
                  <a:pt x="202736" y="11899"/>
                </a:cubicBezTo>
                <a:close/>
                <a:moveTo>
                  <a:pt x="557638" y="210516"/>
                </a:moveTo>
                <a:lnTo>
                  <a:pt x="426409" y="210516"/>
                </a:lnTo>
                <a:cubicBezTo>
                  <a:pt x="428811" y="234542"/>
                  <a:pt x="430184" y="259140"/>
                  <a:pt x="430184" y="283739"/>
                </a:cubicBezTo>
                <a:cubicBezTo>
                  <a:pt x="430184" y="308337"/>
                  <a:pt x="428811" y="332935"/>
                  <a:pt x="426409" y="356962"/>
                </a:cubicBezTo>
                <a:lnTo>
                  <a:pt x="557523" y="356962"/>
                </a:lnTo>
                <a:cubicBezTo>
                  <a:pt x="563816" y="333507"/>
                  <a:pt x="567363" y="309138"/>
                  <a:pt x="567363" y="283739"/>
                </a:cubicBezTo>
                <a:cubicBezTo>
                  <a:pt x="567363" y="258339"/>
                  <a:pt x="563816" y="233970"/>
                  <a:pt x="557638" y="210516"/>
                </a:cubicBezTo>
                <a:close/>
                <a:moveTo>
                  <a:pt x="137293" y="283739"/>
                </a:moveTo>
                <a:cubicBezTo>
                  <a:pt x="137293" y="259140"/>
                  <a:pt x="138666" y="234542"/>
                  <a:pt x="141068" y="210516"/>
                </a:cubicBezTo>
                <a:lnTo>
                  <a:pt x="9839" y="210516"/>
                </a:lnTo>
                <a:cubicBezTo>
                  <a:pt x="3661" y="233970"/>
                  <a:pt x="0" y="258339"/>
                  <a:pt x="0" y="283739"/>
                </a:cubicBezTo>
                <a:cubicBezTo>
                  <a:pt x="0" y="309138"/>
                  <a:pt x="3661" y="333507"/>
                  <a:pt x="9839" y="356962"/>
                </a:cubicBezTo>
                <a:lnTo>
                  <a:pt x="140954" y="356962"/>
                </a:lnTo>
                <a:cubicBezTo>
                  <a:pt x="138666" y="332935"/>
                  <a:pt x="137293" y="308337"/>
                  <a:pt x="137293" y="283739"/>
                </a:cubicBezTo>
                <a:close/>
                <a:moveTo>
                  <a:pt x="182485" y="393573"/>
                </a:moveTo>
                <a:cubicBezTo>
                  <a:pt x="199075" y="495742"/>
                  <a:pt x="238203" y="567477"/>
                  <a:pt x="283739" y="567477"/>
                </a:cubicBezTo>
                <a:cubicBezTo>
                  <a:pt x="329274" y="567477"/>
                  <a:pt x="368402" y="495742"/>
                  <a:pt x="384992" y="393573"/>
                </a:cubicBezTo>
                <a:lnTo>
                  <a:pt x="182485" y="393573"/>
                </a:lnTo>
                <a:close/>
                <a:moveTo>
                  <a:pt x="364741" y="555579"/>
                </a:moveTo>
                <a:cubicBezTo>
                  <a:pt x="446431" y="531324"/>
                  <a:pt x="512789" y="471258"/>
                  <a:pt x="545510" y="393573"/>
                </a:cubicBezTo>
                <a:lnTo>
                  <a:pt x="421947" y="393573"/>
                </a:lnTo>
                <a:cubicBezTo>
                  <a:pt x="411878" y="458673"/>
                  <a:pt x="392658" y="516908"/>
                  <a:pt x="364741" y="555579"/>
                </a:cubicBezTo>
                <a:close/>
                <a:moveTo>
                  <a:pt x="22081" y="393573"/>
                </a:moveTo>
                <a:cubicBezTo>
                  <a:pt x="54803" y="471258"/>
                  <a:pt x="121047" y="531324"/>
                  <a:pt x="202850" y="555579"/>
                </a:cubicBezTo>
                <a:cubicBezTo>
                  <a:pt x="174934" y="516908"/>
                  <a:pt x="155713" y="458673"/>
                  <a:pt x="145645" y="393573"/>
                </a:cubicBezTo>
                <a:lnTo>
                  <a:pt x="22081" y="393573"/>
                </a:lnTo>
                <a:close/>
              </a:path>
            </a:pathLst>
          </a:custGeom>
          <a:solidFill>
            <a:schemeClr val="accent5"/>
          </a:solidFill>
          <a:ln w="113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8" name="Graphic 372">
            <a:extLst>
              <a:ext uri="{FF2B5EF4-FFF2-40B4-BE49-F238E27FC236}">
                <a16:creationId xmlns:a16="http://schemas.microsoft.com/office/drawing/2014/main" id="{7FE84728-D946-411C-A0DE-6BF2F5EE3FBB}"/>
              </a:ext>
            </a:extLst>
          </p:cNvPr>
          <p:cNvSpPr/>
          <p:nvPr/>
        </p:nvSpPr>
        <p:spPr>
          <a:xfrm>
            <a:off x="5843903" y="2856508"/>
            <a:ext cx="620398" cy="551464"/>
          </a:xfrm>
          <a:custGeom>
            <a:avLst/>
            <a:gdLst>
              <a:gd name="connsiteX0" fmla="*/ 242048 w 514350"/>
              <a:gd name="connsiteY0" fmla="*/ 128855 h 457200"/>
              <a:gd name="connsiteX1" fmla="*/ 290510 w 514350"/>
              <a:gd name="connsiteY1" fmla="*/ 141625 h 457200"/>
              <a:gd name="connsiteX2" fmla="*/ 296430 w 514350"/>
              <a:gd name="connsiteY2" fmla="*/ 148858 h 457200"/>
              <a:gd name="connsiteX3" fmla="*/ 288286 w 514350"/>
              <a:gd name="connsiteY3" fmla="*/ 156359 h 457200"/>
              <a:gd name="connsiteX4" fmla="*/ 256496 w 514350"/>
              <a:gd name="connsiteY4" fmla="*/ 156359 h 457200"/>
              <a:gd name="connsiteX5" fmla="*/ 246504 w 514350"/>
              <a:gd name="connsiteY5" fmla="*/ 154394 h 457200"/>
              <a:gd name="connsiteX6" fmla="*/ 232842 w 514350"/>
              <a:gd name="connsiteY6" fmla="*/ 156180 h 457200"/>
              <a:gd name="connsiteX7" fmla="*/ 215875 w 514350"/>
              <a:gd name="connsiteY7" fmla="*/ 171807 h 457200"/>
              <a:gd name="connsiteX8" fmla="*/ 213866 w 514350"/>
              <a:gd name="connsiteY8" fmla="*/ 174182 h 457200"/>
              <a:gd name="connsiteX9" fmla="*/ 217265 w 514350"/>
              <a:gd name="connsiteY9" fmla="*/ 188198 h 457200"/>
              <a:gd name="connsiteX10" fmla="*/ 217331 w 514350"/>
              <a:gd name="connsiteY10" fmla="*/ 188238 h 457200"/>
              <a:gd name="connsiteX11" fmla="*/ 248147 w 514350"/>
              <a:gd name="connsiteY11" fmla="*/ 198507 h 457200"/>
              <a:gd name="connsiteX12" fmla="*/ 248147 w 514350"/>
              <a:gd name="connsiteY12" fmla="*/ 214313 h 457200"/>
              <a:gd name="connsiteX13" fmla="*/ 263658 w 514350"/>
              <a:gd name="connsiteY13" fmla="*/ 228600 h 457200"/>
              <a:gd name="connsiteX14" fmla="*/ 279169 w 514350"/>
              <a:gd name="connsiteY14" fmla="*/ 228600 h 457200"/>
              <a:gd name="connsiteX15" fmla="*/ 294689 w 514350"/>
              <a:gd name="connsiteY15" fmla="*/ 214313 h 457200"/>
              <a:gd name="connsiteX16" fmla="*/ 294689 w 514350"/>
              <a:gd name="connsiteY16" fmla="*/ 198596 h 457200"/>
              <a:gd name="connsiteX17" fmla="*/ 342462 w 514350"/>
              <a:gd name="connsiteY17" fmla="*/ 142339 h 457200"/>
              <a:gd name="connsiteX18" fmla="*/ 300886 w 514350"/>
              <a:gd name="connsiteY18" fmla="*/ 99745 h 457200"/>
              <a:gd name="connsiteX19" fmla="*/ 252424 w 514350"/>
              <a:gd name="connsiteY19" fmla="*/ 86975 h 457200"/>
              <a:gd name="connsiteX20" fmla="*/ 246504 w 514350"/>
              <a:gd name="connsiteY20" fmla="*/ 79742 h 457200"/>
              <a:gd name="connsiteX21" fmla="*/ 254648 w 514350"/>
              <a:gd name="connsiteY21" fmla="*/ 72241 h 457200"/>
              <a:gd name="connsiteX22" fmla="*/ 286438 w 514350"/>
              <a:gd name="connsiteY22" fmla="*/ 72241 h 457200"/>
              <a:gd name="connsiteX23" fmla="*/ 296466 w 514350"/>
              <a:gd name="connsiteY23" fmla="*/ 74206 h 457200"/>
              <a:gd name="connsiteX24" fmla="*/ 310128 w 514350"/>
              <a:gd name="connsiteY24" fmla="*/ 72420 h 457200"/>
              <a:gd name="connsiteX25" fmla="*/ 327094 w 514350"/>
              <a:gd name="connsiteY25" fmla="*/ 56793 h 457200"/>
              <a:gd name="connsiteX26" fmla="*/ 329032 w 514350"/>
              <a:gd name="connsiteY26" fmla="*/ 54471 h 457200"/>
              <a:gd name="connsiteX27" fmla="*/ 325685 w 514350"/>
              <a:gd name="connsiteY27" fmla="*/ 40430 h 457200"/>
              <a:gd name="connsiteX28" fmla="*/ 325603 w 514350"/>
              <a:gd name="connsiteY28" fmla="*/ 40380 h 457200"/>
              <a:gd name="connsiteX29" fmla="*/ 294778 w 514350"/>
              <a:gd name="connsiteY29" fmla="*/ 30111 h 457200"/>
              <a:gd name="connsiteX30" fmla="*/ 294778 w 514350"/>
              <a:gd name="connsiteY30" fmla="*/ 14288 h 457200"/>
              <a:gd name="connsiteX31" fmla="*/ 279267 w 514350"/>
              <a:gd name="connsiteY31" fmla="*/ 0 h 457200"/>
              <a:gd name="connsiteX32" fmla="*/ 263756 w 514350"/>
              <a:gd name="connsiteY32" fmla="*/ 0 h 457200"/>
              <a:gd name="connsiteX33" fmla="*/ 248245 w 514350"/>
              <a:gd name="connsiteY33" fmla="*/ 14288 h 457200"/>
              <a:gd name="connsiteX34" fmla="*/ 248245 w 514350"/>
              <a:gd name="connsiteY34" fmla="*/ 30004 h 457200"/>
              <a:gd name="connsiteX35" fmla="*/ 200463 w 514350"/>
              <a:gd name="connsiteY35" fmla="*/ 86261 h 457200"/>
              <a:gd name="connsiteX36" fmla="*/ 242048 w 514350"/>
              <a:gd name="connsiteY36" fmla="*/ 128855 h 457200"/>
              <a:gd name="connsiteX37" fmla="*/ 504768 w 514350"/>
              <a:gd name="connsiteY37" fmla="*/ 292983 h 457200"/>
              <a:gd name="connsiteX38" fmla="*/ 466728 w 514350"/>
              <a:gd name="connsiteY38" fmla="*/ 292983 h 457200"/>
              <a:gd name="connsiteX39" fmla="*/ 384218 w 514350"/>
              <a:gd name="connsiteY39" fmla="*/ 358973 h 457200"/>
              <a:gd name="connsiteX40" fmla="*/ 348499 w 514350"/>
              <a:gd name="connsiteY40" fmla="*/ 371475 h 457200"/>
              <a:gd name="connsiteX41" fmla="*/ 242888 w 514350"/>
              <a:gd name="connsiteY41" fmla="*/ 371475 h 457200"/>
              <a:gd name="connsiteX42" fmla="*/ 228600 w 514350"/>
              <a:gd name="connsiteY42" fmla="*/ 357188 h 457200"/>
              <a:gd name="connsiteX43" fmla="*/ 242888 w 514350"/>
              <a:gd name="connsiteY43" fmla="*/ 342900 h 457200"/>
              <a:gd name="connsiteX44" fmla="*/ 312798 w 514350"/>
              <a:gd name="connsiteY44" fmla="*/ 342900 h 457200"/>
              <a:gd name="connsiteX45" fmla="*/ 342489 w 514350"/>
              <a:gd name="connsiteY45" fmla="*/ 319147 h 457200"/>
              <a:gd name="connsiteX46" fmla="*/ 342900 w 514350"/>
              <a:gd name="connsiteY46" fmla="*/ 314271 h 457200"/>
              <a:gd name="connsiteX47" fmla="*/ 314325 w 514350"/>
              <a:gd name="connsiteY47" fmla="*/ 285750 h 457200"/>
              <a:gd name="connsiteX48" fmla="*/ 171450 w 514350"/>
              <a:gd name="connsiteY48" fmla="*/ 285750 h 457200"/>
              <a:gd name="connsiteX49" fmla="*/ 105281 w 514350"/>
              <a:gd name="connsiteY49" fmla="*/ 309226 h 457200"/>
              <a:gd name="connsiteX50" fmla="*/ 63758 w 514350"/>
              <a:gd name="connsiteY50" fmla="*/ 342900 h 457200"/>
              <a:gd name="connsiteX51" fmla="*/ 14288 w 514350"/>
              <a:gd name="connsiteY51" fmla="*/ 342900 h 457200"/>
              <a:gd name="connsiteX52" fmla="*/ 0 w 514350"/>
              <a:gd name="connsiteY52" fmla="*/ 357188 h 457200"/>
              <a:gd name="connsiteX53" fmla="*/ 0 w 514350"/>
              <a:gd name="connsiteY53" fmla="*/ 442913 h 457200"/>
              <a:gd name="connsiteX54" fmla="*/ 14288 w 514350"/>
              <a:gd name="connsiteY54" fmla="*/ 457200 h 457200"/>
              <a:gd name="connsiteX55" fmla="*/ 332872 w 514350"/>
              <a:gd name="connsiteY55" fmla="*/ 457200 h 457200"/>
              <a:gd name="connsiteX56" fmla="*/ 368591 w 514350"/>
              <a:gd name="connsiteY56" fmla="*/ 444698 h 457200"/>
              <a:gd name="connsiteX57" fmla="*/ 503634 w 514350"/>
              <a:gd name="connsiteY57" fmla="*/ 336649 h 457200"/>
              <a:gd name="connsiteX58" fmla="*/ 508101 w 514350"/>
              <a:gd name="connsiteY58" fmla="*/ 296485 h 457200"/>
              <a:gd name="connsiteX59" fmla="*/ 504777 w 514350"/>
              <a:gd name="connsiteY59" fmla="*/ 292983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514350" h="457200">
                <a:moveTo>
                  <a:pt x="242048" y="128855"/>
                </a:moveTo>
                <a:lnTo>
                  <a:pt x="290510" y="141625"/>
                </a:lnTo>
                <a:cubicBezTo>
                  <a:pt x="293894" y="142416"/>
                  <a:pt x="296323" y="145384"/>
                  <a:pt x="296430" y="148858"/>
                </a:cubicBezTo>
                <a:cubicBezTo>
                  <a:pt x="296430" y="152966"/>
                  <a:pt x="292778" y="156359"/>
                  <a:pt x="288286" y="156359"/>
                </a:cubicBezTo>
                <a:lnTo>
                  <a:pt x="256496" y="156359"/>
                </a:lnTo>
                <a:cubicBezTo>
                  <a:pt x="253071" y="156349"/>
                  <a:pt x="249679" y="155682"/>
                  <a:pt x="246504" y="154394"/>
                </a:cubicBezTo>
                <a:cubicBezTo>
                  <a:pt x="241825" y="152430"/>
                  <a:pt x="236431" y="152876"/>
                  <a:pt x="232842" y="156180"/>
                </a:cubicBezTo>
                <a:lnTo>
                  <a:pt x="215875" y="171807"/>
                </a:lnTo>
                <a:cubicBezTo>
                  <a:pt x="215090" y="172494"/>
                  <a:pt x="214413" y="173295"/>
                  <a:pt x="213866" y="174182"/>
                </a:cubicBezTo>
                <a:cubicBezTo>
                  <a:pt x="210934" y="178991"/>
                  <a:pt x="212456" y="185266"/>
                  <a:pt x="217265" y="188198"/>
                </a:cubicBezTo>
                <a:cubicBezTo>
                  <a:pt x="217287" y="188211"/>
                  <a:pt x="217308" y="188224"/>
                  <a:pt x="217331" y="188238"/>
                </a:cubicBezTo>
                <a:cubicBezTo>
                  <a:pt x="226727" y="193877"/>
                  <a:pt x="237247" y="197383"/>
                  <a:pt x="248147" y="198507"/>
                </a:cubicBezTo>
                <a:lnTo>
                  <a:pt x="248147" y="214313"/>
                </a:lnTo>
                <a:cubicBezTo>
                  <a:pt x="248147" y="222171"/>
                  <a:pt x="255139" y="228600"/>
                  <a:pt x="263658" y="228600"/>
                </a:cubicBezTo>
                <a:lnTo>
                  <a:pt x="279169" y="228600"/>
                </a:lnTo>
                <a:cubicBezTo>
                  <a:pt x="287697" y="228600"/>
                  <a:pt x="294689" y="222171"/>
                  <a:pt x="294689" y="214313"/>
                </a:cubicBezTo>
                <a:lnTo>
                  <a:pt x="294689" y="198596"/>
                </a:lnTo>
                <a:cubicBezTo>
                  <a:pt x="324094" y="195382"/>
                  <a:pt x="346338" y="170914"/>
                  <a:pt x="342462" y="142339"/>
                </a:cubicBezTo>
                <a:cubicBezTo>
                  <a:pt x="339650" y="121801"/>
                  <a:pt x="322406" y="105460"/>
                  <a:pt x="300886" y="99745"/>
                </a:cubicBezTo>
                <a:lnTo>
                  <a:pt x="252424" y="86975"/>
                </a:lnTo>
                <a:cubicBezTo>
                  <a:pt x="249040" y="86184"/>
                  <a:pt x="246611" y="83216"/>
                  <a:pt x="246504" y="79742"/>
                </a:cubicBezTo>
                <a:cubicBezTo>
                  <a:pt x="246504" y="75634"/>
                  <a:pt x="250156" y="72241"/>
                  <a:pt x="254648" y="72241"/>
                </a:cubicBezTo>
                <a:lnTo>
                  <a:pt x="286438" y="72241"/>
                </a:lnTo>
                <a:cubicBezTo>
                  <a:pt x="289876" y="72247"/>
                  <a:pt x="293280" y="72913"/>
                  <a:pt x="296466" y="74206"/>
                </a:cubicBezTo>
                <a:cubicBezTo>
                  <a:pt x="301136" y="76170"/>
                  <a:pt x="306538" y="75724"/>
                  <a:pt x="310128" y="72420"/>
                </a:cubicBezTo>
                <a:lnTo>
                  <a:pt x="327094" y="56793"/>
                </a:lnTo>
                <a:cubicBezTo>
                  <a:pt x="327853" y="56121"/>
                  <a:pt x="328506" y="55338"/>
                  <a:pt x="329032" y="54471"/>
                </a:cubicBezTo>
                <a:cubicBezTo>
                  <a:pt x="331985" y="49670"/>
                  <a:pt x="330487" y="43383"/>
                  <a:pt x="325685" y="40430"/>
                </a:cubicBezTo>
                <a:cubicBezTo>
                  <a:pt x="325658" y="40413"/>
                  <a:pt x="325631" y="40397"/>
                  <a:pt x="325603" y="40380"/>
                </a:cubicBezTo>
                <a:cubicBezTo>
                  <a:pt x="316204" y="34741"/>
                  <a:pt x="305681" y="31236"/>
                  <a:pt x="294778" y="30111"/>
                </a:cubicBezTo>
                <a:lnTo>
                  <a:pt x="294778" y="14288"/>
                </a:lnTo>
                <a:cubicBezTo>
                  <a:pt x="294778" y="6429"/>
                  <a:pt x="287795" y="0"/>
                  <a:pt x="279267" y="0"/>
                </a:cubicBezTo>
                <a:lnTo>
                  <a:pt x="263756" y="0"/>
                </a:lnTo>
                <a:cubicBezTo>
                  <a:pt x="255228" y="0"/>
                  <a:pt x="248245" y="6429"/>
                  <a:pt x="248245" y="14288"/>
                </a:cubicBezTo>
                <a:lnTo>
                  <a:pt x="248245" y="30004"/>
                </a:lnTo>
                <a:cubicBezTo>
                  <a:pt x="218876" y="33218"/>
                  <a:pt x="196587" y="57686"/>
                  <a:pt x="200463" y="86261"/>
                </a:cubicBezTo>
                <a:cubicBezTo>
                  <a:pt x="203266" y="106799"/>
                  <a:pt x="220563" y="123140"/>
                  <a:pt x="242048" y="128855"/>
                </a:cubicBezTo>
                <a:close/>
                <a:moveTo>
                  <a:pt x="504768" y="292983"/>
                </a:moveTo>
                <a:cubicBezTo>
                  <a:pt x="494231" y="283428"/>
                  <a:pt x="477801" y="284053"/>
                  <a:pt x="466728" y="292983"/>
                </a:cubicBezTo>
                <a:lnTo>
                  <a:pt x="384218" y="358973"/>
                </a:lnTo>
                <a:cubicBezTo>
                  <a:pt x="374090" y="367099"/>
                  <a:pt x="361484" y="371511"/>
                  <a:pt x="348499" y="371475"/>
                </a:cubicBezTo>
                <a:lnTo>
                  <a:pt x="242888" y="371475"/>
                </a:lnTo>
                <a:cubicBezTo>
                  <a:pt x="234996" y="371475"/>
                  <a:pt x="228600" y="365079"/>
                  <a:pt x="228600" y="357188"/>
                </a:cubicBezTo>
                <a:cubicBezTo>
                  <a:pt x="228600" y="349296"/>
                  <a:pt x="234996" y="342900"/>
                  <a:pt x="242888" y="342900"/>
                </a:cubicBezTo>
                <a:lnTo>
                  <a:pt x="312798" y="342900"/>
                </a:lnTo>
                <a:cubicBezTo>
                  <a:pt x="326996" y="342900"/>
                  <a:pt x="340221" y="333167"/>
                  <a:pt x="342489" y="319147"/>
                </a:cubicBezTo>
                <a:cubicBezTo>
                  <a:pt x="342769" y="317537"/>
                  <a:pt x="342906" y="315906"/>
                  <a:pt x="342900" y="314271"/>
                </a:cubicBezTo>
                <a:cubicBezTo>
                  <a:pt x="342871" y="298511"/>
                  <a:pt x="330086" y="285750"/>
                  <a:pt x="314325" y="285750"/>
                </a:cubicBezTo>
                <a:lnTo>
                  <a:pt x="171450" y="285750"/>
                </a:lnTo>
                <a:cubicBezTo>
                  <a:pt x="147354" y="285756"/>
                  <a:pt x="123993" y="294045"/>
                  <a:pt x="105281" y="309226"/>
                </a:cubicBezTo>
                <a:lnTo>
                  <a:pt x="63758" y="342900"/>
                </a:lnTo>
                <a:lnTo>
                  <a:pt x="14288" y="342900"/>
                </a:lnTo>
                <a:cubicBezTo>
                  <a:pt x="6397" y="342900"/>
                  <a:pt x="0" y="349296"/>
                  <a:pt x="0" y="357188"/>
                </a:cubicBezTo>
                <a:lnTo>
                  <a:pt x="0" y="442913"/>
                </a:lnTo>
                <a:cubicBezTo>
                  <a:pt x="0" y="450804"/>
                  <a:pt x="6397" y="457200"/>
                  <a:pt x="14288" y="457200"/>
                </a:cubicBezTo>
                <a:lnTo>
                  <a:pt x="332872" y="457200"/>
                </a:lnTo>
                <a:cubicBezTo>
                  <a:pt x="345852" y="457210"/>
                  <a:pt x="358449" y="452801"/>
                  <a:pt x="368591" y="444698"/>
                </a:cubicBezTo>
                <a:lnTo>
                  <a:pt x="503634" y="336649"/>
                </a:lnTo>
                <a:cubicBezTo>
                  <a:pt x="515959" y="326792"/>
                  <a:pt x="517959" y="308810"/>
                  <a:pt x="508101" y="296485"/>
                </a:cubicBezTo>
                <a:cubicBezTo>
                  <a:pt x="507095" y="295226"/>
                  <a:pt x="505982" y="294055"/>
                  <a:pt x="504777" y="292983"/>
                </a:cubicBezTo>
                <a:close/>
              </a:path>
            </a:pathLst>
          </a:custGeom>
          <a:solidFill>
            <a:schemeClr val="accent2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81C283C-1740-4CE0-B543-B1485C0449DE}"/>
              </a:ext>
            </a:extLst>
          </p:cNvPr>
          <p:cNvSpPr txBox="1"/>
          <p:nvPr/>
        </p:nvSpPr>
        <p:spPr>
          <a:xfrm>
            <a:off x="1744501" y="4884460"/>
            <a:ext cx="2098673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24BBC9-2442-43E0-8CF3-88C49351D1ED}"/>
              </a:ext>
            </a:extLst>
          </p:cNvPr>
          <p:cNvSpPr txBox="1"/>
          <p:nvPr/>
        </p:nvSpPr>
        <p:spPr>
          <a:xfrm>
            <a:off x="1991420" y="3831687"/>
            <a:ext cx="16048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2200" b="1" dirty="0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$999</a:t>
            </a:r>
            <a:endParaRPr lang="en-US" sz="22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36EC12F-A12C-4899-8DF2-8BA0C6C2B5F1}"/>
              </a:ext>
            </a:extLst>
          </p:cNvPr>
          <p:cNvSpPr txBox="1"/>
          <p:nvPr/>
        </p:nvSpPr>
        <p:spPr>
          <a:xfrm>
            <a:off x="1361563" y="4502361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Package One</a:t>
            </a:r>
            <a:endParaRPr lang="en-US" sz="14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4ABF8F1-7724-40D4-AFBF-E44CED3837F5}"/>
              </a:ext>
            </a:extLst>
          </p:cNvPr>
          <p:cNvSpPr txBox="1"/>
          <p:nvPr/>
        </p:nvSpPr>
        <p:spPr>
          <a:xfrm>
            <a:off x="5046663" y="4884460"/>
            <a:ext cx="2098673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5E0845-B021-4B87-9CBF-652832871D60}"/>
              </a:ext>
            </a:extLst>
          </p:cNvPr>
          <p:cNvSpPr txBox="1"/>
          <p:nvPr/>
        </p:nvSpPr>
        <p:spPr>
          <a:xfrm>
            <a:off x="5293582" y="3831687"/>
            <a:ext cx="16048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22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$981</a:t>
            </a:r>
            <a:endParaRPr lang="en-US" sz="22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44F01E3-3C9B-4896-8AE0-619E13AF0D19}"/>
              </a:ext>
            </a:extLst>
          </p:cNvPr>
          <p:cNvSpPr txBox="1"/>
          <p:nvPr/>
        </p:nvSpPr>
        <p:spPr>
          <a:xfrm>
            <a:off x="4663725" y="4502361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Package Two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1DE041C-A6E0-4761-9D92-40225F085D2E}"/>
              </a:ext>
            </a:extLst>
          </p:cNvPr>
          <p:cNvSpPr txBox="1"/>
          <p:nvPr/>
        </p:nvSpPr>
        <p:spPr>
          <a:xfrm>
            <a:off x="8328000" y="4884460"/>
            <a:ext cx="2098673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F05B7F0-A963-4478-B7C6-9FE523DE296E}"/>
              </a:ext>
            </a:extLst>
          </p:cNvPr>
          <p:cNvSpPr txBox="1"/>
          <p:nvPr/>
        </p:nvSpPr>
        <p:spPr>
          <a:xfrm>
            <a:off x="8574919" y="3831687"/>
            <a:ext cx="16048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$300</a:t>
            </a:r>
            <a:endParaRPr lang="en-US" sz="22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A66523E-78F8-4745-9613-7DCDE50B2EDC}"/>
              </a:ext>
            </a:extLst>
          </p:cNvPr>
          <p:cNvSpPr txBox="1"/>
          <p:nvPr/>
        </p:nvSpPr>
        <p:spPr>
          <a:xfrm>
            <a:off x="7945062" y="4502361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Package Three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E52ADB6-4E34-4F74-BF82-BD3CF00FF949}"/>
              </a:ext>
            </a:extLst>
          </p:cNvPr>
          <p:cNvGrpSpPr/>
          <p:nvPr/>
        </p:nvGrpSpPr>
        <p:grpSpPr>
          <a:xfrm>
            <a:off x="-454321" y="-285550"/>
            <a:ext cx="1018086" cy="1018086"/>
            <a:chOff x="8954578" y="871598"/>
            <a:chExt cx="5365690" cy="536569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EB1AF17-5644-4D1F-8571-8E864DD692D5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22134AB-2E27-4258-8980-B427201489AE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1C02AEC-747E-406E-8883-52838F7F23E7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AB1B4C3B-4CD4-47A9-9C00-BB3CB3DC3B9B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B239965-5340-4C3F-A3A5-375E46976E42}"/>
              </a:ext>
            </a:extLst>
          </p:cNvPr>
          <p:cNvGrpSpPr/>
          <p:nvPr/>
        </p:nvGrpSpPr>
        <p:grpSpPr>
          <a:xfrm>
            <a:off x="-454321" y="6269265"/>
            <a:ext cx="1018086" cy="1018086"/>
            <a:chOff x="8954578" y="871598"/>
            <a:chExt cx="5365690" cy="536569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2A733FA0-335D-422F-859F-83DD400597A1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18C897E8-E2EB-4038-9BFA-C5C60A62DC84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887D46A8-9B72-4FCA-8534-A1970B45BA4C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471F44B-0BB7-402E-AEB8-62BE5DA1388C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A26DFDC-2D68-498A-8AB3-29276F2D37AA}"/>
              </a:ext>
            </a:extLst>
          </p:cNvPr>
          <p:cNvGrpSpPr/>
          <p:nvPr/>
        </p:nvGrpSpPr>
        <p:grpSpPr>
          <a:xfrm>
            <a:off x="11682957" y="-285550"/>
            <a:ext cx="1018086" cy="1018086"/>
            <a:chOff x="8954578" y="871598"/>
            <a:chExt cx="5365690" cy="5365690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3FF451-2C6C-45FB-A22E-AB8CD0829456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2B0455D-8C24-456C-A12C-C956D4717881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816893ED-45DB-4C95-8C6E-919EE0F0C807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8BC8EF4-308E-4D76-976A-7B7C095AF5E8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53E2CC8-6BEA-4C8A-8531-4F39F805FF98}"/>
              </a:ext>
            </a:extLst>
          </p:cNvPr>
          <p:cNvGrpSpPr/>
          <p:nvPr/>
        </p:nvGrpSpPr>
        <p:grpSpPr>
          <a:xfrm>
            <a:off x="11682957" y="6269265"/>
            <a:ext cx="1018086" cy="1018086"/>
            <a:chOff x="8954578" y="871598"/>
            <a:chExt cx="5365690" cy="5365690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E748A903-5C73-4B55-89CE-5A3C24A9605D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6ECF589-8274-45BF-ACEA-FB82BEA51DC5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417AA15C-9054-4FBD-884F-F84B68C371D4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39D0A485-C005-41C2-98FA-C7789041EB41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35577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24C1353-C5C1-46DA-8681-649C7FFBD4CD}"/>
              </a:ext>
            </a:extLst>
          </p:cNvPr>
          <p:cNvSpPr txBox="1"/>
          <p:nvPr/>
        </p:nvSpPr>
        <p:spPr>
          <a:xfrm>
            <a:off x="2197041" y="625476"/>
            <a:ext cx="7797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800000000000000" pitchFamily="2" charset="0"/>
                <a:ea typeface="Cormorant" pitchFamily="2" charset="0"/>
                <a:cs typeface="Cormorant" pitchFamily="2" charset="0"/>
              </a:rPr>
              <a:t>Fixed Price List Section For Revenue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Cormorant" pitchFamily="2" charset="0"/>
              <a:cs typeface="Cormorant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ABE021-0561-4EEB-AA19-271982D38915}"/>
              </a:ext>
            </a:extLst>
          </p:cNvPr>
          <p:cNvSpPr txBox="1"/>
          <p:nvPr/>
        </p:nvSpPr>
        <p:spPr>
          <a:xfrm>
            <a:off x="2290795" y="2087884"/>
            <a:ext cx="3009900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eiusmod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98BE7B-4FE3-4D90-B909-A07267F7CF81}"/>
              </a:ext>
            </a:extLst>
          </p:cNvPr>
          <p:cNvSpPr txBox="1"/>
          <p:nvPr/>
        </p:nvSpPr>
        <p:spPr>
          <a:xfrm>
            <a:off x="2363471" y="1722618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Package One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68A02C3-9EF2-493A-B83A-A561C35069B2}"/>
              </a:ext>
            </a:extLst>
          </p:cNvPr>
          <p:cNvSpPr/>
          <p:nvPr/>
        </p:nvSpPr>
        <p:spPr>
          <a:xfrm>
            <a:off x="2017744" y="3138489"/>
            <a:ext cx="3573780" cy="1560512"/>
          </a:xfrm>
          <a:prstGeom prst="roundRect">
            <a:avLst>
              <a:gd name="adj" fmla="val 413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B6530C-A598-4A4A-948B-C8F59FE06CB7}"/>
              </a:ext>
            </a:extLst>
          </p:cNvPr>
          <p:cNvSpPr txBox="1"/>
          <p:nvPr/>
        </p:nvSpPr>
        <p:spPr>
          <a:xfrm>
            <a:off x="2299684" y="3861555"/>
            <a:ext cx="3009900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eiusmod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11" name="Graphic 445">
            <a:extLst>
              <a:ext uri="{FF2B5EF4-FFF2-40B4-BE49-F238E27FC236}">
                <a16:creationId xmlns:a16="http://schemas.microsoft.com/office/drawing/2014/main" id="{9D8094B0-31B9-46E1-BCB9-4111B8C88C58}"/>
              </a:ext>
            </a:extLst>
          </p:cNvPr>
          <p:cNvSpPr/>
          <p:nvPr/>
        </p:nvSpPr>
        <p:spPr>
          <a:xfrm>
            <a:off x="3551980" y="3404090"/>
            <a:ext cx="505309" cy="404247"/>
          </a:xfrm>
          <a:custGeom>
            <a:avLst/>
            <a:gdLst>
              <a:gd name="connsiteX0" fmla="*/ 557213 w 571500"/>
              <a:gd name="connsiteY0" fmla="*/ 371475 h 457200"/>
              <a:gd name="connsiteX1" fmla="*/ 340703 w 571500"/>
              <a:gd name="connsiteY1" fmla="*/ 371475 h 457200"/>
              <a:gd name="connsiteX2" fmla="*/ 311468 w 571500"/>
              <a:gd name="connsiteY2" fmla="*/ 400050 h 457200"/>
              <a:gd name="connsiteX3" fmla="*/ 257175 w 571500"/>
              <a:gd name="connsiteY3" fmla="*/ 400050 h 457200"/>
              <a:gd name="connsiteX4" fmla="*/ 227912 w 571500"/>
              <a:gd name="connsiteY4" fmla="*/ 371475 h 457200"/>
              <a:gd name="connsiteX5" fmla="*/ 14288 w 571500"/>
              <a:gd name="connsiteY5" fmla="*/ 371475 h 457200"/>
              <a:gd name="connsiteX6" fmla="*/ 0 w 571500"/>
              <a:gd name="connsiteY6" fmla="*/ 385763 h 457200"/>
              <a:gd name="connsiteX7" fmla="*/ 0 w 571500"/>
              <a:gd name="connsiteY7" fmla="*/ 400050 h 457200"/>
              <a:gd name="connsiteX8" fmla="*/ 57150 w 571500"/>
              <a:gd name="connsiteY8" fmla="*/ 457200 h 457200"/>
              <a:gd name="connsiteX9" fmla="*/ 514350 w 571500"/>
              <a:gd name="connsiteY9" fmla="*/ 457200 h 457200"/>
              <a:gd name="connsiteX10" fmla="*/ 571500 w 571500"/>
              <a:gd name="connsiteY10" fmla="*/ 400050 h 457200"/>
              <a:gd name="connsiteX11" fmla="*/ 571500 w 571500"/>
              <a:gd name="connsiteY11" fmla="*/ 385763 h 457200"/>
              <a:gd name="connsiteX12" fmla="*/ 557213 w 571500"/>
              <a:gd name="connsiteY12" fmla="*/ 371475 h 457200"/>
              <a:gd name="connsiteX13" fmla="*/ 514350 w 571500"/>
              <a:gd name="connsiteY13" fmla="*/ 42863 h 457200"/>
              <a:gd name="connsiteX14" fmla="*/ 471488 w 571500"/>
              <a:gd name="connsiteY14" fmla="*/ 0 h 457200"/>
              <a:gd name="connsiteX15" fmla="*/ 100013 w 571500"/>
              <a:gd name="connsiteY15" fmla="*/ 0 h 457200"/>
              <a:gd name="connsiteX16" fmla="*/ 57150 w 571500"/>
              <a:gd name="connsiteY16" fmla="*/ 42863 h 457200"/>
              <a:gd name="connsiteX17" fmla="*/ 57150 w 571500"/>
              <a:gd name="connsiteY17" fmla="*/ 342900 h 457200"/>
              <a:gd name="connsiteX18" fmla="*/ 514350 w 571500"/>
              <a:gd name="connsiteY18" fmla="*/ 342900 h 457200"/>
              <a:gd name="connsiteX19" fmla="*/ 514350 w 571500"/>
              <a:gd name="connsiteY19" fmla="*/ 42863 h 457200"/>
              <a:gd name="connsiteX20" fmla="*/ 457200 w 571500"/>
              <a:gd name="connsiteY20" fmla="*/ 285750 h 457200"/>
              <a:gd name="connsiteX21" fmla="*/ 114300 w 571500"/>
              <a:gd name="connsiteY21" fmla="*/ 285750 h 457200"/>
              <a:gd name="connsiteX22" fmla="*/ 114300 w 571500"/>
              <a:gd name="connsiteY22" fmla="*/ 57150 h 457200"/>
              <a:gd name="connsiteX23" fmla="*/ 457200 w 571500"/>
              <a:gd name="connsiteY23" fmla="*/ 57150 h 457200"/>
              <a:gd name="connsiteX24" fmla="*/ 457200 w 571500"/>
              <a:gd name="connsiteY24" fmla="*/ 28575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71500" h="457200">
                <a:moveTo>
                  <a:pt x="557213" y="371475"/>
                </a:moveTo>
                <a:lnTo>
                  <a:pt x="340703" y="371475"/>
                </a:lnTo>
                <a:cubicBezTo>
                  <a:pt x="340043" y="389165"/>
                  <a:pt x="327568" y="400050"/>
                  <a:pt x="311468" y="400050"/>
                </a:cubicBezTo>
                <a:lnTo>
                  <a:pt x="257175" y="400050"/>
                </a:lnTo>
                <a:cubicBezTo>
                  <a:pt x="240485" y="400050"/>
                  <a:pt x="227689" y="384450"/>
                  <a:pt x="227912" y="371475"/>
                </a:cubicBezTo>
                <a:lnTo>
                  <a:pt x="14288" y="371475"/>
                </a:lnTo>
                <a:cubicBezTo>
                  <a:pt x="6429" y="371475"/>
                  <a:pt x="0" y="377904"/>
                  <a:pt x="0" y="385763"/>
                </a:cubicBezTo>
                <a:lnTo>
                  <a:pt x="0" y="400050"/>
                </a:lnTo>
                <a:cubicBezTo>
                  <a:pt x="0" y="431483"/>
                  <a:pt x="25718" y="457200"/>
                  <a:pt x="57150" y="457200"/>
                </a:cubicBezTo>
                <a:lnTo>
                  <a:pt x="514350" y="457200"/>
                </a:lnTo>
                <a:cubicBezTo>
                  <a:pt x="545783" y="457200"/>
                  <a:pt x="571500" y="431483"/>
                  <a:pt x="571500" y="400050"/>
                </a:cubicBezTo>
                <a:lnTo>
                  <a:pt x="571500" y="385763"/>
                </a:lnTo>
                <a:cubicBezTo>
                  <a:pt x="571500" y="377904"/>
                  <a:pt x="565071" y="371475"/>
                  <a:pt x="557213" y="371475"/>
                </a:cubicBezTo>
                <a:close/>
                <a:moveTo>
                  <a:pt x="514350" y="42863"/>
                </a:moveTo>
                <a:cubicBezTo>
                  <a:pt x="514350" y="19288"/>
                  <a:pt x="495062" y="0"/>
                  <a:pt x="471488" y="0"/>
                </a:cubicBezTo>
                <a:lnTo>
                  <a:pt x="100013" y="0"/>
                </a:lnTo>
                <a:cubicBezTo>
                  <a:pt x="76438" y="0"/>
                  <a:pt x="57150" y="19288"/>
                  <a:pt x="57150" y="42863"/>
                </a:cubicBezTo>
                <a:lnTo>
                  <a:pt x="57150" y="342900"/>
                </a:lnTo>
                <a:lnTo>
                  <a:pt x="514350" y="342900"/>
                </a:lnTo>
                <a:lnTo>
                  <a:pt x="514350" y="42863"/>
                </a:lnTo>
                <a:close/>
                <a:moveTo>
                  <a:pt x="457200" y="285750"/>
                </a:moveTo>
                <a:lnTo>
                  <a:pt x="114300" y="285750"/>
                </a:lnTo>
                <a:lnTo>
                  <a:pt x="114300" y="57150"/>
                </a:lnTo>
                <a:lnTo>
                  <a:pt x="457200" y="57150"/>
                </a:lnTo>
                <a:lnTo>
                  <a:pt x="457200" y="285750"/>
                </a:ln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3586B2A-7304-437B-BA4D-3B86FA5B6E80}"/>
              </a:ext>
            </a:extLst>
          </p:cNvPr>
          <p:cNvSpPr/>
          <p:nvPr/>
        </p:nvSpPr>
        <p:spPr>
          <a:xfrm>
            <a:off x="2017744" y="4905498"/>
            <a:ext cx="3573780" cy="1560512"/>
          </a:xfrm>
          <a:prstGeom prst="roundRect">
            <a:avLst>
              <a:gd name="adj" fmla="val 413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FB61D5-78B2-4A8F-B10B-72D6B2E19812}"/>
              </a:ext>
            </a:extLst>
          </p:cNvPr>
          <p:cNvSpPr txBox="1"/>
          <p:nvPr/>
        </p:nvSpPr>
        <p:spPr>
          <a:xfrm>
            <a:off x="2299684" y="5628564"/>
            <a:ext cx="3009900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eiusmod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4302E4-D874-4546-971D-92305FA7B7B9}"/>
              </a:ext>
            </a:extLst>
          </p:cNvPr>
          <p:cNvSpPr txBox="1"/>
          <p:nvPr/>
        </p:nvSpPr>
        <p:spPr>
          <a:xfrm>
            <a:off x="6873528" y="2087884"/>
            <a:ext cx="3009900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eiusmod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AF7D62-F4E8-48D4-81EF-E92545868918}"/>
              </a:ext>
            </a:extLst>
          </p:cNvPr>
          <p:cNvSpPr txBox="1"/>
          <p:nvPr/>
        </p:nvSpPr>
        <p:spPr>
          <a:xfrm>
            <a:off x="6946204" y="1722618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Package Two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979B5533-326A-49C5-BFA1-4AD8C65C32A9}"/>
              </a:ext>
            </a:extLst>
          </p:cNvPr>
          <p:cNvSpPr/>
          <p:nvPr/>
        </p:nvSpPr>
        <p:spPr>
          <a:xfrm>
            <a:off x="6600477" y="3138489"/>
            <a:ext cx="3573780" cy="1560512"/>
          </a:xfrm>
          <a:prstGeom prst="roundRect">
            <a:avLst>
              <a:gd name="adj" fmla="val 413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8C367D-D28A-40D7-9585-E859B2B49293}"/>
              </a:ext>
            </a:extLst>
          </p:cNvPr>
          <p:cNvSpPr txBox="1"/>
          <p:nvPr/>
        </p:nvSpPr>
        <p:spPr>
          <a:xfrm>
            <a:off x="6882417" y="3861555"/>
            <a:ext cx="3009900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eiusmod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443629C0-8DB4-454D-9C78-A62B059C9D84}"/>
              </a:ext>
            </a:extLst>
          </p:cNvPr>
          <p:cNvSpPr/>
          <p:nvPr/>
        </p:nvSpPr>
        <p:spPr>
          <a:xfrm>
            <a:off x="6600477" y="4905498"/>
            <a:ext cx="3573780" cy="1560512"/>
          </a:xfrm>
          <a:prstGeom prst="roundRect">
            <a:avLst>
              <a:gd name="adj" fmla="val 4138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DF1423-DEA9-4305-BD3B-7039411374E5}"/>
              </a:ext>
            </a:extLst>
          </p:cNvPr>
          <p:cNvSpPr txBox="1"/>
          <p:nvPr/>
        </p:nvSpPr>
        <p:spPr>
          <a:xfrm>
            <a:off x="6882417" y="5628564"/>
            <a:ext cx="3009900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eiusmod</a:t>
            </a:r>
            <a:endParaRPr lang="en-US" sz="1200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23" name="Graphic 263">
            <a:extLst>
              <a:ext uri="{FF2B5EF4-FFF2-40B4-BE49-F238E27FC236}">
                <a16:creationId xmlns:a16="http://schemas.microsoft.com/office/drawing/2014/main" id="{2AC1489F-912C-4D2F-9B87-3121AE23653B}"/>
              </a:ext>
            </a:extLst>
          </p:cNvPr>
          <p:cNvSpPr/>
          <p:nvPr/>
        </p:nvSpPr>
        <p:spPr>
          <a:xfrm>
            <a:off x="8250337" y="5141747"/>
            <a:ext cx="256282" cy="457200"/>
          </a:xfrm>
          <a:custGeom>
            <a:avLst/>
            <a:gdLst>
              <a:gd name="connsiteX0" fmla="*/ 186777 w 256282"/>
              <a:gd name="connsiteY0" fmla="*/ 208419 h 457200"/>
              <a:gd name="connsiteX1" fmla="*/ 90336 w 256282"/>
              <a:gd name="connsiteY1" fmla="*/ 180201 h 457200"/>
              <a:gd name="connsiteX2" fmla="*/ 71405 w 256282"/>
              <a:gd name="connsiteY2" fmla="*/ 154930 h 457200"/>
              <a:gd name="connsiteX3" fmla="*/ 97748 w 256282"/>
              <a:gd name="connsiteY3" fmla="*/ 128588 h 457200"/>
              <a:gd name="connsiteX4" fmla="*/ 156951 w 256282"/>
              <a:gd name="connsiteY4" fmla="*/ 128588 h 457200"/>
              <a:gd name="connsiteX5" fmla="*/ 187491 w 256282"/>
              <a:gd name="connsiteY5" fmla="*/ 137964 h 457200"/>
              <a:gd name="connsiteX6" fmla="*/ 204904 w 256282"/>
              <a:gd name="connsiteY6" fmla="*/ 136178 h 457200"/>
              <a:gd name="connsiteX7" fmla="*/ 235979 w 256282"/>
              <a:gd name="connsiteY7" fmla="*/ 105817 h 457200"/>
              <a:gd name="connsiteX8" fmla="*/ 234372 w 256282"/>
              <a:gd name="connsiteY8" fmla="*/ 83939 h 457200"/>
              <a:gd name="connsiteX9" fmla="*/ 157130 w 256282"/>
              <a:gd name="connsiteY9" fmla="*/ 57150 h 457200"/>
              <a:gd name="connsiteX10" fmla="*/ 157130 w 256282"/>
              <a:gd name="connsiteY10" fmla="*/ 14288 h 457200"/>
              <a:gd name="connsiteX11" fmla="*/ 142842 w 256282"/>
              <a:gd name="connsiteY11" fmla="*/ 0 h 457200"/>
              <a:gd name="connsiteX12" fmla="*/ 114267 w 256282"/>
              <a:gd name="connsiteY12" fmla="*/ 0 h 457200"/>
              <a:gd name="connsiteX13" fmla="*/ 99980 w 256282"/>
              <a:gd name="connsiteY13" fmla="*/ 14288 h 457200"/>
              <a:gd name="connsiteX14" fmla="*/ 99980 w 256282"/>
              <a:gd name="connsiteY14" fmla="*/ 57150 h 457200"/>
              <a:gd name="connsiteX15" fmla="*/ 97748 w 256282"/>
              <a:gd name="connsiteY15" fmla="*/ 57150 h 457200"/>
              <a:gd name="connsiteX16" fmla="*/ 414 w 256282"/>
              <a:gd name="connsiteY16" fmla="*/ 163949 h 457200"/>
              <a:gd name="connsiteX17" fmla="*/ 75245 w 256282"/>
              <a:gd name="connsiteY17" fmla="*/ 250210 h 457200"/>
              <a:gd name="connsiteX18" fmla="*/ 166774 w 256282"/>
              <a:gd name="connsiteY18" fmla="*/ 276999 h 457200"/>
              <a:gd name="connsiteX19" fmla="*/ 185705 w 256282"/>
              <a:gd name="connsiteY19" fmla="*/ 302270 h 457200"/>
              <a:gd name="connsiteX20" fmla="*/ 159362 w 256282"/>
              <a:gd name="connsiteY20" fmla="*/ 328613 h 457200"/>
              <a:gd name="connsiteX21" fmla="*/ 100159 w 256282"/>
              <a:gd name="connsiteY21" fmla="*/ 328613 h 457200"/>
              <a:gd name="connsiteX22" fmla="*/ 69619 w 256282"/>
              <a:gd name="connsiteY22" fmla="*/ 319236 h 457200"/>
              <a:gd name="connsiteX23" fmla="*/ 52206 w 256282"/>
              <a:gd name="connsiteY23" fmla="*/ 321022 h 457200"/>
              <a:gd name="connsiteX24" fmla="*/ 21131 w 256282"/>
              <a:gd name="connsiteY24" fmla="*/ 351383 h 457200"/>
              <a:gd name="connsiteX25" fmla="*/ 22738 w 256282"/>
              <a:gd name="connsiteY25" fmla="*/ 373261 h 457200"/>
              <a:gd name="connsiteX26" fmla="*/ 99980 w 256282"/>
              <a:gd name="connsiteY26" fmla="*/ 400050 h 457200"/>
              <a:gd name="connsiteX27" fmla="*/ 99980 w 256282"/>
              <a:gd name="connsiteY27" fmla="*/ 442913 h 457200"/>
              <a:gd name="connsiteX28" fmla="*/ 114267 w 256282"/>
              <a:gd name="connsiteY28" fmla="*/ 457200 h 457200"/>
              <a:gd name="connsiteX29" fmla="*/ 142842 w 256282"/>
              <a:gd name="connsiteY29" fmla="*/ 457200 h 457200"/>
              <a:gd name="connsiteX30" fmla="*/ 157130 w 256282"/>
              <a:gd name="connsiteY30" fmla="*/ 442913 h 457200"/>
              <a:gd name="connsiteX31" fmla="*/ 157130 w 256282"/>
              <a:gd name="connsiteY31" fmla="*/ 399871 h 457200"/>
              <a:gd name="connsiteX32" fmla="*/ 251517 w 256282"/>
              <a:gd name="connsiteY32" fmla="*/ 334953 h 457200"/>
              <a:gd name="connsiteX33" fmla="*/ 186777 w 256282"/>
              <a:gd name="connsiteY33" fmla="*/ 208419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56282" h="457200">
                <a:moveTo>
                  <a:pt x="186777" y="208419"/>
                </a:moveTo>
                <a:lnTo>
                  <a:pt x="90336" y="180201"/>
                </a:lnTo>
                <a:cubicBezTo>
                  <a:pt x="79174" y="176986"/>
                  <a:pt x="71405" y="166539"/>
                  <a:pt x="71405" y="154930"/>
                </a:cubicBezTo>
                <a:cubicBezTo>
                  <a:pt x="71405" y="140375"/>
                  <a:pt x="83192" y="128588"/>
                  <a:pt x="97748" y="128588"/>
                </a:cubicBezTo>
                <a:lnTo>
                  <a:pt x="156951" y="128588"/>
                </a:lnTo>
                <a:cubicBezTo>
                  <a:pt x="167846" y="128588"/>
                  <a:pt x="178561" y="131891"/>
                  <a:pt x="187491" y="137964"/>
                </a:cubicBezTo>
                <a:cubicBezTo>
                  <a:pt x="192938" y="141625"/>
                  <a:pt x="200260" y="140732"/>
                  <a:pt x="204904" y="136178"/>
                </a:cubicBezTo>
                <a:lnTo>
                  <a:pt x="235979" y="105817"/>
                </a:lnTo>
                <a:cubicBezTo>
                  <a:pt x="242319" y="99655"/>
                  <a:pt x="241426" y="89386"/>
                  <a:pt x="234372" y="83939"/>
                </a:cubicBezTo>
                <a:cubicBezTo>
                  <a:pt x="212494" y="66794"/>
                  <a:pt x="185169" y="57239"/>
                  <a:pt x="157130" y="57150"/>
                </a:cubicBezTo>
                <a:lnTo>
                  <a:pt x="157130" y="14288"/>
                </a:lnTo>
                <a:cubicBezTo>
                  <a:pt x="157130" y="6429"/>
                  <a:pt x="150701" y="0"/>
                  <a:pt x="142842" y="0"/>
                </a:cubicBezTo>
                <a:lnTo>
                  <a:pt x="114267" y="0"/>
                </a:lnTo>
                <a:cubicBezTo>
                  <a:pt x="106409" y="0"/>
                  <a:pt x="99980" y="6429"/>
                  <a:pt x="99980" y="14288"/>
                </a:cubicBezTo>
                <a:lnTo>
                  <a:pt x="99980" y="57150"/>
                </a:lnTo>
                <a:lnTo>
                  <a:pt x="97748" y="57150"/>
                </a:lnTo>
                <a:cubicBezTo>
                  <a:pt x="40865" y="57150"/>
                  <a:pt x="-4855" y="105995"/>
                  <a:pt x="414" y="163949"/>
                </a:cubicBezTo>
                <a:cubicBezTo>
                  <a:pt x="4164" y="205115"/>
                  <a:pt x="35597" y="238601"/>
                  <a:pt x="75245" y="250210"/>
                </a:cubicBezTo>
                <a:lnTo>
                  <a:pt x="166774" y="276999"/>
                </a:lnTo>
                <a:cubicBezTo>
                  <a:pt x="177936" y="280303"/>
                  <a:pt x="185705" y="290661"/>
                  <a:pt x="185705" y="302270"/>
                </a:cubicBezTo>
                <a:cubicBezTo>
                  <a:pt x="185705" y="316825"/>
                  <a:pt x="173918" y="328613"/>
                  <a:pt x="159362" y="328613"/>
                </a:cubicBezTo>
                <a:lnTo>
                  <a:pt x="100159" y="328613"/>
                </a:lnTo>
                <a:cubicBezTo>
                  <a:pt x="89264" y="328613"/>
                  <a:pt x="78549" y="325309"/>
                  <a:pt x="69619" y="319236"/>
                </a:cubicBezTo>
                <a:cubicBezTo>
                  <a:pt x="64172" y="315575"/>
                  <a:pt x="56850" y="316468"/>
                  <a:pt x="52206" y="321022"/>
                </a:cubicBezTo>
                <a:lnTo>
                  <a:pt x="21131" y="351383"/>
                </a:lnTo>
                <a:cubicBezTo>
                  <a:pt x="14791" y="357545"/>
                  <a:pt x="15684" y="367814"/>
                  <a:pt x="22738" y="373261"/>
                </a:cubicBezTo>
                <a:cubicBezTo>
                  <a:pt x="44616" y="390406"/>
                  <a:pt x="71941" y="399961"/>
                  <a:pt x="99980" y="400050"/>
                </a:cubicBezTo>
                <a:lnTo>
                  <a:pt x="99980" y="442913"/>
                </a:lnTo>
                <a:cubicBezTo>
                  <a:pt x="99980" y="450771"/>
                  <a:pt x="106409" y="457200"/>
                  <a:pt x="114267" y="457200"/>
                </a:cubicBezTo>
                <a:lnTo>
                  <a:pt x="142842" y="457200"/>
                </a:lnTo>
                <a:cubicBezTo>
                  <a:pt x="150701" y="457200"/>
                  <a:pt x="157130" y="450771"/>
                  <a:pt x="157130" y="442913"/>
                </a:cubicBezTo>
                <a:lnTo>
                  <a:pt x="157130" y="399871"/>
                </a:lnTo>
                <a:cubicBezTo>
                  <a:pt x="198742" y="399068"/>
                  <a:pt x="237765" y="374333"/>
                  <a:pt x="251517" y="334953"/>
                </a:cubicBezTo>
                <a:cubicBezTo>
                  <a:pt x="270716" y="279946"/>
                  <a:pt x="238479" y="223510"/>
                  <a:pt x="186777" y="208419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4" name="Graphic 550">
            <a:extLst>
              <a:ext uri="{FF2B5EF4-FFF2-40B4-BE49-F238E27FC236}">
                <a16:creationId xmlns:a16="http://schemas.microsoft.com/office/drawing/2014/main" id="{BF6B74A1-CA0A-4AF1-93D7-7671355E8507}"/>
              </a:ext>
            </a:extLst>
          </p:cNvPr>
          <p:cNvSpPr/>
          <p:nvPr/>
        </p:nvSpPr>
        <p:spPr>
          <a:xfrm>
            <a:off x="8158767" y="3283220"/>
            <a:ext cx="457200" cy="457200"/>
          </a:xfrm>
          <a:custGeom>
            <a:avLst/>
            <a:gdLst>
              <a:gd name="connsiteX0" fmla="*/ 113496 w 457200"/>
              <a:gd name="connsiteY0" fmla="*/ 130820 h 457200"/>
              <a:gd name="connsiteX1" fmla="*/ 127784 w 457200"/>
              <a:gd name="connsiteY1" fmla="*/ 142875 h 457200"/>
              <a:gd name="connsiteX2" fmla="*/ 142518 w 457200"/>
              <a:gd name="connsiteY2" fmla="*/ 142875 h 457200"/>
              <a:gd name="connsiteX3" fmla="*/ 157073 w 457200"/>
              <a:gd name="connsiteY3" fmla="*/ 126802 h 457200"/>
              <a:gd name="connsiteX4" fmla="*/ 124391 w 457200"/>
              <a:gd name="connsiteY4" fmla="*/ 60097 h 457200"/>
              <a:gd name="connsiteX5" fmla="*/ 100816 w 457200"/>
              <a:gd name="connsiteY5" fmla="*/ 12323 h 457200"/>
              <a:gd name="connsiteX6" fmla="*/ 86439 w 457200"/>
              <a:gd name="connsiteY6" fmla="*/ 0 h 457200"/>
              <a:gd name="connsiteX7" fmla="*/ 71795 w 457200"/>
              <a:gd name="connsiteY7" fmla="*/ 0 h 457200"/>
              <a:gd name="connsiteX8" fmla="*/ 57239 w 457200"/>
              <a:gd name="connsiteY8" fmla="*/ 16073 h 457200"/>
              <a:gd name="connsiteX9" fmla="*/ 93494 w 457200"/>
              <a:gd name="connsiteY9" fmla="*/ 91440 h 457200"/>
              <a:gd name="connsiteX10" fmla="*/ 113496 w 457200"/>
              <a:gd name="connsiteY10" fmla="*/ 130820 h 457200"/>
              <a:gd name="connsiteX11" fmla="*/ 213509 w 457200"/>
              <a:gd name="connsiteY11" fmla="*/ 130820 h 457200"/>
              <a:gd name="connsiteX12" fmla="*/ 227796 w 457200"/>
              <a:gd name="connsiteY12" fmla="*/ 142875 h 457200"/>
              <a:gd name="connsiteX13" fmla="*/ 242530 w 457200"/>
              <a:gd name="connsiteY13" fmla="*/ 142875 h 457200"/>
              <a:gd name="connsiteX14" fmla="*/ 257086 w 457200"/>
              <a:gd name="connsiteY14" fmla="*/ 126802 h 457200"/>
              <a:gd name="connsiteX15" fmla="*/ 224403 w 457200"/>
              <a:gd name="connsiteY15" fmla="*/ 60097 h 457200"/>
              <a:gd name="connsiteX16" fmla="*/ 200829 w 457200"/>
              <a:gd name="connsiteY16" fmla="*/ 12323 h 457200"/>
              <a:gd name="connsiteX17" fmla="*/ 186452 w 457200"/>
              <a:gd name="connsiteY17" fmla="*/ 0 h 457200"/>
              <a:gd name="connsiteX18" fmla="*/ 171807 w 457200"/>
              <a:gd name="connsiteY18" fmla="*/ 0 h 457200"/>
              <a:gd name="connsiteX19" fmla="*/ 157252 w 457200"/>
              <a:gd name="connsiteY19" fmla="*/ 16073 h 457200"/>
              <a:gd name="connsiteX20" fmla="*/ 193506 w 457200"/>
              <a:gd name="connsiteY20" fmla="*/ 91440 h 457200"/>
              <a:gd name="connsiteX21" fmla="*/ 213509 w 457200"/>
              <a:gd name="connsiteY21" fmla="*/ 130820 h 457200"/>
              <a:gd name="connsiteX22" fmla="*/ 357188 w 457200"/>
              <a:gd name="connsiteY22" fmla="*/ 171450 h 457200"/>
              <a:gd name="connsiteX23" fmla="*/ 28575 w 457200"/>
              <a:gd name="connsiteY23" fmla="*/ 171450 h 457200"/>
              <a:gd name="connsiteX24" fmla="*/ 0 w 457200"/>
              <a:gd name="connsiteY24" fmla="*/ 200025 h 457200"/>
              <a:gd name="connsiteX25" fmla="*/ 0 w 457200"/>
              <a:gd name="connsiteY25" fmla="*/ 371475 h 457200"/>
              <a:gd name="connsiteX26" fmla="*/ 85725 w 457200"/>
              <a:gd name="connsiteY26" fmla="*/ 457200 h 457200"/>
              <a:gd name="connsiteX27" fmla="*/ 257175 w 457200"/>
              <a:gd name="connsiteY27" fmla="*/ 457200 h 457200"/>
              <a:gd name="connsiteX28" fmla="*/ 342900 w 457200"/>
              <a:gd name="connsiteY28" fmla="*/ 371475 h 457200"/>
              <a:gd name="connsiteX29" fmla="*/ 357188 w 457200"/>
              <a:gd name="connsiteY29" fmla="*/ 371475 h 457200"/>
              <a:gd name="connsiteX30" fmla="*/ 457200 w 457200"/>
              <a:gd name="connsiteY30" fmla="*/ 271463 h 457200"/>
              <a:gd name="connsiteX31" fmla="*/ 357188 w 457200"/>
              <a:gd name="connsiteY31" fmla="*/ 171450 h 457200"/>
              <a:gd name="connsiteX32" fmla="*/ 357188 w 457200"/>
              <a:gd name="connsiteY32" fmla="*/ 314325 h 457200"/>
              <a:gd name="connsiteX33" fmla="*/ 342900 w 457200"/>
              <a:gd name="connsiteY33" fmla="*/ 314325 h 457200"/>
              <a:gd name="connsiteX34" fmla="*/ 342900 w 457200"/>
              <a:gd name="connsiteY34" fmla="*/ 228600 h 457200"/>
              <a:gd name="connsiteX35" fmla="*/ 357188 w 457200"/>
              <a:gd name="connsiteY35" fmla="*/ 228600 h 457200"/>
              <a:gd name="connsiteX36" fmla="*/ 400050 w 457200"/>
              <a:gd name="connsiteY36" fmla="*/ 271463 h 457200"/>
              <a:gd name="connsiteX37" fmla="*/ 357188 w 457200"/>
              <a:gd name="connsiteY37" fmla="*/ 31432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57200" h="457200">
                <a:moveTo>
                  <a:pt x="113496" y="130820"/>
                </a:moveTo>
                <a:cubicBezTo>
                  <a:pt x="114657" y="137696"/>
                  <a:pt x="120640" y="142875"/>
                  <a:pt x="127784" y="142875"/>
                </a:cubicBezTo>
                <a:lnTo>
                  <a:pt x="142518" y="142875"/>
                </a:lnTo>
                <a:cubicBezTo>
                  <a:pt x="151269" y="142875"/>
                  <a:pt x="158234" y="135285"/>
                  <a:pt x="157073" y="126802"/>
                </a:cubicBezTo>
                <a:cubicBezTo>
                  <a:pt x="153680" y="101620"/>
                  <a:pt x="142429" y="78403"/>
                  <a:pt x="124391" y="60097"/>
                </a:cubicBezTo>
                <a:cubicBezTo>
                  <a:pt x="111532" y="46970"/>
                  <a:pt x="103316" y="30361"/>
                  <a:pt x="100816" y="12323"/>
                </a:cubicBezTo>
                <a:cubicBezTo>
                  <a:pt x="99834" y="5269"/>
                  <a:pt x="93762" y="0"/>
                  <a:pt x="86439" y="0"/>
                </a:cubicBezTo>
                <a:lnTo>
                  <a:pt x="71795" y="0"/>
                </a:lnTo>
                <a:cubicBezTo>
                  <a:pt x="63044" y="0"/>
                  <a:pt x="56257" y="7590"/>
                  <a:pt x="57239" y="16073"/>
                </a:cubicBezTo>
                <a:cubicBezTo>
                  <a:pt x="60722" y="44559"/>
                  <a:pt x="73313" y="70812"/>
                  <a:pt x="93494" y="91440"/>
                </a:cubicBezTo>
                <a:cubicBezTo>
                  <a:pt x="104209" y="102334"/>
                  <a:pt x="111085" y="115997"/>
                  <a:pt x="113496" y="130820"/>
                </a:cubicBezTo>
                <a:close/>
                <a:moveTo>
                  <a:pt x="213509" y="130820"/>
                </a:moveTo>
                <a:cubicBezTo>
                  <a:pt x="214670" y="137696"/>
                  <a:pt x="220653" y="142875"/>
                  <a:pt x="227796" y="142875"/>
                </a:cubicBezTo>
                <a:lnTo>
                  <a:pt x="242530" y="142875"/>
                </a:lnTo>
                <a:cubicBezTo>
                  <a:pt x="251281" y="142875"/>
                  <a:pt x="258247" y="135285"/>
                  <a:pt x="257086" y="126802"/>
                </a:cubicBezTo>
                <a:cubicBezTo>
                  <a:pt x="253692" y="101620"/>
                  <a:pt x="242441" y="78403"/>
                  <a:pt x="224403" y="60097"/>
                </a:cubicBezTo>
                <a:cubicBezTo>
                  <a:pt x="211544" y="46970"/>
                  <a:pt x="203329" y="30361"/>
                  <a:pt x="200829" y="12323"/>
                </a:cubicBezTo>
                <a:cubicBezTo>
                  <a:pt x="199846" y="5269"/>
                  <a:pt x="193774" y="0"/>
                  <a:pt x="186452" y="0"/>
                </a:cubicBezTo>
                <a:lnTo>
                  <a:pt x="171807" y="0"/>
                </a:lnTo>
                <a:cubicBezTo>
                  <a:pt x="163056" y="0"/>
                  <a:pt x="156180" y="7590"/>
                  <a:pt x="157252" y="16073"/>
                </a:cubicBezTo>
                <a:cubicBezTo>
                  <a:pt x="160734" y="44559"/>
                  <a:pt x="173325" y="70812"/>
                  <a:pt x="193506" y="91440"/>
                </a:cubicBezTo>
                <a:cubicBezTo>
                  <a:pt x="204222" y="102334"/>
                  <a:pt x="211098" y="115997"/>
                  <a:pt x="213509" y="130820"/>
                </a:cubicBezTo>
                <a:close/>
                <a:moveTo>
                  <a:pt x="357188" y="171450"/>
                </a:moveTo>
                <a:lnTo>
                  <a:pt x="28575" y="171450"/>
                </a:lnTo>
                <a:cubicBezTo>
                  <a:pt x="12769" y="171450"/>
                  <a:pt x="0" y="184219"/>
                  <a:pt x="0" y="200025"/>
                </a:cubicBezTo>
                <a:lnTo>
                  <a:pt x="0" y="371475"/>
                </a:lnTo>
                <a:cubicBezTo>
                  <a:pt x="0" y="418802"/>
                  <a:pt x="38398" y="457200"/>
                  <a:pt x="85725" y="457200"/>
                </a:cubicBezTo>
                <a:lnTo>
                  <a:pt x="257175" y="457200"/>
                </a:lnTo>
                <a:cubicBezTo>
                  <a:pt x="304502" y="457200"/>
                  <a:pt x="342900" y="418802"/>
                  <a:pt x="342900" y="371475"/>
                </a:cubicBezTo>
                <a:lnTo>
                  <a:pt x="357188" y="371475"/>
                </a:lnTo>
                <a:cubicBezTo>
                  <a:pt x="412373" y="371475"/>
                  <a:pt x="457200" y="326648"/>
                  <a:pt x="457200" y="271463"/>
                </a:cubicBezTo>
                <a:cubicBezTo>
                  <a:pt x="457200" y="216277"/>
                  <a:pt x="412373" y="171450"/>
                  <a:pt x="357188" y="171450"/>
                </a:cubicBezTo>
                <a:close/>
                <a:moveTo>
                  <a:pt x="357188" y="314325"/>
                </a:moveTo>
                <a:lnTo>
                  <a:pt x="342900" y="314325"/>
                </a:lnTo>
                <a:lnTo>
                  <a:pt x="342900" y="228600"/>
                </a:lnTo>
                <a:lnTo>
                  <a:pt x="357188" y="228600"/>
                </a:lnTo>
                <a:cubicBezTo>
                  <a:pt x="380851" y="228600"/>
                  <a:pt x="400050" y="247799"/>
                  <a:pt x="400050" y="271463"/>
                </a:cubicBezTo>
                <a:cubicBezTo>
                  <a:pt x="400050" y="295126"/>
                  <a:pt x="380851" y="314325"/>
                  <a:pt x="357188" y="314325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sp>
        <p:nvSpPr>
          <p:cNvPr id="25" name="Graphic 561">
            <a:extLst>
              <a:ext uri="{FF2B5EF4-FFF2-40B4-BE49-F238E27FC236}">
                <a16:creationId xmlns:a16="http://schemas.microsoft.com/office/drawing/2014/main" id="{F8D483FB-4DDA-4E53-8F37-9B1250D5B137}"/>
              </a:ext>
            </a:extLst>
          </p:cNvPr>
          <p:cNvSpPr/>
          <p:nvPr/>
        </p:nvSpPr>
        <p:spPr>
          <a:xfrm>
            <a:off x="3611785" y="5141747"/>
            <a:ext cx="457200" cy="342900"/>
          </a:xfrm>
          <a:custGeom>
            <a:avLst/>
            <a:gdLst>
              <a:gd name="connsiteX0" fmla="*/ 400050 w 457200"/>
              <a:gd name="connsiteY0" fmla="*/ 0 h 342900"/>
              <a:gd name="connsiteX1" fmla="*/ 57150 w 457200"/>
              <a:gd name="connsiteY1" fmla="*/ 0 h 342900"/>
              <a:gd name="connsiteX2" fmla="*/ 0 w 457200"/>
              <a:gd name="connsiteY2" fmla="*/ 57150 h 342900"/>
              <a:gd name="connsiteX3" fmla="*/ 0 w 457200"/>
              <a:gd name="connsiteY3" fmla="*/ 285750 h 342900"/>
              <a:gd name="connsiteX4" fmla="*/ 57150 w 457200"/>
              <a:gd name="connsiteY4" fmla="*/ 342900 h 342900"/>
              <a:gd name="connsiteX5" fmla="*/ 400050 w 457200"/>
              <a:gd name="connsiteY5" fmla="*/ 342900 h 342900"/>
              <a:gd name="connsiteX6" fmla="*/ 457200 w 457200"/>
              <a:gd name="connsiteY6" fmla="*/ 285750 h 342900"/>
              <a:gd name="connsiteX7" fmla="*/ 457200 w 457200"/>
              <a:gd name="connsiteY7" fmla="*/ 57150 h 342900"/>
              <a:gd name="connsiteX8" fmla="*/ 400050 w 457200"/>
              <a:gd name="connsiteY8" fmla="*/ 0 h 342900"/>
              <a:gd name="connsiteX9" fmla="*/ 142875 w 457200"/>
              <a:gd name="connsiteY9" fmla="*/ 271463 h 342900"/>
              <a:gd name="connsiteX10" fmla="*/ 71438 w 457200"/>
              <a:gd name="connsiteY10" fmla="*/ 271463 h 342900"/>
              <a:gd name="connsiteX11" fmla="*/ 57150 w 457200"/>
              <a:gd name="connsiteY11" fmla="*/ 257175 h 342900"/>
              <a:gd name="connsiteX12" fmla="*/ 57150 w 457200"/>
              <a:gd name="connsiteY12" fmla="*/ 242888 h 342900"/>
              <a:gd name="connsiteX13" fmla="*/ 71438 w 457200"/>
              <a:gd name="connsiteY13" fmla="*/ 228600 h 342900"/>
              <a:gd name="connsiteX14" fmla="*/ 142875 w 457200"/>
              <a:gd name="connsiteY14" fmla="*/ 228600 h 342900"/>
              <a:gd name="connsiteX15" fmla="*/ 257175 w 457200"/>
              <a:gd name="connsiteY15" fmla="*/ 257175 h 342900"/>
              <a:gd name="connsiteX16" fmla="*/ 242888 w 457200"/>
              <a:gd name="connsiteY16" fmla="*/ 271463 h 342900"/>
              <a:gd name="connsiteX17" fmla="*/ 171450 w 457200"/>
              <a:gd name="connsiteY17" fmla="*/ 271463 h 342900"/>
              <a:gd name="connsiteX18" fmla="*/ 171450 w 457200"/>
              <a:gd name="connsiteY18" fmla="*/ 228600 h 342900"/>
              <a:gd name="connsiteX19" fmla="*/ 242888 w 457200"/>
              <a:gd name="connsiteY19" fmla="*/ 228600 h 342900"/>
              <a:gd name="connsiteX20" fmla="*/ 257175 w 457200"/>
              <a:gd name="connsiteY20" fmla="*/ 242888 h 342900"/>
              <a:gd name="connsiteX21" fmla="*/ 400050 w 457200"/>
              <a:gd name="connsiteY21" fmla="*/ 142875 h 342900"/>
              <a:gd name="connsiteX22" fmla="*/ 371475 w 457200"/>
              <a:gd name="connsiteY22" fmla="*/ 171450 h 342900"/>
              <a:gd name="connsiteX23" fmla="*/ 85725 w 457200"/>
              <a:gd name="connsiteY23" fmla="*/ 171450 h 342900"/>
              <a:gd name="connsiteX24" fmla="*/ 57150 w 457200"/>
              <a:gd name="connsiteY24" fmla="*/ 142875 h 342900"/>
              <a:gd name="connsiteX25" fmla="*/ 57150 w 457200"/>
              <a:gd name="connsiteY25" fmla="*/ 85725 h 342900"/>
              <a:gd name="connsiteX26" fmla="*/ 85725 w 457200"/>
              <a:gd name="connsiteY26" fmla="*/ 57150 h 342900"/>
              <a:gd name="connsiteX27" fmla="*/ 371475 w 457200"/>
              <a:gd name="connsiteY27" fmla="*/ 57150 h 342900"/>
              <a:gd name="connsiteX28" fmla="*/ 400050 w 457200"/>
              <a:gd name="connsiteY28" fmla="*/ 85725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57200" h="342900">
                <a:moveTo>
                  <a:pt x="400050" y="0"/>
                </a:moveTo>
                <a:lnTo>
                  <a:pt x="57150" y="0"/>
                </a:lnTo>
                <a:cubicBezTo>
                  <a:pt x="25587" y="0"/>
                  <a:pt x="0" y="25587"/>
                  <a:pt x="0" y="57150"/>
                </a:cubicBezTo>
                <a:lnTo>
                  <a:pt x="0" y="285750"/>
                </a:lnTo>
                <a:cubicBezTo>
                  <a:pt x="0" y="317313"/>
                  <a:pt x="25587" y="342900"/>
                  <a:pt x="57150" y="342900"/>
                </a:cubicBezTo>
                <a:lnTo>
                  <a:pt x="400050" y="342900"/>
                </a:lnTo>
                <a:cubicBezTo>
                  <a:pt x="431613" y="342900"/>
                  <a:pt x="457200" y="317313"/>
                  <a:pt x="457200" y="285750"/>
                </a:cubicBezTo>
                <a:lnTo>
                  <a:pt x="457200" y="57150"/>
                </a:lnTo>
                <a:cubicBezTo>
                  <a:pt x="457200" y="25587"/>
                  <a:pt x="431613" y="0"/>
                  <a:pt x="400050" y="0"/>
                </a:cubicBezTo>
                <a:close/>
                <a:moveTo>
                  <a:pt x="142875" y="271463"/>
                </a:moveTo>
                <a:lnTo>
                  <a:pt x="71438" y="271463"/>
                </a:lnTo>
                <a:cubicBezTo>
                  <a:pt x="63547" y="271463"/>
                  <a:pt x="57150" y="265066"/>
                  <a:pt x="57150" y="257175"/>
                </a:cubicBezTo>
                <a:lnTo>
                  <a:pt x="57150" y="242888"/>
                </a:lnTo>
                <a:cubicBezTo>
                  <a:pt x="57150" y="234996"/>
                  <a:pt x="63547" y="228600"/>
                  <a:pt x="71438" y="228600"/>
                </a:cubicBezTo>
                <a:lnTo>
                  <a:pt x="142875" y="228600"/>
                </a:lnTo>
                <a:close/>
                <a:moveTo>
                  <a:pt x="257175" y="257175"/>
                </a:moveTo>
                <a:cubicBezTo>
                  <a:pt x="257175" y="265066"/>
                  <a:pt x="250779" y="271463"/>
                  <a:pt x="242888" y="271463"/>
                </a:cubicBezTo>
                <a:lnTo>
                  <a:pt x="171450" y="271463"/>
                </a:lnTo>
                <a:lnTo>
                  <a:pt x="171450" y="228600"/>
                </a:lnTo>
                <a:lnTo>
                  <a:pt x="242888" y="228600"/>
                </a:lnTo>
                <a:cubicBezTo>
                  <a:pt x="250779" y="228600"/>
                  <a:pt x="257175" y="234996"/>
                  <a:pt x="257175" y="242888"/>
                </a:cubicBezTo>
                <a:close/>
                <a:moveTo>
                  <a:pt x="400050" y="142875"/>
                </a:moveTo>
                <a:cubicBezTo>
                  <a:pt x="400050" y="158656"/>
                  <a:pt x="387256" y="171450"/>
                  <a:pt x="371475" y="171450"/>
                </a:cubicBezTo>
                <a:lnTo>
                  <a:pt x="85725" y="171450"/>
                </a:lnTo>
                <a:cubicBezTo>
                  <a:pt x="69943" y="171450"/>
                  <a:pt x="57150" y="158656"/>
                  <a:pt x="57150" y="142875"/>
                </a:cubicBezTo>
                <a:lnTo>
                  <a:pt x="57150" y="85725"/>
                </a:lnTo>
                <a:cubicBezTo>
                  <a:pt x="57150" y="69944"/>
                  <a:pt x="69943" y="57150"/>
                  <a:pt x="85725" y="57150"/>
                </a:cubicBezTo>
                <a:lnTo>
                  <a:pt x="371475" y="57150"/>
                </a:lnTo>
                <a:cubicBezTo>
                  <a:pt x="387256" y="57150"/>
                  <a:pt x="400050" y="69944"/>
                  <a:pt x="400050" y="85725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C4ECCB5-5AD9-48E8-BA3B-E3AE2D1D30E8}"/>
              </a:ext>
            </a:extLst>
          </p:cNvPr>
          <p:cNvGrpSpPr/>
          <p:nvPr/>
        </p:nvGrpSpPr>
        <p:grpSpPr>
          <a:xfrm>
            <a:off x="-454321" y="-285550"/>
            <a:ext cx="1018086" cy="1018086"/>
            <a:chOff x="8954578" y="871598"/>
            <a:chExt cx="5365690" cy="5365690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AB426CD-E683-4B52-8CF1-C0BA365DA672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3E4F3C6-6559-4C3A-B72E-5913528B8789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D931953-F85F-4557-83DE-EAE2EE1212FF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863B30F-565B-4FFB-97D7-7F89F04C6A99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9F80358-EE46-492B-B5DA-3D1B235FB8CB}"/>
              </a:ext>
            </a:extLst>
          </p:cNvPr>
          <p:cNvGrpSpPr/>
          <p:nvPr/>
        </p:nvGrpSpPr>
        <p:grpSpPr>
          <a:xfrm>
            <a:off x="-454321" y="6269265"/>
            <a:ext cx="1018086" cy="1018086"/>
            <a:chOff x="8954578" y="871598"/>
            <a:chExt cx="5365690" cy="5365690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ADB58D5-9EF2-433A-94EB-BF3CE84C71FD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F8683FB-C966-4D2E-AF1F-17F05CE748D5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71A6FEEA-F471-4614-9CB0-BAFA8D67EF8D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0D4C885-306E-41F8-8876-F8E4A70B61AC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02FDE22-12A8-4B8A-BEEA-2AE4D10AF18B}"/>
              </a:ext>
            </a:extLst>
          </p:cNvPr>
          <p:cNvGrpSpPr/>
          <p:nvPr/>
        </p:nvGrpSpPr>
        <p:grpSpPr>
          <a:xfrm>
            <a:off x="11682957" y="-285550"/>
            <a:ext cx="1018086" cy="1018086"/>
            <a:chOff x="8954578" y="871598"/>
            <a:chExt cx="5365690" cy="536569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CAA3C53-381D-4698-8098-D6AABA1CC229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7184C00-C68E-498B-A75B-9E6D61EB5950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ABC2252-B0E0-4F73-9473-7AB5C97DC88C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426A19E-A92F-4C12-996C-8727E17CC926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4855AED-6F90-4FDB-8CA6-5D390EF63491}"/>
              </a:ext>
            </a:extLst>
          </p:cNvPr>
          <p:cNvGrpSpPr/>
          <p:nvPr/>
        </p:nvGrpSpPr>
        <p:grpSpPr>
          <a:xfrm>
            <a:off x="11682957" y="6269265"/>
            <a:ext cx="1018086" cy="1018086"/>
            <a:chOff x="8954578" y="871598"/>
            <a:chExt cx="5365690" cy="5365690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F8A421B-7B96-43A0-ACE1-A3F747CBADFE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D63498BF-991F-45DF-A1EE-0BBB4072D6C0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7B776EB-0ACB-49DE-BC0A-1EF00D97936F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98B898A-B4E7-468C-A9D8-09BF5EDE63AD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3556822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3F7BF79-9302-4BC4-B480-6F3E915E7E4C}"/>
              </a:ext>
            </a:extLst>
          </p:cNvPr>
          <p:cNvSpPr txBox="1"/>
          <p:nvPr/>
        </p:nvSpPr>
        <p:spPr>
          <a:xfrm>
            <a:off x="2554402" y="4374019"/>
            <a:ext cx="5205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01</a:t>
            </a:r>
            <a:endParaRPr lang="en-US" sz="22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2A51B5-2F7D-4AF9-986B-6AB069391A93}"/>
              </a:ext>
            </a:extLst>
          </p:cNvPr>
          <p:cNvSpPr txBox="1"/>
          <p:nvPr/>
        </p:nvSpPr>
        <p:spPr>
          <a:xfrm>
            <a:off x="1180175" y="5359666"/>
            <a:ext cx="3268977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eiusmod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D59FDF-A2E6-4564-BFED-854DE6C2BB85}"/>
              </a:ext>
            </a:extLst>
          </p:cNvPr>
          <p:cNvSpPr txBox="1"/>
          <p:nvPr/>
        </p:nvSpPr>
        <p:spPr>
          <a:xfrm>
            <a:off x="1382389" y="4965825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First Advantage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79FD52-5517-46C6-B8E9-6ED40C67DD34}"/>
              </a:ext>
            </a:extLst>
          </p:cNvPr>
          <p:cNvSpPr txBox="1"/>
          <p:nvPr/>
        </p:nvSpPr>
        <p:spPr>
          <a:xfrm>
            <a:off x="2814664" y="625476"/>
            <a:ext cx="65626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800000000000000" pitchFamily="2" charset="0"/>
                <a:ea typeface="Cormorant" pitchFamily="2" charset="0"/>
                <a:cs typeface="Cormorant" pitchFamily="2" charset="0"/>
              </a:rPr>
              <a:t>Price List Section Best Practices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Cormorant" pitchFamily="2" charset="0"/>
              <a:cs typeface="Cormorant" pitchFamily="2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7BD232B-CC9F-4B0C-8728-7B850616F3FF}"/>
              </a:ext>
            </a:extLst>
          </p:cNvPr>
          <p:cNvSpPr/>
          <p:nvPr/>
        </p:nvSpPr>
        <p:spPr>
          <a:xfrm>
            <a:off x="1921845" y="2305290"/>
            <a:ext cx="1785636" cy="178563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ACADE94-1569-4FE4-9A88-F20BFB42C51F}"/>
              </a:ext>
            </a:extLst>
          </p:cNvPr>
          <p:cNvSpPr txBox="1"/>
          <p:nvPr/>
        </p:nvSpPr>
        <p:spPr>
          <a:xfrm>
            <a:off x="5835739" y="4374019"/>
            <a:ext cx="5205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02</a:t>
            </a:r>
            <a:endParaRPr lang="en-US" sz="22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997EA6-B6BE-4B6E-A42E-1862970F0443}"/>
              </a:ext>
            </a:extLst>
          </p:cNvPr>
          <p:cNvSpPr txBox="1"/>
          <p:nvPr/>
        </p:nvSpPr>
        <p:spPr>
          <a:xfrm>
            <a:off x="4461512" y="5359666"/>
            <a:ext cx="3268977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eiusmod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7145FC-264E-44EF-AF47-392C56C128D6}"/>
              </a:ext>
            </a:extLst>
          </p:cNvPr>
          <p:cNvSpPr txBox="1"/>
          <p:nvPr/>
        </p:nvSpPr>
        <p:spPr>
          <a:xfrm>
            <a:off x="4663726" y="4965825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Second Advantage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4640512-5D4D-4B4A-A5B9-90FD0FB61973}"/>
              </a:ext>
            </a:extLst>
          </p:cNvPr>
          <p:cNvSpPr/>
          <p:nvPr/>
        </p:nvSpPr>
        <p:spPr>
          <a:xfrm>
            <a:off x="5203182" y="2305290"/>
            <a:ext cx="1785636" cy="178563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EA67AD6-A229-40FA-B6EA-B89BA5B19203}"/>
              </a:ext>
            </a:extLst>
          </p:cNvPr>
          <p:cNvSpPr txBox="1"/>
          <p:nvPr/>
        </p:nvSpPr>
        <p:spPr>
          <a:xfrm>
            <a:off x="9117077" y="4374019"/>
            <a:ext cx="5205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03</a:t>
            </a:r>
            <a:endParaRPr lang="en-US" sz="22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DD87FF-58BD-4B39-99E7-2E016DD83C77}"/>
              </a:ext>
            </a:extLst>
          </p:cNvPr>
          <p:cNvSpPr txBox="1"/>
          <p:nvPr/>
        </p:nvSpPr>
        <p:spPr>
          <a:xfrm>
            <a:off x="7742850" y="5359666"/>
            <a:ext cx="3268977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adipiscing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Barlow" panose="00000800000000000000" pitchFamily="2" charset="0"/>
                <a:ea typeface="Frank Ruhl Libre Light" pitchFamily="2" charset="-79"/>
                <a:cs typeface="Hind Madurai Light" panose="02000000000000000000" pitchFamily="2" charset="77"/>
              </a:rPr>
              <a:t>eiusmod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Hind Madurai Light" panose="02000000000000000000" pitchFamily="2" charset="7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096EC6B-6134-46E0-97FF-8EE8A1FDA98D}"/>
              </a:ext>
            </a:extLst>
          </p:cNvPr>
          <p:cNvSpPr txBox="1"/>
          <p:nvPr/>
        </p:nvSpPr>
        <p:spPr>
          <a:xfrm>
            <a:off x="7945064" y="4965825"/>
            <a:ext cx="286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Third Advantage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F9CC4D2-322E-49C5-BB5A-CE723EC48503}"/>
              </a:ext>
            </a:extLst>
          </p:cNvPr>
          <p:cNvSpPr/>
          <p:nvPr/>
        </p:nvSpPr>
        <p:spPr>
          <a:xfrm>
            <a:off x="8484520" y="2305290"/>
            <a:ext cx="1785636" cy="178563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8D4C16E-CD8D-4308-802A-C2DEF5B701F4}"/>
              </a:ext>
            </a:extLst>
          </p:cNvPr>
          <p:cNvGrpSpPr/>
          <p:nvPr/>
        </p:nvGrpSpPr>
        <p:grpSpPr>
          <a:xfrm>
            <a:off x="-454321" y="-285550"/>
            <a:ext cx="1018086" cy="1018086"/>
            <a:chOff x="8954578" y="871598"/>
            <a:chExt cx="5365690" cy="5365690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64B9650-0598-426E-9EC8-0FE96BE7617D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338CF16-72E5-4757-BFDA-033C4C2F4C39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7B8ACD7-C8F6-41A5-B2BD-2192F1ABCC79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E8D24AFD-06F7-4EC8-8300-D18E80D95C8D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1B230D2-5318-4E2A-96EF-6D365E663689}"/>
              </a:ext>
            </a:extLst>
          </p:cNvPr>
          <p:cNvGrpSpPr/>
          <p:nvPr/>
        </p:nvGrpSpPr>
        <p:grpSpPr>
          <a:xfrm>
            <a:off x="-454321" y="6269265"/>
            <a:ext cx="1018086" cy="1018086"/>
            <a:chOff x="8954578" y="871598"/>
            <a:chExt cx="5365690" cy="5365690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0728380-9442-4D18-B5BE-262C83D11D7E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5F443B2-29BD-4726-99F6-5D54963E0F71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61F136E-8866-40A0-90C4-F5FB582FE437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89E9DE0-B3B5-4FD7-A6CE-78AC3C94D31C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270F96F-62A5-4611-A303-319B3CD4DB17}"/>
              </a:ext>
            </a:extLst>
          </p:cNvPr>
          <p:cNvGrpSpPr/>
          <p:nvPr/>
        </p:nvGrpSpPr>
        <p:grpSpPr>
          <a:xfrm>
            <a:off x="11682957" y="-285550"/>
            <a:ext cx="1018086" cy="1018086"/>
            <a:chOff x="8954578" y="871598"/>
            <a:chExt cx="5365690" cy="536569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FF1BF43-EFB1-4EF2-B350-B06F89BA852B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DB35D18-CE8A-4A2C-B4F4-CC030C377DC1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8E351C3-44E4-4ADC-8FFA-987D9FF97C59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B54A81F5-7952-4494-BEBF-987BFBA6E5A8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BC4739B-5431-4775-8A22-E3DD4FEBFAF0}"/>
              </a:ext>
            </a:extLst>
          </p:cNvPr>
          <p:cNvGrpSpPr/>
          <p:nvPr/>
        </p:nvGrpSpPr>
        <p:grpSpPr>
          <a:xfrm>
            <a:off x="11682957" y="6269265"/>
            <a:ext cx="1018086" cy="1018086"/>
            <a:chOff x="8954578" y="871598"/>
            <a:chExt cx="5365690" cy="5365690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C90B9729-9CC8-4B06-941C-D74505B5615C}"/>
                </a:ext>
              </a:extLst>
            </p:cNvPr>
            <p:cNvSpPr/>
            <p:nvPr/>
          </p:nvSpPr>
          <p:spPr>
            <a:xfrm>
              <a:off x="8954578" y="871598"/>
              <a:ext cx="5365690" cy="53656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3C2A422-695B-483C-B3AC-3DCEF1375B5F}"/>
                </a:ext>
              </a:extLst>
            </p:cNvPr>
            <p:cNvSpPr/>
            <p:nvPr/>
          </p:nvSpPr>
          <p:spPr>
            <a:xfrm>
              <a:off x="9564148" y="1481168"/>
              <a:ext cx="4146550" cy="41465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10FA9780-F728-4EA9-8A91-085AB4E79D5D}"/>
                </a:ext>
              </a:extLst>
            </p:cNvPr>
            <p:cNvSpPr/>
            <p:nvPr/>
          </p:nvSpPr>
          <p:spPr>
            <a:xfrm>
              <a:off x="10234381" y="2151401"/>
              <a:ext cx="2806085" cy="2806085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21D5683-2E32-43A3-9E37-9A4542BCBCCE}"/>
                </a:ext>
              </a:extLst>
            </p:cNvPr>
            <p:cNvSpPr/>
            <p:nvPr/>
          </p:nvSpPr>
          <p:spPr>
            <a:xfrm>
              <a:off x="10879540" y="2796560"/>
              <a:ext cx="1515766" cy="1515766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6BAAF0D-AB3A-455E-5AAD-5DBE10115720}"/>
              </a:ext>
            </a:extLst>
          </p:cNvPr>
          <p:cNvSpPr txBox="1"/>
          <p:nvPr/>
        </p:nvSpPr>
        <p:spPr>
          <a:xfrm>
            <a:off x="2135389" y="2978357"/>
            <a:ext cx="1358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2800" b="1" dirty="0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$450</a:t>
            </a:r>
            <a:endParaRPr lang="en-US" sz="28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19B4FC-7103-29E1-F392-6269A8F72CD6}"/>
              </a:ext>
            </a:extLst>
          </p:cNvPr>
          <p:cNvSpPr txBox="1"/>
          <p:nvPr/>
        </p:nvSpPr>
        <p:spPr>
          <a:xfrm>
            <a:off x="5319564" y="2978357"/>
            <a:ext cx="15528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2800" b="1" dirty="0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$798</a:t>
            </a:r>
            <a:endParaRPr lang="en-US" sz="28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9EA378-63C7-02E3-360A-7D52E88D2CCD}"/>
              </a:ext>
            </a:extLst>
          </p:cNvPr>
          <p:cNvSpPr txBox="1"/>
          <p:nvPr/>
        </p:nvSpPr>
        <p:spPr>
          <a:xfrm>
            <a:off x="8640758" y="2978357"/>
            <a:ext cx="1473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2800" b="1" dirty="0">
                <a:solidFill>
                  <a:schemeClr val="bg1"/>
                </a:solidFill>
                <a:latin typeface="Barlow" panose="00000800000000000000" pitchFamily="2" charset="0"/>
                <a:ea typeface="Frank Ruhl Libre Light" pitchFamily="2" charset="-79"/>
                <a:cs typeface="Mukta" panose="020B0000000000000000" pitchFamily="34" charset="77"/>
              </a:rPr>
              <a:t>$782</a:t>
            </a:r>
            <a:endParaRPr lang="en-US" sz="2800" b="1" dirty="0">
              <a:solidFill>
                <a:schemeClr val="bg1"/>
              </a:solidFill>
              <a:latin typeface="Barlow" panose="00000800000000000000" pitchFamily="2" charset="0"/>
              <a:ea typeface="Frank Ruhl Libre Light" pitchFamily="2" charset="-79"/>
              <a:cs typeface="Mukta" panose="020B0000000000000000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592293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1630F"/>
      </a:accent1>
      <a:accent2>
        <a:srgbClr val="E79D60"/>
      </a:accent2>
      <a:accent3>
        <a:srgbClr val="BFBFBF"/>
      </a:accent3>
      <a:accent4>
        <a:srgbClr val="757677"/>
      </a:accent4>
      <a:accent5>
        <a:srgbClr val="434343"/>
      </a:accent5>
      <a:accent6>
        <a:srgbClr val="F8B808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</TotalTime>
  <Words>1302</Words>
  <Application>Microsoft Macintosh PowerPoint</Application>
  <PresentationFormat>Widescreen</PresentationFormat>
  <Paragraphs>277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Barlow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Microsoft Office User</cp:lastModifiedBy>
  <cp:revision>62</cp:revision>
  <dcterms:created xsi:type="dcterms:W3CDTF">2023-05-14T10:06:59Z</dcterms:created>
  <dcterms:modified xsi:type="dcterms:W3CDTF">2023-05-17T04:09:44Z</dcterms:modified>
</cp:coreProperties>
</file>