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6" r:id="rId11"/>
    <p:sldId id="429" r:id="rId12"/>
    <p:sldId id="430" r:id="rId13"/>
    <p:sldId id="431" r:id="rId14"/>
    <p:sldId id="425" r:id="rId15"/>
    <p:sldId id="423" r:id="rId16"/>
    <p:sldId id="360" r:id="rId17"/>
    <p:sldId id="354" r:id="rId18"/>
    <p:sldId id="427" r:id="rId19"/>
    <p:sldId id="428" r:id="rId20"/>
    <p:sldId id="42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BDB0"/>
    <a:srgbClr val="DDDAD5"/>
    <a:srgbClr val="54252F"/>
    <a:srgbClr val="E7E4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666" y="6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D7BDB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B6-4328-9CB9-4DBEFA4F3E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54252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B6-4328-9CB9-4DBEFA4F3E9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B6-4328-9CB9-4DBEFA4F3E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6700824"/>
        <c:axId val="696698528"/>
      </c:barChart>
      <c:catAx>
        <c:axId val="696700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6698528"/>
        <c:crosses val="autoZero"/>
        <c:auto val="1"/>
        <c:lblAlgn val="ctr"/>
        <c:lblOffset val="100"/>
        <c:noMultiLvlLbl val="0"/>
      </c:catAx>
      <c:valAx>
        <c:axId val="696698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6700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D7BDB0"/>
            </a:solidFill>
            <a:ln>
              <a:noFill/>
            </a:ln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F79-4933-9BD4-A1ABA8CB28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54252F"/>
            </a:solidFill>
            <a:ln>
              <a:noFill/>
            </a:ln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79-4933-9BD4-A1ABA8CB28D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F79-4933-9BD4-A1ABA8CB2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822248"/>
        <c:axId val="693824872"/>
        <c:axId val="699534176"/>
      </c:line3DChart>
      <c:catAx>
        <c:axId val="6938222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93824872"/>
        <c:crosses val="autoZero"/>
        <c:auto val="1"/>
        <c:lblAlgn val="ctr"/>
        <c:lblOffset val="100"/>
        <c:noMultiLvlLbl val="0"/>
      </c:catAx>
      <c:valAx>
        <c:axId val="693824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3822248"/>
        <c:crosses val="autoZero"/>
        <c:crossBetween val="between"/>
      </c:valAx>
      <c:serAx>
        <c:axId val="699534176"/>
        <c:scaling>
          <c:orientation val="minMax"/>
        </c:scaling>
        <c:delete val="1"/>
        <c:axPos val="b"/>
        <c:majorTickMark val="out"/>
        <c:minorTickMark val="none"/>
        <c:tickLblPos val="nextTo"/>
        <c:crossAx val="693824872"/>
        <c:crosses val="autoZero"/>
      </c:ser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0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C71E9-B99C-43A9-9E34-87DDCA16A682}" type="datetimeFigureOut">
              <a:rPr lang="en-ID" smtClean="0"/>
              <a:t>20/10/2020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69C09-6D0C-4A0D-9498-24F53506C4A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92529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87946-F38A-442D-8B4B-7C33473CC73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95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CFD793D-F373-47DC-B067-79BAB24788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1000" y="0"/>
            <a:ext cx="5843588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7967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12E7D9F-29E4-4828-9FD1-0FBB53F217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000" y="1104900"/>
            <a:ext cx="5461000" cy="44831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886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C0FE6D9-A72C-408B-B15B-2ABBECBA0F6B}"/>
              </a:ext>
            </a:extLst>
          </p:cNvPr>
          <p:cNvSpPr/>
          <p:nvPr userDrawn="1"/>
        </p:nvSpPr>
        <p:spPr>
          <a:xfrm>
            <a:off x="-16077" y="0"/>
            <a:ext cx="7000119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0" name="Group 19"/>
          <p:cNvGrpSpPr>
            <a:grpSpLocks/>
          </p:cNvGrpSpPr>
          <p:nvPr userDrawn="1"/>
        </p:nvGrpSpPr>
        <p:grpSpPr>
          <a:xfrm>
            <a:off x="6287080" y="1636807"/>
            <a:ext cx="4400312" cy="3584386"/>
            <a:chOff x="4300539" y="1984376"/>
            <a:chExt cx="3589338" cy="2890838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4300539" y="1984376"/>
              <a:ext cx="3589338" cy="2170113"/>
            </a:xfrm>
            <a:custGeom>
              <a:avLst/>
              <a:gdLst>
                <a:gd name="T0" fmla="*/ 2537 w 2537"/>
                <a:gd name="T1" fmla="*/ 1533 h 1533"/>
                <a:gd name="T2" fmla="*/ 2537 w 2537"/>
                <a:gd name="T3" fmla="*/ 71 h 1533"/>
                <a:gd name="T4" fmla="*/ 2467 w 2537"/>
                <a:gd name="T5" fmla="*/ 0 h 1533"/>
                <a:gd name="T6" fmla="*/ 71 w 2537"/>
                <a:gd name="T7" fmla="*/ 0 h 1533"/>
                <a:gd name="T8" fmla="*/ 0 w 2537"/>
                <a:gd name="T9" fmla="*/ 71 h 1533"/>
                <a:gd name="T10" fmla="*/ 0 w 2537"/>
                <a:gd name="T11" fmla="*/ 1533 h 1533"/>
                <a:gd name="T12" fmla="*/ 2537 w 2537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1533">
                  <a:moveTo>
                    <a:pt x="2537" y="1533"/>
                  </a:moveTo>
                  <a:cubicBezTo>
                    <a:pt x="2537" y="71"/>
                    <a:pt x="2537" y="71"/>
                    <a:pt x="2537" y="71"/>
                  </a:cubicBezTo>
                  <a:cubicBezTo>
                    <a:pt x="2537" y="32"/>
                    <a:pt x="2506" y="0"/>
                    <a:pt x="2467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533"/>
                    <a:pt x="0" y="1533"/>
                    <a:pt x="0" y="1533"/>
                  </a:cubicBezTo>
                  <a:lnTo>
                    <a:pt x="2537" y="153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close/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4456114" y="2147889"/>
              <a:ext cx="3278188" cy="1841500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5484814" y="4826001"/>
              <a:ext cx="1208088" cy="49213"/>
            </a:xfrm>
            <a:custGeom>
              <a:avLst/>
              <a:gdLst>
                <a:gd name="T0" fmla="*/ 852 w 854"/>
                <a:gd name="T1" fmla="*/ 24 h 35"/>
                <a:gd name="T2" fmla="*/ 478 w 854"/>
                <a:gd name="T3" fmla="*/ 5 h 35"/>
                <a:gd name="T4" fmla="*/ 478 w 854"/>
                <a:gd name="T5" fmla="*/ 0 h 35"/>
                <a:gd name="T6" fmla="*/ 427 w 854"/>
                <a:gd name="T7" fmla="*/ 3 h 35"/>
                <a:gd name="T8" fmla="*/ 375 w 854"/>
                <a:gd name="T9" fmla="*/ 0 h 35"/>
                <a:gd name="T10" fmla="*/ 375 w 854"/>
                <a:gd name="T11" fmla="*/ 5 h 35"/>
                <a:gd name="T12" fmla="*/ 1 w 854"/>
                <a:gd name="T13" fmla="*/ 24 h 35"/>
                <a:gd name="T14" fmla="*/ 24 w 854"/>
                <a:gd name="T15" fmla="*/ 35 h 35"/>
                <a:gd name="T16" fmla="*/ 375 w 854"/>
                <a:gd name="T17" fmla="*/ 35 h 35"/>
                <a:gd name="T18" fmla="*/ 478 w 854"/>
                <a:gd name="T19" fmla="*/ 35 h 35"/>
                <a:gd name="T20" fmla="*/ 829 w 854"/>
                <a:gd name="T21" fmla="*/ 35 h 35"/>
                <a:gd name="T22" fmla="*/ 852 w 854"/>
                <a:gd name="T23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35">
                  <a:moveTo>
                    <a:pt x="852" y="24"/>
                  </a:moveTo>
                  <a:cubicBezTo>
                    <a:pt x="478" y="5"/>
                    <a:pt x="478" y="5"/>
                    <a:pt x="478" y="5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5"/>
                    <a:pt x="375" y="5"/>
                    <a:pt x="375" y="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35"/>
                    <a:pt x="24" y="35"/>
                  </a:cubicBezTo>
                  <a:cubicBezTo>
                    <a:pt x="41" y="35"/>
                    <a:pt x="247" y="35"/>
                    <a:pt x="375" y="35"/>
                  </a:cubicBezTo>
                  <a:cubicBezTo>
                    <a:pt x="435" y="35"/>
                    <a:pt x="478" y="35"/>
                    <a:pt x="478" y="35"/>
                  </a:cubicBezTo>
                  <a:cubicBezTo>
                    <a:pt x="606" y="35"/>
                    <a:pt x="812" y="35"/>
                    <a:pt x="829" y="35"/>
                  </a:cubicBezTo>
                  <a:cubicBezTo>
                    <a:pt x="854" y="35"/>
                    <a:pt x="852" y="24"/>
                    <a:pt x="852" y="24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5478464" y="4446589"/>
              <a:ext cx="1219200" cy="417513"/>
            </a:xfrm>
            <a:custGeom>
              <a:avLst/>
              <a:gdLst>
                <a:gd name="T0" fmla="*/ 790 w 861"/>
                <a:gd name="T1" fmla="*/ 274 h 295"/>
                <a:gd name="T2" fmla="*/ 738 w 861"/>
                <a:gd name="T3" fmla="*/ 224 h 295"/>
                <a:gd name="T4" fmla="*/ 714 w 861"/>
                <a:gd name="T5" fmla="*/ 0 h 295"/>
                <a:gd name="T6" fmla="*/ 431 w 861"/>
                <a:gd name="T7" fmla="*/ 4 h 295"/>
                <a:gd name="T8" fmla="*/ 147 w 861"/>
                <a:gd name="T9" fmla="*/ 0 h 295"/>
                <a:gd name="T10" fmla="*/ 124 w 861"/>
                <a:gd name="T11" fmla="*/ 224 h 295"/>
                <a:gd name="T12" fmla="*/ 72 w 861"/>
                <a:gd name="T13" fmla="*/ 274 h 295"/>
                <a:gd name="T14" fmla="*/ 0 w 861"/>
                <a:gd name="T15" fmla="*/ 291 h 295"/>
                <a:gd name="T16" fmla="*/ 0 w 861"/>
                <a:gd name="T17" fmla="*/ 295 h 295"/>
                <a:gd name="T18" fmla="*/ 379 w 861"/>
                <a:gd name="T19" fmla="*/ 295 h 295"/>
                <a:gd name="T20" fmla="*/ 482 w 861"/>
                <a:gd name="T21" fmla="*/ 295 h 295"/>
                <a:gd name="T22" fmla="*/ 861 w 861"/>
                <a:gd name="T23" fmla="*/ 295 h 295"/>
                <a:gd name="T24" fmla="*/ 861 w 861"/>
                <a:gd name="T25" fmla="*/ 291 h 295"/>
                <a:gd name="T26" fmla="*/ 790 w 861"/>
                <a:gd name="T27" fmla="*/ 27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1" h="295">
                  <a:moveTo>
                    <a:pt x="790" y="274"/>
                  </a:moveTo>
                  <a:cubicBezTo>
                    <a:pt x="760" y="268"/>
                    <a:pt x="744" y="271"/>
                    <a:pt x="738" y="224"/>
                  </a:cubicBezTo>
                  <a:cubicBezTo>
                    <a:pt x="731" y="177"/>
                    <a:pt x="714" y="0"/>
                    <a:pt x="714" y="0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82" y="295"/>
                    <a:pt x="482" y="295"/>
                    <a:pt x="482" y="295"/>
                  </a:cubicBezTo>
                  <a:cubicBezTo>
                    <a:pt x="861" y="295"/>
                    <a:pt x="861" y="295"/>
                    <a:pt x="861" y="295"/>
                  </a:cubicBezTo>
                  <a:cubicBezTo>
                    <a:pt x="861" y="295"/>
                    <a:pt x="861" y="295"/>
                    <a:pt x="861" y="291"/>
                  </a:cubicBezTo>
                  <a:cubicBezTo>
                    <a:pt x="861" y="287"/>
                    <a:pt x="820" y="280"/>
                    <a:pt x="790" y="274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7" name="Oval 11"/>
            <p:cNvSpPr>
              <a:spLocks noChangeArrowheads="1"/>
            </p:cNvSpPr>
            <p:nvPr/>
          </p:nvSpPr>
          <p:spPr bwMode="auto">
            <a:xfrm>
              <a:off x="6070602" y="2044701"/>
              <a:ext cx="49213" cy="492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8" name="Oval 12"/>
            <p:cNvSpPr>
              <a:spLocks noChangeArrowheads="1"/>
            </p:cNvSpPr>
            <p:nvPr/>
          </p:nvSpPr>
          <p:spPr bwMode="auto">
            <a:xfrm>
              <a:off x="6070602" y="2041526"/>
              <a:ext cx="49213" cy="4921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9" name="Oval 13"/>
            <p:cNvSpPr>
              <a:spLocks noChangeArrowheads="1"/>
            </p:cNvSpPr>
            <p:nvPr/>
          </p:nvSpPr>
          <p:spPr bwMode="auto">
            <a:xfrm>
              <a:off x="6078539" y="2049464"/>
              <a:ext cx="33338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30" name="Oval 14"/>
            <p:cNvSpPr>
              <a:spLocks noChangeArrowheads="1"/>
            </p:cNvSpPr>
            <p:nvPr/>
          </p:nvSpPr>
          <p:spPr bwMode="auto">
            <a:xfrm>
              <a:off x="6088064" y="2055814"/>
              <a:ext cx="15875" cy="190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31" name="Oval 15"/>
            <p:cNvSpPr>
              <a:spLocks noChangeArrowheads="1"/>
            </p:cNvSpPr>
            <p:nvPr/>
          </p:nvSpPr>
          <p:spPr bwMode="auto">
            <a:xfrm>
              <a:off x="6092827" y="20637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5478464" y="4446589"/>
              <a:ext cx="985838" cy="417513"/>
            </a:xfrm>
            <a:custGeom>
              <a:avLst/>
              <a:gdLst>
                <a:gd name="T0" fmla="*/ 696 w 696"/>
                <a:gd name="T1" fmla="*/ 10 h 295"/>
                <a:gd name="T2" fmla="*/ 573 w 696"/>
                <a:gd name="T3" fmla="*/ 2 h 295"/>
                <a:gd name="T4" fmla="*/ 431 w 696"/>
                <a:gd name="T5" fmla="*/ 4 h 295"/>
                <a:gd name="T6" fmla="*/ 147 w 696"/>
                <a:gd name="T7" fmla="*/ 0 h 295"/>
                <a:gd name="T8" fmla="*/ 124 w 696"/>
                <a:gd name="T9" fmla="*/ 224 h 295"/>
                <a:gd name="T10" fmla="*/ 72 w 696"/>
                <a:gd name="T11" fmla="*/ 274 h 295"/>
                <a:gd name="T12" fmla="*/ 0 w 696"/>
                <a:gd name="T13" fmla="*/ 291 h 295"/>
                <a:gd name="T14" fmla="*/ 0 w 696"/>
                <a:gd name="T15" fmla="*/ 295 h 295"/>
                <a:gd name="T16" fmla="*/ 379 w 696"/>
                <a:gd name="T17" fmla="*/ 295 h 295"/>
                <a:gd name="T18" fmla="*/ 432 w 696"/>
                <a:gd name="T19" fmla="*/ 295 h 295"/>
                <a:gd name="T20" fmla="*/ 696 w 696"/>
                <a:gd name="T21" fmla="*/ 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295">
                  <a:moveTo>
                    <a:pt x="696" y="10"/>
                  </a:moveTo>
                  <a:cubicBezTo>
                    <a:pt x="573" y="2"/>
                    <a:pt x="573" y="2"/>
                    <a:pt x="573" y="2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32" y="295"/>
                    <a:pt x="432" y="295"/>
                    <a:pt x="432" y="295"/>
                  </a:cubicBezTo>
                  <a:lnTo>
                    <a:pt x="696" y="10"/>
                  </a:lnTo>
                  <a:close/>
                </a:path>
              </a:pathLst>
            </a:custGeom>
            <a:solidFill>
              <a:srgbClr val="A8A9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4300539" y="4154489"/>
              <a:ext cx="3578122" cy="341313"/>
            </a:xfrm>
            <a:custGeom>
              <a:avLst/>
              <a:gdLst>
                <a:gd name="T0" fmla="*/ 0 w 2537"/>
                <a:gd name="T1" fmla="*/ 0 h 241"/>
                <a:gd name="T2" fmla="*/ 0 w 2537"/>
                <a:gd name="T3" fmla="*/ 170 h 241"/>
                <a:gd name="T4" fmla="*/ 71 w 2537"/>
                <a:gd name="T5" fmla="*/ 241 h 241"/>
                <a:gd name="T6" fmla="*/ 2467 w 2537"/>
                <a:gd name="T7" fmla="*/ 241 h 241"/>
                <a:gd name="T8" fmla="*/ 2537 w 2537"/>
                <a:gd name="T9" fmla="*/ 170 h 241"/>
                <a:gd name="T10" fmla="*/ 2537 w 2537"/>
                <a:gd name="T11" fmla="*/ 0 h 241"/>
                <a:gd name="T12" fmla="*/ 0 w 253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241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32" y="241"/>
                    <a:pt x="71" y="241"/>
                  </a:cubicBezTo>
                  <a:cubicBezTo>
                    <a:pt x="2467" y="241"/>
                    <a:pt x="2467" y="241"/>
                    <a:pt x="2467" y="241"/>
                  </a:cubicBezTo>
                  <a:cubicBezTo>
                    <a:pt x="2506" y="241"/>
                    <a:pt x="2537" y="209"/>
                    <a:pt x="2537" y="170"/>
                  </a:cubicBezTo>
                  <a:cubicBezTo>
                    <a:pt x="2537" y="0"/>
                    <a:pt x="2537" y="0"/>
                    <a:pt x="25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</p:grpSp>
      <p:sp>
        <p:nvSpPr>
          <p:cNvPr id="6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454845" y="1823801"/>
            <a:ext cx="4057784" cy="2318729"/>
          </a:xfrm>
          <a:prstGeom prst="rect">
            <a:avLst/>
          </a:prstGeom>
          <a:noFill/>
        </p:spPr>
        <p:txBody>
          <a:bodyPr rtlCol="0">
            <a:normAutofit/>
          </a:bodyPr>
          <a:lstStyle>
            <a:lvl1pPr marL="0" indent="0" algn="ctr">
              <a:buNone/>
              <a:defRPr lang="en-US" noProof="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6851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BE61C3-E79F-403F-98BE-954AFBE57EA1}"/>
              </a:ext>
            </a:extLst>
          </p:cNvPr>
          <p:cNvSpPr/>
          <p:nvPr userDrawn="1"/>
        </p:nvSpPr>
        <p:spPr>
          <a:xfrm>
            <a:off x="0" y="0"/>
            <a:ext cx="5225143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3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406" y="1869631"/>
            <a:ext cx="5368108" cy="30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533004" y="2076449"/>
            <a:ext cx="3798746" cy="2508251"/>
          </a:xfr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31404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1D7E099D-CF72-4854-9DB7-2E545C03DE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900" y="1172594"/>
            <a:ext cx="3179308" cy="4512812"/>
          </a:xfrm>
          <a:prstGeom prst="roundRect">
            <a:avLst>
              <a:gd name="adj" fmla="val 2709"/>
            </a:avLst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68649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000070" y="628100"/>
            <a:ext cx="2615473" cy="5601799"/>
          </a:xfrm>
          <a:custGeom>
            <a:avLst/>
            <a:gdLst>
              <a:gd name="connsiteX0" fmla="*/ 241302 w 2042159"/>
              <a:gd name="connsiteY0" fmla="*/ 0 h 4373880"/>
              <a:gd name="connsiteX1" fmla="*/ 1800857 w 2042159"/>
              <a:gd name="connsiteY1" fmla="*/ 0 h 4373880"/>
              <a:gd name="connsiteX2" fmla="*/ 2042159 w 2042159"/>
              <a:gd name="connsiteY2" fmla="*/ 241302 h 4373880"/>
              <a:gd name="connsiteX3" fmla="*/ 2042159 w 2042159"/>
              <a:gd name="connsiteY3" fmla="*/ 4132578 h 4373880"/>
              <a:gd name="connsiteX4" fmla="*/ 1800857 w 2042159"/>
              <a:gd name="connsiteY4" fmla="*/ 4373880 h 4373880"/>
              <a:gd name="connsiteX5" fmla="*/ 241302 w 2042159"/>
              <a:gd name="connsiteY5" fmla="*/ 4373880 h 4373880"/>
              <a:gd name="connsiteX6" fmla="*/ 0 w 2042159"/>
              <a:gd name="connsiteY6" fmla="*/ 4132578 h 4373880"/>
              <a:gd name="connsiteX7" fmla="*/ 0 w 2042159"/>
              <a:gd name="connsiteY7" fmla="*/ 241302 h 4373880"/>
              <a:gd name="connsiteX8" fmla="*/ 241302 w 2042159"/>
              <a:gd name="connsiteY8" fmla="*/ 0 h 437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2159" h="4373880">
                <a:moveTo>
                  <a:pt x="241302" y="0"/>
                </a:moveTo>
                <a:lnTo>
                  <a:pt x="1800857" y="0"/>
                </a:lnTo>
                <a:cubicBezTo>
                  <a:pt x="1934124" y="0"/>
                  <a:pt x="2042159" y="108035"/>
                  <a:pt x="2042159" y="241302"/>
                </a:cubicBezTo>
                <a:lnTo>
                  <a:pt x="2042159" y="4132578"/>
                </a:lnTo>
                <a:cubicBezTo>
                  <a:pt x="2042159" y="4265845"/>
                  <a:pt x="1934124" y="4373880"/>
                  <a:pt x="1800857" y="4373880"/>
                </a:cubicBezTo>
                <a:lnTo>
                  <a:pt x="241302" y="4373880"/>
                </a:lnTo>
                <a:cubicBezTo>
                  <a:pt x="108035" y="4373880"/>
                  <a:pt x="0" y="4265845"/>
                  <a:pt x="0" y="4132578"/>
                </a:cubicBezTo>
                <a:lnTo>
                  <a:pt x="0" y="241302"/>
                </a:lnTo>
                <a:cubicBezTo>
                  <a:pt x="0" y="108035"/>
                  <a:pt x="108035" y="0"/>
                  <a:pt x="24130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363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3967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0FD792-C329-41B2-824F-69EC837E9D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65650" y="0"/>
            <a:ext cx="30607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86815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36FB22D-F75D-459B-A463-D026926B84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7400" y="717550"/>
            <a:ext cx="4699000" cy="54229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57123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075F798-BAFB-4423-9259-F95B9E6F64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81200" y="0"/>
            <a:ext cx="56515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20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DA57246-15CE-4610-95A9-DC61EE072B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990975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85687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C27962-66E4-4DD8-A5DB-F126B8618B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913" y="1397000"/>
            <a:ext cx="4441825" cy="4064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6615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A88033F-E1F4-41DC-97B4-983D54BF26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98625" y="1800225"/>
            <a:ext cx="4629150" cy="5057775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3039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2691160-3FF4-4D18-9E53-9D19196B42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5999" y="2452914"/>
            <a:ext cx="7794171" cy="4405086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7822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55D68BF-8BA3-4930-A3A2-2ECB8914BB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270625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87654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C2BD4AD-70B3-4583-9866-FDD3A5ECA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66800" y="0"/>
            <a:ext cx="4318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77166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68F49AA-CAC7-443F-BB8A-08465E0F45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7600" y="0"/>
            <a:ext cx="4114800" cy="6858000"/>
          </a:xfrm>
        </p:spPr>
        <p:txBody>
          <a:bodyPr/>
          <a:lstStyle/>
          <a:p>
            <a:endParaRPr lang="en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6D0B9D8-CEC5-446A-BCC0-EEB1A29EAD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02300" y="994833"/>
            <a:ext cx="2921000" cy="4868334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277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12E7D9F-29E4-4828-9FD1-0FBB53F217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104900"/>
            <a:ext cx="6096000" cy="44831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7535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4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AAE3F5-29DA-46D3-ABF0-5A48FBF29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236C74-77AE-48F1-86CE-D2BE3BB01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E5C09-B6BA-4BC0-9453-5C21E9A8CB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51B3D-4A2F-4419-BCBB-4A9912FC3D3A}" type="datetimeFigureOut">
              <a:rPr lang="en-ID" smtClean="0"/>
              <a:t>20/10/2020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AECFA-CE7E-4D21-BF3A-65B1826C36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6244F-D59C-45B3-BD5F-DD2F6D10B7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2CF1A-2FBD-42FE-9252-95001692D3B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8333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325681-056B-451C-8752-2C40C4756282}"/>
              </a:ext>
            </a:extLst>
          </p:cNvPr>
          <p:cNvSpPr/>
          <p:nvPr/>
        </p:nvSpPr>
        <p:spPr>
          <a:xfrm>
            <a:off x="1" y="942392"/>
            <a:ext cx="5461000" cy="4973216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5B8FBE-D704-4114-AD6C-3A7625EB4186}"/>
              </a:ext>
            </a:extLst>
          </p:cNvPr>
          <p:cNvSpPr/>
          <p:nvPr/>
        </p:nvSpPr>
        <p:spPr>
          <a:xfrm>
            <a:off x="11304588" y="0"/>
            <a:ext cx="887412" cy="6858000"/>
          </a:xfrm>
          <a:prstGeom prst="rect">
            <a:avLst/>
          </a:prstGeom>
          <a:solidFill>
            <a:srgbClr val="54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C181C1-4537-492F-837F-E2641EB679DA}"/>
              </a:ext>
            </a:extLst>
          </p:cNvPr>
          <p:cNvSpPr/>
          <p:nvPr/>
        </p:nvSpPr>
        <p:spPr>
          <a:xfrm>
            <a:off x="1" y="2886675"/>
            <a:ext cx="5461000" cy="1084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6000" b="1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POINTERS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3DF2A1-218F-4915-8AB8-F732437EA34D}"/>
              </a:ext>
            </a:extLst>
          </p:cNvPr>
          <p:cNvSpPr txBox="1"/>
          <p:nvPr/>
        </p:nvSpPr>
        <p:spPr>
          <a:xfrm>
            <a:off x="1346201" y="1225960"/>
            <a:ext cx="2768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layfair Display" panose="00000500000000000000" pitchFamily="50" charset="0"/>
              </a:rPr>
              <a:t>Fashion Concept Presentation</a:t>
            </a:r>
            <a:endParaRPr lang="en-ID" sz="1200" dirty="0">
              <a:solidFill>
                <a:schemeClr val="tx1">
                  <a:lumMod val="95000"/>
                  <a:lumOff val="5000"/>
                </a:schemeClr>
              </a:solidFill>
              <a:latin typeface="Playfair Display" panose="000005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5C7C77-670F-49BF-AE21-BD9F4D86F92F}"/>
              </a:ext>
            </a:extLst>
          </p:cNvPr>
          <p:cNvSpPr txBox="1"/>
          <p:nvPr/>
        </p:nvSpPr>
        <p:spPr>
          <a:xfrm>
            <a:off x="1346201" y="5355041"/>
            <a:ext cx="2768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layfair Display" panose="00000500000000000000" pitchFamily="50" charset="0"/>
              </a:rPr>
              <a:t>Style 2020</a:t>
            </a:r>
            <a:endParaRPr lang="en-ID" sz="1200" dirty="0">
              <a:solidFill>
                <a:schemeClr val="tx1">
                  <a:lumMod val="95000"/>
                  <a:lumOff val="5000"/>
                </a:schemeClr>
              </a:solidFill>
              <a:latin typeface="Playfair Display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CBA8E1-3313-4806-90ED-81D7CC0788DA}"/>
              </a:ext>
            </a:extLst>
          </p:cNvPr>
          <p:cNvSpPr txBox="1"/>
          <p:nvPr/>
        </p:nvSpPr>
        <p:spPr>
          <a:xfrm>
            <a:off x="11563628" y="717623"/>
            <a:ext cx="369332" cy="5422754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ctr"/>
            <a:r>
              <a:rPr lang="en-US" sz="1200" b="0" i="0" spc="600" dirty="0">
                <a:solidFill>
                  <a:schemeClr val="bg1"/>
                </a:solidFill>
                <a:effectLst/>
                <a:latin typeface="Playfair Display" panose="00000500000000000000" pitchFamily="50" charset="0"/>
              </a:rPr>
              <a:t>Fashion Concept Presentation </a:t>
            </a:r>
            <a:endParaRPr lang="en-ID" sz="1200" spc="600" dirty="0">
              <a:solidFill>
                <a:schemeClr val="bg1"/>
              </a:solidFill>
              <a:latin typeface="Playfair Display" panose="00000500000000000000" pitchFamily="50" charset="0"/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2A0FF6A-0C24-488E-BBE2-38D0830F221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6" r="73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15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504891B-BBE8-4C99-A78D-4159FEC8C8C2}"/>
              </a:ext>
            </a:extLst>
          </p:cNvPr>
          <p:cNvSpPr/>
          <p:nvPr/>
        </p:nvSpPr>
        <p:spPr>
          <a:xfrm>
            <a:off x="0" y="0"/>
            <a:ext cx="1143000" cy="6858000"/>
          </a:xfrm>
          <a:prstGeom prst="rect">
            <a:avLst/>
          </a:prstGeom>
          <a:solidFill>
            <a:srgbClr val="54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3A13C2-4CD8-489F-B031-F5D7863BEE6B}"/>
              </a:ext>
            </a:extLst>
          </p:cNvPr>
          <p:cNvSpPr/>
          <p:nvPr/>
        </p:nvSpPr>
        <p:spPr>
          <a:xfrm>
            <a:off x="7154747" y="3479801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5527EE-DE2D-451B-8E75-BFDB262034C3}"/>
              </a:ext>
            </a:extLst>
          </p:cNvPr>
          <p:cNvSpPr/>
          <p:nvPr/>
        </p:nvSpPr>
        <p:spPr>
          <a:xfrm>
            <a:off x="7154747" y="11904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BEST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855A83-FC40-4BAD-8DCF-D22CC59BA5D2}"/>
              </a:ext>
            </a:extLst>
          </p:cNvPr>
          <p:cNvSpPr/>
          <p:nvPr/>
        </p:nvSpPr>
        <p:spPr>
          <a:xfrm>
            <a:off x="7154747" y="17832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626446-D11C-43DD-9047-8224DA737C9B}"/>
              </a:ext>
            </a:extLst>
          </p:cNvPr>
          <p:cNvSpPr/>
          <p:nvPr/>
        </p:nvSpPr>
        <p:spPr>
          <a:xfrm>
            <a:off x="7154747" y="5185538"/>
            <a:ext cx="1798753" cy="89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2A7E320C-F601-462C-92D2-F0A08236CF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3" b="89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54384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D119317-F9E0-455B-90FD-0D64F0CCD0DB}"/>
              </a:ext>
            </a:extLst>
          </p:cNvPr>
          <p:cNvSpPr/>
          <p:nvPr/>
        </p:nvSpPr>
        <p:spPr>
          <a:xfrm>
            <a:off x="8272347" y="3225801"/>
            <a:ext cx="1430453" cy="2142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0CEE98-C246-477B-982B-E65BCE478B61}"/>
              </a:ext>
            </a:extLst>
          </p:cNvPr>
          <p:cNvSpPr/>
          <p:nvPr/>
        </p:nvSpPr>
        <p:spPr>
          <a:xfrm>
            <a:off x="1011847" y="24604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CEO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FA9565-142B-4C31-92EE-BE29EF337C59}"/>
              </a:ext>
            </a:extLst>
          </p:cNvPr>
          <p:cNvSpPr/>
          <p:nvPr/>
        </p:nvSpPr>
        <p:spPr>
          <a:xfrm>
            <a:off x="1011847" y="30532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POINTER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F2CFD9-7946-40FE-99A0-A7EF573C2981}"/>
              </a:ext>
            </a:extLst>
          </p:cNvPr>
          <p:cNvSpPr/>
          <p:nvPr/>
        </p:nvSpPr>
        <p:spPr>
          <a:xfrm>
            <a:off x="8272347" y="2844125"/>
            <a:ext cx="2624253" cy="336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b="1" kern="17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NATALIA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A42C7BD-3C4B-43D0-BFB4-6B5AE6B6DC2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5" r="276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1329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ED8828-4C50-4F4D-B151-81D0F703A59C}"/>
              </a:ext>
            </a:extLst>
          </p:cNvPr>
          <p:cNvSpPr/>
          <p:nvPr/>
        </p:nvSpPr>
        <p:spPr>
          <a:xfrm>
            <a:off x="1394958" y="0"/>
            <a:ext cx="6096000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A936A6-30FB-4BB3-A28E-17966EC280BC}"/>
              </a:ext>
            </a:extLst>
          </p:cNvPr>
          <p:cNvSpPr/>
          <p:nvPr/>
        </p:nvSpPr>
        <p:spPr>
          <a:xfrm>
            <a:off x="6096000" y="19778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BRAND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8428E9-C7CD-444C-BEB6-6A316ADD09FB}"/>
              </a:ext>
            </a:extLst>
          </p:cNvPr>
          <p:cNvSpPr/>
          <p:nvPr/>
        </p:nvSpPr>
        <p:spPr>
          <a:xfrm>
            <a:off x="6096000" y="25706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AMBASSADOR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464A31-A099-4D60-9C8C-FC03199D4B5B}"/>
              </a:ext>
            </a:extLst>
          </p:cNvPr>
          <p:cNvSpPr/>
          <p:nvPr/>
        </p:nvSpPr>
        <p:spPr>
          <a:xfrm>
            <a:off x="6096000" y="4267200"/>
            <a:ext cx="3302000" cy="89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62A10B-D588-47A8-9C5F-398423D48D50}"/>
              </a:ext>
            </a:extLst>
          </p:cNvPr>
          <p:cNvSpPr/>
          <p:nvPr/>
        </p:nvSpPr>
        <p:spPr>
          <a:xfrm>
            <a:off x="6096000" y="3885524"/>
            <a:ext cx="2624253" cy="336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b="1" kern="17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JENITA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59D1E90-15C3-4108-A81B-1835BAEBE8E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4" r="66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63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34C7A2-5126-4544-84AE-A4C216FD54FA}"/>
              </a:ext>
            </a:extLst>
          </p:cNvPr>
          <p:cNvSpPr/>
          <p:nvPr/>
        </p:nvSpPr>
        <p:spPr>
          <a:xfrm>
            <a:off x="0" y="0"/>
            <a:ext cx="1981200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898BD5-51B9-44FA-8CDC-B960CB5FB788}"/>
              </a:ext>
            </a:extLst>
          </p:cNvPr>
          <p:cNvSpPr/>
          <p:nvPr/>
        </p:nvSpPr>
        <p:spPr>
          <a:xfrm>
            <a:off x="8305800" y="3937000"/>
            <a:ext cx="1905000" cy="1519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720F2-6603-4BA5-A6DE-EE25E372ADFE}"/>
              </a:ext>
            </a:extLst>
          </p:cNvPr>
          <p:cNvSpPr/>
          <p:nvPr/>
        </p:nvSpPr>
        <p:spPr>
          <a:xfrm>
            <a:off x="8305800" y="2959101"/>
            <a:ext cx="2624253" cy="469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2400" b="1" kern="17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JOHN DOE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22CCB-86CC-48BF-B200-6426E0C1076A}"/>
              </a:ext>
            </a:extLst>
          </p:cNvPr>
          <p:cNvSpPr/>
          <p:nvPr/>
        </p:nvSpPr>
        <p:spPr>
          <a:xfrm>
            <a:off x="8305800" y="3429000"/>
            <a:ext cx="2624253" cy="336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b="1" kern="17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PHOTOGRAPHY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47B6E65-4A18-4BA6-BE9B-A3BEBD1F547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6" r="87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6695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4AAC776-4828-48A5-8690-28FA179DB629}"/>
              </a:ext>
            </a:extLst>
          </p:cNvPr>
          <p:cNvSpPr/>
          <p:nvPr/>
        </p:nvSpPr>
        <p:spPr>
          <a:xfrm>
            <a:off x="734558" y="0"/>
            <a:ext cx="6096000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CDE54B1-B07D-4ADC-8D8C-C7754761343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8" r="26658"/>
          <a:stretch>
            <a:fillRect/>
          </a:stretch>
        </p:blipFill>
        <p:spPr/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E1BD7E-870B-429A-AEBA-B5AB610508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7829" y="504002"/>
            <a:ext cx="2899954" cy="584999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BD5B9E3-BF54-447C-BA49-149A485524C9}"/>
              </a:ext>
            </a:extLst>
          </p:cNvPr>
          <p:cNvSpPr/>
          <p:nvPr/>
        </p:nvSpPr>
        <p:spPr>
          <a:xfrm>
            <a:off x="5499100" y="3844472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BBD17E-410F-4521-9B40-0E50C7EBEB2B}"/>
              </a:ext>
            </a:extLst>
          </p:cNvPr>
          <p:cNvSpPr/>
          <p:nvPr/>
        </p:nvSpPr>
        <p:spPr>
          <a:xfrm>
            <a:off x="5499100" y="155515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PHONE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DCC4EE-692D-42BA-ADA4-0A224253588A}"/>
              </a:ext>
            </a:extLst>
          </p:cNvPr>
          <p:cNvSpPr/>
          <p:nvPr/>
        </p:nvSpPr>
        <p:spPr>
          <a:xfrm>
            <a:off x="5499100" y="214796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</p:spTree>
    <p:extLst>
      <p:ext uri="{BB962C8B-B14F-4D97-AF65-F5344CB8AC3E}">
        <p14:creationId xmlns:p14="http://schemas.microsoft.com/office/powerpoint/2010/main" val="3567521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04491F3-D5A6-4457-ADB6-DF87A995A785}"/>
              </a:ext>
            </a:extLst>
          </p:cNvPr>
          <p:cNvSpPr/>
          <p:nvPr/>
        </p:nvSpPr>
        <p:spPr>
          <a:xfrm>
            <a:off x="1966458" y="0"/>
            <a:ext cx="6096000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C60D28-F23D-4566-894B-EBB8F49FA3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847369"/>
            <a:ext cx="3881061" cy="51597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051E842-07FB-4B6F-9F76-66FB99EC1003}"/>
              </a:ext>
            </a:extLst>
          </p:cNvPr>
          <p:cNvSpPr/>
          <p:nvPr/>
        </p:nvSpPr>
        <p:spPr>
          <a:xfrm>
            <a:off x="6096000" y="3844472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95D99C-B5FA-403F-B735-4A368B386074}"/>
              </a:ext>
            </a:extLst>
          </p:cNvPr>
          <p:cNvSpPr/>
          <p:nvPr/>
        </p:nvSpPr>
        <p:spPr>
          <a:xfrm>
            <a:off x="6096000" y="155515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IPAD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03A6584-27A3-43FB-AEFE-3E77E73EDE54}"/>
              </a:ext>
            </a:extLst>
          </p:cNvPr>
          <p:cNvSpPr/>
          <p:nvPr/>
        </p:nvSpPr>
        <p:spPr>
          <a:xfrm>
            <a:off x="6096000" y="214796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FF951DBD-18E5-4A92-BB22-27C0AD63F90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1" r="147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9054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4C43C6-FA37-4826-AEE3-2EF1E383B04F}"/>
              </a:ext>
            </a:extLst>
          </p:cNvPr>
          <p:cNvSpPr/>
          <p:nvPr/>
        </p:nvSpPr>
        <p:spPr>
          <a:xfrm>
            <a:off x="7559333" y="3971472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E1C993-EED6-4A0F-AEC1-F56C62AF94FD}"/>
              </a:ext>
            </a:extLst>
          </p:cNvPr>
          <p:cNvSpPr/>
          <p:nvPr/>
        </p:nvSpPr>
        <p:spPr>
          <a:xfrm>
            <a:off x="7559333" y="168215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LAPTOP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200146-D975-491F-93BF-2DC0CD0C9CEE}"/>
              </a:ext>
            </a:extLst>
          </p:cNvPr>
          <p:cNvSpPr/>
          <p:nvPr/>
        </p:nvSpPr>
        <p:spPr>
          <a:xfrm>
            <a:off x="7559333" y="227496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CE14AA-D49D-4625-8736-6CCDAF0AADDC}"/>
              </a:ext>
            </a:extLst>
          </p:cNvPr>
          <p:cNvSpPr txBox="1"/>
          <p:nvPr/>
        </p:nvSpPr>
        <p:spPr>
          <a:xfrm>
            <a:off x="286028" y="717623"/>
            <a:ext cx="369332" cy="5422754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ctr"/>
            <a:r>
              <a:rPr lang="en-US" sz="1200" b="0" i="0" spc="6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layfair Display" panose="00000500000000000000" pitchFamily="50" charset="0"/>
              </a:rPr>
              <a:t>Fashion Concept Presentation </a:t>
            </a:r>
            <a:endParaRPr lang="en-ID" sz="1200" spc="600" dirty="0">
              <a:solidFill>
                <a:schemeClr val="tx1">
                  <a:lumMod val="95000"/>
                  <a:lumOff val="5000"/>
                </a:schemeClr>
              </a:solidFill>
              <a:latin typeface="Playfair Display" panose="00000500000000000000" pitchFamily="50" charset="0"/>
            </a:endParaRP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2A16056-135E-48BF-A944-574C3D6EEE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7" b="169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0401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3A3627F-D3DA-4D59-8F60-76B5E3FAFE61}"/>
              </a:ext>
            </a:extLst>
          </p:cNvPr>
          <p:cNvSpPr/>
          <p:nvPr/>
        </p:nvSpPr>
        <p:spPr>
          <a:xfrm>
            <a:off x="1450633" y="3857172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48BBFB-4F98-45B6-83A3-96EF17921574}"/>
              </a:ext>
            </a:extLst>
          </p:cNvPr>
          <p:cNvSpPr/>
          <p:nvPr/>
        </p:nvSpPr>
        <p:spPr>
          <a:xfrm>
            <a:off x="1450633" y="156785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DESKTOP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8FC201-AB00-49C3-B4FF-683D8D11AAC7}"/>
              </a:ext>
            </a:extLst>
          </p:cNvPr>
          <p:cNvSpPr/>
          <p:nvPr/>
        </p:nvSpPr>
        <p:spPr>
          <a:xfrm>
            <a:off x="1450633" y="216066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6D85EA65-A797-4F48-970C-3B332141C25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0" b="214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63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B0DEF50-9D94-407B-A622-8D4B8379DA76}"/>
              </a:ext>
            </a:extLst>
          </p:cNvPr>
          <p:cNvSpPr/>
          <p:nvPr/>
        </p:nvSpPr>
        <p:spPr>
          <a:xfrm>
            <a:off x="734558" y="0"/>
            <a:ext cx="2821442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EBA059B-B786-4FC3-BB09-C12EFCD6A0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2345006"/>
              </p:ext>
            </p:extLst>
          </p:nvPr>
        </p:nvGraphicFramePr>
        <p:xfrm>
          <a:off x="1193801" y="1443724"/>
          <a:ext cx="4401456" cy="3970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75DD1E06-37F0-440E-AD20-4AD9F4892B89}"/>
              </a:ext>
            </a:extLst>
          </p:cNvPr>
          <p:cNvSpPr/>
          <p:nvPr/>
        </p:nvSpPr>
        <p:spPr>
          <a:xfrm>
            <a:off x="6695733" y="4018476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7C703C-F3F3-4599-98BE-954002A73D17}"/>
              </a:ext>
            </a:extLst>
          </p:cNvPr>
          <p:cNvSpPr/>
          <p:nvPr/>
        </p:nvSpPr>
        <p:spPr>
          <a:xfrm>
            <a:off x="6695733" y="1729155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CHART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38145E-88ED-4237-92F1-C7D0EE7E76D9}"/>
              </a:ext>
            </a:extLst>
          </p:cNvPr>
          <p:cNvSpPr/>
          <p:nvPr/>
        </p:nvSpPr>
        <p:spPr>
          <a:xfrm>
            <a:off x="6695733" y="2321965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2247938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B0DEF50-9D94-407B-A622-8D4B8379DA76}"/>
              </a:ext>
            </a:extLst>
          </p:cNvPr>
          <p:cNvSpPr/>
          <p:nvPr/>
        </p:nvSpPr>
        <p:spPr>
          <a:xfrm>
            <a:off x="5738358" y="0"/>
            <a:ext cx="2821442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DD1E06-37F0-440E-AD20-4AD9F4892B89}"/>
              </a:ext>
            </a:extLst>
          </p:cNvPr>
          <p:cNvSpPr/>
          <p:nvPr/>
        </p:nvSpPr>
        <p:spPr>
          <a:xfrm>
            <a:off x="6695733" y="4018476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7C703C-F3F3-4599-98BE-954002A73D17}"/>
              </a:ext>
            </a:extLst>
          </p:cNvPr>
          <p:cNvSpPr/>
          <p:nvPr/>
        </p:nvSpPr>
        <p:spPr>
          <a:xfrm>
            <a:off x="6695733" y="1729155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CHART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38145E-88ED-4237-92F1-C7D0EE7E76D9}"/>
              </a:ext>
            </a:extLst>
          </p:cNvPr>
          <p:cNvSpPr/>
          <p:nvPr/>
        </p:nvSpPr>
        <p:spPr>
          <a:xfrm>
            <a:off x="6695733" y="2321965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DATA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0907DEB-2CAF-486E-8D9A-7995D0BF08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8899181"/>
              </p:ext>
            </p:extLst>
          </p:nvPr>
        </p:nvGraphicFramePr>
        <p:xfrm>
          <a:off x="746468" y="1334398"/>
          <a:ext cx="5349532" cy="4182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3974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BFC1EB2-99A1-43F5-90BA-CB946E904145}"/>
              </a:ext>
            </a:extLst>
          </p:cNvPr>
          <p:cNvSpPr/>
          <p:nvPr/>
        </p:nvSpPr>
        <p:spPr>
          <a:xfrm>
            <a:off x="3990975" y="0"/>
            <a:ext cx="7257596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BEA25E-0C87-49B1-993A-197E3B8A68C4}"/>
              </a:ext>
            </a:extLst>
          </p:cNvPr>
          <p:cNvSpPr/>
          <p:nvPr/>
        </p:nvSpPr>
        <p:spPr>
          <a:xfrm>
            <a:off x="6312636" y="4553858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C66BB4-95E4-4768-BAE1-C32A8EA6CAB4}"/>
              </a:ext>
            </a:extLst>
          </p:cNvPr>
          <p:cNvSpPr/>
          <p:nvPr/>
        </p:nvSpPr>
        <p:spPr>
          <a:xfrm>
            <a:off x="4786962" y="287715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ABOUT US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0B6A7851-5560-4BA6-9148-538CE894FB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3" r="209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3274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314C22B-5A92-4794-84CC-52CF4A2F99DA}"/>
              </a:ext>
            </a:extLst>
          </p:cNvPr>
          <p:cNvSpPr/>
          <p:nvPr/>
        </p:nvSpPr>
        <p:spPr>
          <a:xfrm>
            <a:off x="2844800" y="736600"/>
            <a:ext cx="6502400" cy="53848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B9185A-1416-4251-9BCF-AFF38E0F8209}"/>
              </a:ext>
            </a:extLst>
          </p:cNvPr>
          <p:cNvSpPr/>
          <p:nvPr/>
        </p:nvSpPr>
        <p:spPr>
          <a:xfrm>
            <a:off x="3365500" y="2886675"/>
            <a:ext cx="5461000" cy="1084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6000" b="1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THANK YOU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7F8D88-4A21-433D-BC3B-8188BE755E6A}"/>
              </a:ext>
            </a:extLst>
          </p:cNvPr>
          <p:cNvSpPr txBox="1"/>
          <p:nvPr/>
        </p:nvSpPr>
        <p:spPr>
          <a:xfrm>
            <a:off x="4711700" y="1225960"/>
            <a:ext cx="2768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layfair Display" panose="00000500000000000000" pitchFamily="50" charset="0"/>
              </a:rPr>
              <a:t>Fashion Concept Presentation</a:t>
            </a:r>
            <a:endParaRPr lang="en-ID" sz="1200" dirty="0">
              <a:solidFill>
                <a:schemeClr val="tx1">
                  <a:lumMod val="95000"/>
                  <a:lumOff val="5000"/>
                </a:schemeClr>
              </a:solidFill>
              <a:latin typeface="Playfair Display" panose="000005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13A52B-8318-4D0A-90A2-8BF778B25FAD}"/>
              </a:ext>
            </a:extLst>
          </p:cNvPr>
          <p:cNvSpPr txBox="1"/>
          <p:nvPr/>
        </p:nvSpPr>
        <p:spPr>
          <a:xfrm>
            <a:off x="4711700" y="5355041"/>
            <a:ext cx="2768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layfair Display" panose="00000500000000000000" pitchFamily="50" charset="0"/>
              </a:rPr>
              <a:t>Style 2020</a:t>
            </a:r>
            <a:endParaRPr lang="en-ID" sz="1200" dirty="0">
              <a:solidFill>
                <a:schemeClr val="tx1">
                  <a:lumMod val="95000"/>
                  <a:lumOff val="5000"/>
                </a:schemeClr>
              </a:solidFill>
              <a:latin typeface="Playfair Displa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251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3638249-7C43-41F7-8F7D-25B7F3BC2402}"/>
              </a:ext>
            </a:extLst>
          </p:cNvPr>
          <p:cNvSpPr/>
          <p:nvPr/>
        </p:nvSpPr>
        <p:spPr>
          <a:xfrm>
            <a:off x="1451429" y="0"/>
            <a:ext cx="9783309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BEF6DD-7D4F-423E-AA82-4A4FE2ADE6DF}"/>
              </a:ext>
            </a:extLst>
          </p:cNvPr>
          <p:cNvSpPr/>
          <p:nvPr/>
        </p:nvSpPr>
        <p:spPr>
          <a:xfrm>
            <a:off x="11234738" y="0"/>
            <a:ext cx="957262" cy="6858000"/>
          </a:xfrm>
          <a:prstGeom prst="rect">
            <a:avLst/>
          </a:prstGeom>
          <a:solidFill>
            <a:srgbClr val="54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endParaRPr lang="en-ID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EC37D8-061A-4BC4-8A81-5B3D0DE6F799}"/>
              </a:ext>
            </a:extLst>
          </p:cNvPr>
          <p:cNvSpPr/>
          <p:nvPr/>
        </p:nvSpPr>
        <p:spPr>
          <a:xfrm>
            <a:off x="2452857" y="4016829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6AB269-9C67-44D6-8607-4256038E12D2}"/>
              </a:ext>
            </a:extLst>
          </p:cNvPr>
          <p:cNvSpPr/>
          <p:nvPr/>
        </p:nvSpPr>
        <p:spPr>
          <a:xfrm>
            <a:off x="2452857" y="1727508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LOOK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00F6E1-2CFE-4132-B179-C9E4CED3953A}"/>
              </a:ext>
            </a:extLst>
          </p:cNvPr>
          <p:cNvSpPr/>
          <p:nvPr/>
        </p:nvSpPr>
        <p:spPr>
          <a:xfrm>
            <a:off x="2452857" y="2320318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BOOK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B999059D-7EAD-4BF9-B154-CC866A10BE1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b="42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87774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1012F69-593B-4D68-B513-87D560AE40C2}"/>
              </a:ext>
            </a:extLst>
          </p:cNvPr>
          <p:cNvSpPr/>
          <p:nvPr/>
        </p:nvSpPr>
        <p:spPr>
          <a:xfrm>
            <a:off x="7154747" y="4408715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F9AD09-E306-4251-9CF4-7240A81EA620}"/>
              </a:ext>
            </a:extLst>
          </p:cNvPr>
          <p:cNvSpPr/>
          <p:nvPr/>
        </p:nvSpPr>
        <p:spPr>
          <a:xfrm>
            <a:off x="7154747" y="2119394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OUR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7CF569-26A9-411B-8E98-B2B1D5AAF3DF}"/>
              </a:ext>
            </a:extLst>
          </p:cNvPr>
          <p:cNvSpPr/>
          <p:nvPr/>
        </p:nvSpPr>
        <p:spPr>
          <a:xfrm>
            <a:off x="7154747" y="2712204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HISTORY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5258C1-E025-47EE-BAF9-525523DD23FA}"/>
              </a:ext>
            </a:extLst>
          </p:cNvPr>
          <p:cNvSpPr/>
          <p:nvPr/>
        </p:nvSpPr>
        <p:spPr>
          <a:xfrm>
            <a:off x="11205029" y="0"/>
            <a:ext cx="986971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77EAE37E-AEF8-4042-9F87-946D61BA3D4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" r="42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2874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F1246C4-41B1-4BDF-AD31-82A13C0C221D}"/>
              </a:ext>
            </a:extLst>
          </p:cNvPr>
          <p:cNvSpPr/>
          <p:nvPr/>
        </p:nvSpPr>
        <p:spPr>
          <a:xfrm>
            <a:off x="7997371" y="0"/>
            <a:ext cx="4194629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22A8EB-87EE-4D30-A2C7-78D34FCAAE5B}"/>
              </a:ext>
            </a:extLst>
          </p:cNvPr>
          <p:cNvSpPr txBox="1"/>
          <p:nvPr/>
        </p:nvSpPr>
        <p:spPr>
          <a:xfrm>
            <a:off x="3555999" y="909934"/>
            <a:ext cx="67636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01010"/>
                </a:solidFill>
                <a:effectLst/>
                <a:latin typeface="Playfair Display" panose="00000500000000000000" pitchFamily="50" charset="0"/>
              </a:rPr>
              <a:t>I have a dream that my four little children will one day live in a nation where they will not be judged by the color of their skin, but by the content of their character.</a:t>
            </a:r>
            <a:endParaRPr lang="en-ID" dirty="0">
              <a:latin typeface="Playfair Display" panose="00000500000000000000" pitchFamily="50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4C95A6-003B-44E5-B26B-413B8DAF537C}"/>
              </a:ext>
            </a:extLst>
          </p:cNvPr>
          <p:cNvSpPr/>
          <p:nvPr/>
        </p:nvSpPr>
        <p:spPr>
          <a:xfrm>
            <a:off x="1436913" y="5119916"/>
            <a:ext cx="1843657" cy="89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4B8F68-F5C1-4105-99A1-01ADE08FB009}"/>
              </a:ext>
            </a:extLst>
          </p:cNvPr>
          <p:cNvSpPr/>
          <p:nvPr/>
        </p:nvSpPr>
        <p:spPr>
          <a:xfrm>
            <a:off x="1117600" y="4311356"/>
            <a:ext cx="2162970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1965339-DEEF-4D76-942F-AC8689D88E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41" b="217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6598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2490CCB-E1D9-43A0-A532-F15A78AA0839}"/>
              </a:ext>
            </a:extLst>
          </p:cNvPr>
          <p:cNvSpPr/>
          <p:nvPr/>
        </p:nvSpPr>
        <p:spPr>
          <a:xfrm>
            <a:off x="5384800" y="3429000"/>
            <a:ext cx="1333500" cy="3429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95F4A1-70DF-4D93-8783-6FFC623AFCAB}"/>
              </a:ext>
            </a:extLst>
          </p:cNvPr>
          <p:cNvSpPr/>
          <p:nvPr/>
        </p:nvSpPr>
        <p:spPr>
          <a:xfrm>
            <a:off x="7370647" y="4038601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C43576-E127-4CDE-94D6-2F67A04EC8ED}"/>
              </a:ext>
            </a:extLst>
          </p:cNvPr>
          <p:cNvSpPr/>
          <p:nvPr/>
        </p:nvSpPr>
        <p:spPr>
          <a:xfrm>
            <a:off x="5922847" y="13809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NEW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BC06EF-23DC-462D-A27D-42D7191931AE}"/>
              </a:ext>
            </a:extLst>
          </p:cNvPr>
          <p:cNvSpPr/>
          <p:nvPr/>
        </p:nvSpPr>
        <p:spPr>
          <a:xfrm>
            <a:off x="5922847" y="19737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ARRIVAL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10EDDB99-A983-4ACC-9B05-87865940FEF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r="18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6899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063EE1A3-4BFE-4BD7-A27F-9B78E96AF73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2" r="4282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4415A58-C8B7-4E93-8295-E764D52EEC7E}"/>
              </a:ext>
            </a:extLst>
          </p:cNvPr>
          <p:cNvSpPr/>
          <p:nvPr/>
        </p:nvSpPr>
        <p:spPr>
          <a:xfrm>
            <a:off x="7154747" y="3479801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A4A112-2AAA-4083-92F3-43D7BEEB7028}"/>
              </a:ext>
            </a:extLst>
          </p:cNvPr>
          <p:cNvSpPr/>
          <p:nvPr/>
        </p:nvSpPr>
        <p:spPr>
          <a:xfrm>
            <a:off x="7154747" y="11904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MOOD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E7AE76-7FC6-497A-B9CF-1D78BCC42339}"/>
              </a:ext>
            </a:extLst>
          </p:cNvPr>
          <p:cNvSpPr/>
          <p:nvPr/>
        </p:nvSpPr>
        <p:spPr>
          <a:xfrm>
            <a:off x="7154747" y="17832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BOARD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CF817C-B917-4C98-A7DC-EB7F0C3B3C18}"/>
              </a:ext>
            </a:extLst>
          </p:cNvPr>
          <p:cNvSpPr/>
          <p:nvPr/>
        </p:nvSpPr>
        <p:spPr>
          <a:xfrm>
            <a:off x="7154747" y="5185538"/>
            <a:ext cx="1798753" cy="89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1CCAC-3FD4-4248-83FB-48423F1FF442}"/>
              </a:ext>
            </a:extLst>
          </p:cNvPr>
          <p:cNvSpPr txBox="1"/>
          <p:nvPr/>
        </p:nvSpPr>
        <p:spPr>
          <a:xfrm>
            <a:off x="286028" y="717623"/>
            <a:ext cx="369332" cy="5422754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ctr"/>
            <a:r>
              <a:rPr lang="en-US" sz="1200" b="0" i="0" spc="600" dirty="0">
                <a:solidFill>
                  <a:schemeClr val="bg1"/>
                </a:solidFill>
                <a:effectLst/>
                <a:latin typeface="Playfair Display" panose="00000500000000000000" pitchFamily="50" charset="0"/>
              </a:rPr>
              <a:t>Fashion Concept Presentation </a:t>
            </a:r>
            <a:endParaRPr lang="en-ID" sz="1200" spc="600" dirty="0">
              <a:solidFill>
                <a:schemeClr val="bg1"/>
              </a:solidFill>
              <a:latin typeface="Playfair Displa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532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29A63AC-D11C-45AF-9482-C7B2A8517634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754E9C-3A96-4404-8161-40F52E783207}"/>
              </a:ext>
            </a:extLst>
          </p:cNvPr>
          <p:cNvSpPr/>
          <p:nvPr/>
        </p:nvSpPr>
        <p:spPr>
          <a:xfrm>
            <a:off x="0" y="0"/>
            <a:ext cx="1117600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C90CBA-7FDD-4A13-8C25-44764EE1AE4D}"/>
              </a:ext>
            </a:extLst>
          </p:cNvPr>
          <p:cNvSpPr/>
          <p:nvPr/>
        </p:nvSpPr>
        <p:spPr>
          <a:xfrm>
            <a:off x="9144000" y="3733801"/>
            <a:ext cx="2133600" cy="1726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C05806-4CE8-4D78-B11A-38D47A188077}"/>
              </a:ext>
            </a:extLst>
          </p:cNvPr>
          <p:cNvSpPr/>
          <p:nvPr/>
        </p:nvSpPr>
        <p:spPr>
          <a:xfrm>
            <a:off x="9093199" y="1338789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NEW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354A11-FA34-4772-99DA-4237E0FCC628}"/>
              </a:ext>
            </a:extLst>
          </p:cNvPr>
          <p:cNvSpPr/>
          <p:nvPr/>
        </p:nvSpPr>
        <p:spPr>
          <a:xfrm>
            <a:off x="9093200" y="2020499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STYLE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2830B14-B28C-4039-929E-5CFEA8305C8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3" r="19993"/>
          <a:stretch>
            <a:fillRect/>
          </a:stretch>
        </p:blipFill>
        <p:spPr/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33A2316F-F889-4D13-95F6-8FD24D7BD96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0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1956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F287462-E0BB-48C9-B5AD-4BCD3EF2D9EB}"/>
              </a:ext>
            </a:extLst>
          </p:cNvPr>
          <p:cNvSpPr/>
          <p:nvPr/>
        </p:nvSpPr>
        <p:spPr>
          <a:xfrm>
            <a:off x="6096001" y="0"/>
            <a:ext cx="6096000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27131F-CA50-46BE-8662-0EE64435AF32}"/>
              </a:ext>
            </a:extLst>
          </p:cNvPr>
          <p:cNvSpPr/>
          <p:nvPr/>
        </p:nvSpPr>
        <p:spPr>
          <a:xfrm>
            <a:off x="1414347" y="3898901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DDA545-2C74-413F-B3E9-BCBAA7615E52}"/>
              </a:ext>
            </a:extLst>
          </p:cNvPr>
          <p:cNvSpPr/>
          <p:nvPr/>
        </p:nvSpPr>
        <p:spPr>
          <a:xfrm>
            <a:off x="1414347" y="16095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OVER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5B6444-9AA7-4946-AD58-F8A3A2B4F844}"/>
              </a:ext>
            </a:extLst>
          </p:cNvPr>
          <p:cNvSpPr/>
          <p:nvPr/>
        </p:nvSpPr>
        <p:spPr>
          <a:xfrm>
            <a:off x="1414347" y="22023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VIEW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CCA51593-CE2E-467B-9F1D-CA82A0E6175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29" b="132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43097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3801</TotalTime>
  <Words>1053</Words>
  <Application>Microsoft Office PowerPoint</Application>
  <PresentationFormat>Widescreen</PresentationFormat>
  <Paragraphs>68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Lato</vt:lpstr>
      <vt:lpstr>Playfair Display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 studio</dc:creator>
  <cp:lastModifiedBy>one studio</cp:lastModifiedBy>
  <cp:revision>19</cp:revision>
  <dcterms:created xsi:type="dcterms:W3CDTF">2020-10-17T21:13:20Z</dcterms:created>
  <dcterms:modified xsi:type="dcterms:W3CDTF">2020-10-20T12:35:42Z</dcterms:modified>
</cp:coreProperties>
</file>