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263B53A-CC79-4E6B-8C2A-84C7F2BA2586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9">
            <a:extLst>
              <a:ext uri="{FF2B5EF4-FFF2-40B4-BE49-F238E27FC236}">
                <a16:creationId xmlns:a16="http://schemas.microsoft.com/office/drawing/2014/main" id="{CCF2D29C-D938-4360-8189-E6BB9211E885}"/>
              </a:ext>
            </a:extLst>
          </p:cNvPr>
          <p:cNvSpPr/>
          <p:nvPr/>
        </p:nvSpPr>
        <p:spPr>
          <a:xfrm>
            <a:off x="2922177" y="1069939"/>
            <a:ext cx="5424332" cy="3288464"/>
          </a:xfrm>
          <a:custGeom>
            <a:avLst/>
            <a:gdLst>
              <a:gd name="connsiteX0" fmla="*/ 0 w 5424332"/>
              <a:gd name="connsiteY0" fmla="*/ 0 h 3288464"/>
              <a:gd name="connsiteX1" fmla="*/ 5424332 w 5424332"/>
              <a:gd name="connsiteY1" fmla="*/ 0 h 3288464"/>
              <a:gd name="connsiteX2" fmla="*/ 5424332 w 5424332"/>
              <a:gd name="connsiteY2" fmla="*/ 3288464 h 3288464"/>
              <a:gd name="connsiteX3" fmla="*/ 0 w 5424332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2" h="3288464">
                <a:moveTo>
                  <a:pt x="0" y="0"/>
                </a:moveTo>
                <a:lnTo>
                  <a:pt x="5424332" y="0"/>
                </a:lnTo>
                <a:lnTo>
                  <a:pt x="5424332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PpHolder2">
            <a:extLst>
              <a:ext uri="{FF2B5EF4-FFF2-40B4-BE49-F238E27FC236}">
                <a16:creationId xmlns:a16="http://schemas.microsoft.com/office/drawing/2014/main" id="{27571FFC-B97F-420F-8E6F-1B348AA4F6A1}"/>
              </a:ext>
            </a:extLst>
          </p:cNvPr>
          <p:cNvSpPr/>
          <p:nvPr/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PpHolder2">
            <a:extLst>
              <a:ext uri="{FF2B5EF4-FFF2-40B4-BE49-F238E27FC236}">
                <a16:creationId xmlns:a16="http://schemas.microsoft.com/office/drawing/2014/main" id="{75147325-B5BA-4BCC-B508-57C0505206D3}"/>
              </a:ext>
            </a:extLst>
          </p:cNvPr>
          <p:cNvSpPr/>
          <p:nvPr/>
        </p:nvSpPr>
        <p:spPr>
          <a:xfrm>
            <a:off x="444503" y="441325"/>
            <a:ext cx="3706586" cy="5975350"/>
          </a:xfrm>
          <a:custGeom>
            <a:avLst/>
            <a:gdLst>
              <a:gd name="connsiteX0" fmla="*/ 0 w 3706586"/>
              <a:gd name="connsiteY0" fmla="*/ 0 h 5975350"/>
              <a:gd name="connsiteX1" fmla="*/ 3706586 w 3706586"/>
              <a:gd name="connsiteY1" fmla="*/ 0 h 5975350"/>
              <a:gd name="connsiteX2" fmla="*/ 3706586 w 3706586"/>
              <a:gd name="connsiteY2" fmla="*/ 5975350 h 5975350"/>
              <a:gd name="connsiteX3" fmla="*/ 0 w 370658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6" h="5975350">
                <a:moveTo>
                  <a:pt x="0" y="0"/>
                </a:moveTo>
                <a:lnTo>
                  <a:pt x="3706586" y="0"/>
                </a:lnTo>
                <a:lnTo>
                  <a:pt x="3706586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PpHolder11">
            <a:extLst>
              <a:ext uri="{FF2B5EF4-FFF2-40B4-BE49-F238E27FC236}">
                <a16:creationId xmlns:a16="http://schemas.microsoft.com/office/drawing/2014/main" id="{3DF793C8-0E5F-4589-8CC3-D0652BB9EA93}"/>
              </a:ext>
            </a:extLst>
          </p:cNvPr>
          <p:cNvSpPr/>
          <p:nvPr/>
        </p:nvSpPr>
        <p:spPr>
          <a:xfrm>
            <a:off x="4978403" y="484869"/>
            <a:ext cx="6770686" cy="2987675"/>
          </a:xfrm>
          <a:custGeom>
            <a:avLst/>
            <a:gdLst>
              <a:gd name="connsiteX0" fmla="*/ 0 w 6770686"/>
              <a:gd name="connsiteY0" fmla="*/ 0 h 2987675"/>
              <a:gd name="connsiteX1" fmla="*/ 6770686 w 6770686"/>
              <a:gd name="connsiteY1" fmla="*/ 0 h 2987675"/>
              <a:gd name="connsiteX2" fmla="*/ 6770686 w 6770686"/>
              <a:gd name="connsiteY2" fmla="*/ 2987675 h 2987675"/>
              <a:gd name="connsiteX3" fmla="*/ 0 w 6770686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6" h="2987675">
                <a:moveTo>
                  <a:pt x="0" y="0"/>
                </a:moveTo>
                <a:lnTo>
                  <a:pt x="6770686" y="0"/>
                </a:lnTo>
                <a:lnTo>
                  <a:pt x="6770686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E4011EE8-16F1-48D0-988A-F46C10178538}"/>
              </a:ext>
            </a:extLst>
          </p:cNvPr>
          <p:cNvSpPr/>
          <p:nvPr/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75CDBC8E-9E4A-4419-94A8-840286F1C267}"/>
              </a:ext>
            </a:extLst>
          </p:cNvPr>
          <p:cNvSpPr/>
          <p:nvPr/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82AD118A-2AE3-497D-8D7D-C85F13982FB4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0" name="PpHolder3">
            <a:extLst>
              <a:ext uri="{FF2B5EF4-FFF2-40B4-BE49-F238E27FC236}">
                <a16:creationId xmlns:a16="http://schemas.microsoft.com/office/drawing/2014/main" id="{C62B4B8D-A2A5-4F5F-95BC-2DF3450530EB}"/>
              </a:ext>
            </a:extLst>
          </p:cNvPr>
          <p:cNvSpPr/>
          <p:nvPr/>
        </p:nvSpPr>
        <p:spPr>
          <a:xfrm>
            <a:off x="1893889" y="441327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B8B42195-1F9B-49AE-9822-A3247704E1CE}"/>
              </a:ext>
            </a:extLst>
          </p:cNvPr>
          <p:cNvSpPr/>
          <p:nvPr/>
        </p:nvSpPr>
        <p:spPr>
          <a:xfrm>
            <a:off x="2" y="2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pHolder4">
            <a:extLst>
              <a:ext uri="{FF2B5EF4-FFF2-40B4-BE49-F238E27FC236}">
                <a16:creationId xmlns:a16="http://schemas.microsoft.com/office/drawing/2014/main" id="{89B9FC84-2AD1-4020-8CCB-EA0A4690CD13}"/>
              </a:ext>
            </a:extLst>
          </p:cNvPr>
          <p:cNvSpPr/>
          <p:nvPr/>
        </p:nvSpPr>
        <p:spPr>
          <a:xfrm>
            <a:off x="87967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PpHolder5">
            <a:extLst>
              <a:ext uri="{FF2B5EF4-FFF2-40B4-BE49-F238E27FC236}">
                <a16:creationId xmlns:a16="http://schemas.microsoft.com/office/drawing/2014/main" id="{9519BF4E-5F09-4D02-912C-368DF7760EFD}"/>
              </a:ext>
            </a:extLst>
          </p:cNvPr>
          <p:cNvSpPr/>
          <p:nvPr/>
        </p:nvSpPr>
        <p:spPr>
          <a:xfrm>
            <a:off x="5647160" y="441327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FCEC8886-2EC6-4F65-8EB9-33D0E306FCDD}"/>
              </a:ext>
            </a:extLst>
          </p:cNvPr>
          <p:cNvSpPr/>
          <p:nvPr/>
        </p:nvSpPr>
        <p:spPr>
          <a:xfrm>
            <a:off x="3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143BA1FF-3839-4BF5-9DE0-C6F8A8A28DED}"/>
              </a:ext>
            </a:extLst>
          </p:cNvPr>
          <p:cNvSpPr/>
          <p:nvPr/>
        </p:nvSpPr>
        <p:spPr>
          <a:xfrm>
            <a:off x="1" y="441326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1">
            <a:extLst>
              <a:ext uri="{FF2B5EF4-FFF2-40B4-BE49-F238E27FC236}">
                <a16:creationId xmlns:a16="http://schemas.microsoft.com/office/drawing/2014/main" id="{D8A0197B-E320-4552-BA0E-EF566BB387C0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0" name="PpHolder3">
            <a:extLst>
              <a:ext uri="{FF2B5EF4-FFF2-40B4-BE49-F238E27FC236}">
                <a16:creationId xmlns:a16="http://schemas.microsoft.com/office/drawing/2014/main" id="{2A13C817-2024-4781-9175-A3F4CC35182E}"/>
              </a:ext>
            </a:extLst>
          </p:cNvPr>
          <p:cNvSpPr/>
          <p:nvPr/>
        </p:nvSpPr>
        <p:spPr>
          <a:xfrm>
            <a:off x="5805717" y="441327"/>
            <a:ext cx="2115267" cy="2987675"/>
          </a:xfrm>
          <a:custGeom>
            <a:avLst/>
            <a:gdLst>
              <a:gd name="connsiteX0" fmla="*/ 0 w 2115267"/>
              <a:gd name="connsiteY0" fmla="*/ 0 h 2987675"/>
              <a:gd name="connsiteX1" fmla="*/ 2115267 w 2115267"/>
              <a:gd name="connsiteY1" fmla="*/ 0 h 2987675"/>
              <a:gd name="connsiteX2" fmla="*/ 2115267 w 2115267"/>
              <a:gd name="connsiteY2" fmla="*/ 2987675 h 2987675"/>
              <a:gd name="connsiteX3" fmla="*/ 0 w 211526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7" h="2987675">
                <a:moveTo>
                  <a:pt x="0" y="0"/>
                </a:moveTo>
                <a:lnTo>
                  <a:pt x="2115267" y="0"/>
                </a:lnTo>
                <a:lnTo>
                  <a:pt x="211526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3" name="PpHolder4">
            <a:extLst>
              <a:ext uri="{FF2B5EF4-FFF2-40B4-BE49-F238E27FC236}">
                <a16:creationId xmlns:a16="http://schemas.microsoft.com/office/drawing/2014/main" id="{9F5C413E-3F58-4B94-A4FB-F80BA9CFE609}"/>
              </a:ext>
            </a:extLst>
          </p:cNvPr>
          <p:cNvSpPr/>
          <p:nvPr/>
        </p:nvSpPr>
        <p:spPr>
          <a:xfrm>
            <a:off x="460753" y="441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31" name="PpHolder7">
            <a:extLst>
              <a:ext uri="{FF2B5EF4-FFF2-40B4-BE49-F238E27FC236}">
                <a16:creationId xmlns:a16="http://schemas.microsoft.com/office/drawing/2014/main" id="{3C32A3A2-21D3-40AB-A2E8-8BFE058A69C5}"/>
              </a:ext>
            </a:extLst>
          </p:cNvPr>
          <p:cNvSpPr/>
          <p:nvPr/>
        </p:nvSpPr>
        <p:spPr>
          <a:xfrm>
            <a:off x="460753" y="3870327"/>
            <a:ext cx="2115271" cy="2987675"/>
          </a:xfrm>
          <a:custGeom>
            <a:avLst/>
            <a:gdLst>
              <a:gd name="connsiteX0" fmla="*/ 0 w 2115271"/>
              <a:gd name="connsiteY0" fmla="*/ 0 h 2987675"/>
              <a:gd name="connsiteX1" fmla="*/ 2115271 w 2115271"/>
              <a:gd name="connsiteY1" fmla="*/ 0 h 2987675"/>
              <a:gd name="connsiteX2" fmla="*/ 2115271 w 2115271"/>
              <a:gd name="connsiteY2" fmla="*/ 2987675 h 2987675"/>
              <a:gd name="connsiteX3" fmla="*/ 0 w 2115271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1" h="2987675">
                <a:moveTo>
                  <a:pt x="0" y="0"/>
                </a:moveTo>
                <a:lnTo>
                  <a:pt x="2115271" y="0"/>
                </a:lnTo>
                <a:lnTo>
                  <a:pt x="2115271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0" name="PpHolder10">
            <a:extLst>
              <a:ext uri="{FF2B5EF4-FFF2-40B4-BE49-F238E27FC236}">
                <a16:creationId xmlns:a16="http://schemas.microsoft.com/office/drawing/2014/main" id="{47D730B7-9DCC-448B-B775-4A3C7E68523A}"/>
              </a:ext>
            </a:extLst>
          </p:cNvPr>
          <p:cNvSpPr/>
          <p:nvPr/>
        </p:nvSpPr>
        <p:spPr>
          <a:xfrm>
            <a:off x="8084459" y="441327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pHolder7">
            <a:extLst>
              <a:ext uri="{FF2B5EF4-FFF2-40B4-BE49-F238E27FC236}">
                <a16:creationId xmlns:a16="http://schemas.microsoft.com/office/drawing/2014/main" id="{FD4BF001-5E83-467C-9087-E24EEF35A661}"/>
              </a:ext>
            </a:extLst>
          </p:cNvPr>
          <p:cNvSpPr/>
          <p:nvPr/>
        </p:nvSpPr>
        <p:spPr>
          <a:xfrm>
            <a:off x="4347227" y="895509"/>
            <a:ext cx="4299019" cy="2687341"/>
          </a:xfrm>
          <a:custGeom>
            <a:avLst/>
            <a:gdLst>
              <a:gd name="connsiteX0" fmla="*/ 0 w 4299019"/>
              <a:gd name="connsiteY0" fmla="*/ 0 h 2687341"/>
              <a:gd name="connsiteX1" fmla="*/ 4299019 w 4299019"/>
              <a:gd name="connsiteY1" fmla="*/ 0 h 2687341"/>
              <a:gd name="connsiteX2" fmla="*/ 4299019 w 4299019"/>
              <a:gd name="connsiteY2" fmla="*/ 2687341 h 2687341"/>
              <a:gd name="connsiteX3" fmla="*/ 0 w 4299019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19" h="2687341">
                <a:moveTo>
                  <a:pt x="0" y="0"/>
                </a:moveTo>
                <a:lnTo>
                  <a:pt x="4299019" y="0"/>
                </a:lnTo>
                <a:lnTo>
                  <a:pt x="4299019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PpHolder7">
            <a:extLst>
              <a:ext uri="{FF2B5EF4-FFF2-40B4-BE49-F238E27FC236}">
                <a16:creationId xmlns:a16="http://schemas.microsoft.com/office/drawing/2014/main" id="{D6D6C771-7C9C-4981-B6C2-B869E21FDF36}"/>
              </a:ext>
            </a:extLst>
          </p:cNvPr>
          <p:cNvSpPr/>
          <p:nvPr/>
        </p:nvSpPr>
        <p:spPr>
          <a:xfrm>
            <a:off x="1749498" y="738754"/>
            <a:ext cx="2573758" cy="5381485"/>
          </a:xfrm>
          <a:custGeom>
            <a:avLst/>
            <a:gdLst>
              <a:gd name="connsiteX0" fmla="*/ 428969 w 2573758"/>
              <a:gd name="connsiteY0" fmla="*/ 0 h 5381485"/>
              <a:gd name="connsiteX1" fmla="*/ 2144789 w 2573758"/>
              <a:gd name="connsiteY1" fmla="*/ 0 h 5381485"/>
              <a:gd name="connsiteX2" fmla="*/ 2573758 w 2573758"/>
              <a:gd name="connsiteY2" fmla="*/ 428968 h 5381485"/>
              <a:gd name="connsiteX3" fmla="*/ 2573758 w 2573758"/>
              <a:gd name="connsiteY3" fmla="*/ 4952517 h 5381485"/>
              <a:gd name="connsiteX4" fmla="*/ 2144789 w 2573758"/>
              <a:gd name="connsiteY4" fmla="*/ 5381485 h 5381485"/>
              <a:gd name="connsiteX5" fmla="*/ 428969 w 2573758"/>
              <a:gd name="connsiteY5" fmla="*/ 5381485 h 5381485"/>
              <a:gd name="connsiteX6" fmla="*/ 0 w 2573758"/>
              <a:gd name="connsiteY6" fmla="*/ 4952517 h 5381485"/>
              <a:gd name="connsiteX7" fmla="*/ 0 w 2573758"/>
              <a:gd name="connsiteY7" fmla="*/ 428968 h 5381485"/>
              <a:gd name="connsiteX8" fmla="*/ 428969 w 2573758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8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8" y="192056"/>
                  <a:pt x="2573758" y="428968"/>
                </a:cubicBezTo>
                <a:lnTo>
                  <a:pt x="2573758" y="4952517"/>
                </a:lnTo>
                <a:cubicBezTo>
                  <a:pt x="2573758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PpHolder3">
            <a:extLst>
              <a:ext uri="{FF2B5EF4-FFF2-40B4-BE49-F238E27FC236}">
                <a16:creationId xmlns:a16="http://schemas.microsoft.com/office/drawing/2014/main" id="{7ABC26F1-27B4-4B87-AD95-D0E0480F1ED0}"/>
              </a:ext>
            </a:extLst>
          </p:cNvPr>
          <p:cNvSpPr/>
          <p:nvPr/>
        </p:nvSpPr>
        <p:spPr>
          <a:xfrm>
            <a:off x="4250779" y="1688443"/>
            <a:ext cx="2560443" cy="3008183"/>
          </a:xfrm>
          <a:custGeom>
            <a:avLst/>
            <a:gdLst>
              <a:gd name="connsiteX0" fmla="*/ 379586 w 2560443"/>
              <a:gd name="connsiteY0" fmla="*/ 0 h 3008183"/>
              <a:gd name="connsiteX1" fmla="*/ 2180857 w 2560443"/>
              <a:gd name="connsiteY1" fmla="*/ 0 h 3008183"/>
              <a:gd name="connsiteX2" fmla="*/ 2560443 w 2560443"/>
              <a:gd name="connsiteY2" fmla="*/ 379586 h 3008183"/>
              <a:gd name="connsiteX3" fmla="*/ 2560443 w 2560443"/>
              <a:gd name="connsiteY3" fmla="*/ 2628597 h 3008183"/>
              <a:gd name="connsiteX4" fmla="*/ 2180857 w 2560443"/>
              <a:gd name="connsiteY4" fmla="*/ 3008183 h 3008183"/>
              <a:gd name="connsiteX5" fmla="*/ 379586 w 2560443"/>
              <a:gd name="connsiteY5" fmla="*/ 3008183 h 3008183"/>
              <a:gd name="connsiteX6" fmla="*/ 0 w 2560443"/>
              <a:gd name="connsiteY6" fmla="*/ 2628597 h 3008183"/>
              <a:gd name="connsiteX7" fmla="*/ 0 w 2560443"/>
              <a:gd name="connsiteY7" fmla="*/ 379586 h 3008183"/>
              <a:gd name="connsiteX8" fmla="*/ 379586 w 2560443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3" h="3008183">
                <a:moveTo>
                  <a:pt x="379586" y="0"/>
                </a:moveTo>
                <a:lnTo>
                  <a:pt x="2180857" y="0"/>
                </a:lnTo>
                <a:cubicBezTo>
                  <a:pt x="2390496" y="0"/>
                  <a:pt x="2560443" y="169947"/>
                  <a:pt x="2560443" y="379586"/>
                </a:cubicBezTo>
                <a:lnTo>
                  <a:pt x="2560443" y="2628597"/>
                </a:lnTo>
                <a:cubicBezTo>
                  <a:pt x="2560443" y="2838236"/>
                  <a:pt x="2390496" y="3008183"/>
                  <a:pt x="2180857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0489A1A2-229C-4A52-83CE-45AD052532B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PpHolder2">
            <a:extLst>
              <a:ext uri="{FF2B5EF4-FFF2-40B4-BE49-F238E27FC236}">
                <a16:creationId xmlns:a16="http://schemas.microsoft.com/office/drawing/2014/main" id="{4AF2538E-027A-4BE1-A29B-6AEB08473DF9}"/>
              </a:ext>
            </a:extLst>
          </p:cNvPr>
          <p:cNvSpPr/>
          <p:nvPr/>
        </p:nvSpPr>
        <p:spPr>
          <a:xfrm>
            <a:off x="7244579" y="1348620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A981CD7C-B6D8-4C65-9E21-869550FE194E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pHolder1">
            <a:extLst>
              <a:ext uri="{FF2B5EF4-FFF2-40B4-BE49-F238E27FC236}">
                <a16:creationId xmlns:a16="http://schemas.microsoft.com/office/drawing/2014/main" id="{9DF01E8C-0205-4B28-9835-CD3BA316730C}"/>
              </a:ext>
            </a:extLst>
          </p:cNvPr>
          <p:cNvSpPr/>
          <p:nvPr/>
        </p:nvSpPr>
        <p:spPr>
          <a:xfrm>
            <a:off x="4684348" y="441326"/>
            <a:ext cx="2454272" cy="2454274"/>
          </a:xfrm>
          <a:custGeom>
            <a:avLst/>
            <a:gdLst>
              <a:gd name="connsiteX0" fmla="*/ 0 w 2454272"/>
              <a:gd name="connsiteY0" fmla="*/ 0 h 2454274"/>
              <a:gd name="connsiteX1" fmla="*/ 2454272 w 2454272"/>
              <a:gd name="connsiteY1" fmla="*/ 0 h 2454274"/>
              <a:gd name="connsiteX2" fmla="*/ 2454272 w 2454272"/>
              <a:gd name="connsiteY2" fmla="*/ 2454274 h 2454274"/>
              <a:gd name="connsiteX3" fmla="*/ 0 w 2454272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2" h="2454274">
                <a:moveTo>
                  <a:pt x="0" y="0"/>
                </a:moveTo>
                <a:lnTo>
                  <a:pt x="2454272" y="0"/>
                </a:lnTo>
                <a:lnTo>
                  <a:pt x="2454272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22" name="PpHolder9">
            <a:extLst>
              <a:ext uri="{FF2B5EF4-FFF2-40B4-BE49-F238E27FC236}">
                <a16:creationId xmlns:a16="http://schemas.microsoft.com/office/drawing/2014/main" id="{FD1D7A50-9B0B-4F4C-A7B5-02D0EA8E8404}"/>
              </a:ext>
            </a:extLst>
          </p:cNvPr>
          <p:cNvSpPr/>
          <p:nvPr/>
        </p:nvSpPr>
        <p:spPr>
          <a:xfrm>
            <a:off x="0" y="2"/>
            <a:ext cx="4362453" cy="5755211"/>
          </a:xfrm>
          <a:custGeom>
            <a:avLst/>
            <a:gdLst>
              <a:gd name="connsiteX0" fmla="*/ 0 w 4362453"/>
              <a:gd name="connsiteY0" fmla="*/ 0 h 5755211"/>
              <a:gd name="connsiteX1" fmla="*/ 4362453 w 4362453"/>
              <a:gd name="connsiteY1" fmla="*/ 0 h 5755211"/>
              <a:gd name="connsiteX2" fmla="*/ 4362453 w 4362453"/>
              <a:gd name="connsiteY2" fmla="*/ 5755211 h 5755211"/>
              <a:gd name="connsiteX3" fmla="*/ 0 w 4362453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3" h="5755211">
                <a:moveTo>
                  <a:pt x="0" y="0"/>
                </a:moveTo>
                <a:lnTo>
                  <a:pt x="4362453" y="0"/>
                </a:lnTo>
                <a:lnTo>
                  <a:pt x="4362453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3B5E6CA2-072D-4E21-952F-ED9ECB37B614}"/>
              </a:ext>
            </a:extLst>
          </p:cNvPr>
          <p:cNvSpPr/>
          <p:nvPr/>
        </p:nvSpPr>
        <p:spPr>
          <a:xfrm>
            <a:off x="1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PpHolder13">
            <a:extLst>
              <a:ext uri="{FF2B5EF4-FFF2-40B4-BE49-F238E27FC236}">
                <a16:creationId xmlns:a16="http://schemas.microsoft.com/office/drawing/2014/main" id="{4A06313F-C0FF-46A8-8F61-99094812AA7B}"/>
              </a:ext>
            </a:extLst>
          </p:cNvPr>
          <p:cNvSpPr/>
          <p:nvPr/>
        </p:nvSpPr>
        <p:spPr>
          <a:xfrm>
            <a:off x="5269292" y="647700"/>
            <a:ext cx="6197598" cy="5562600"/>
          </a:xfrm>
          <a:custGeom>
            <a:avLst/>
            <a:gdLst>
              <a:gd name="connsiteX0" fmla="*/ 0 w 6197598"/>
              <a:gd name="connsiteY0" fmla="*/ 0 h 5562600"/>
              <a:gd name="connsiteX1" fmla="*/ 6197598 w 6197598"/>
              <a:gd name="connsiteY1" fmla="*/ 0 h 5562600"/>
              <a:gd name="connsiteX2" fmla="*/ 6197598 w 6197598"/>
              <a:gd name="connsiteY2" fmla="*/ 5562600 h 5562600"/>
              <a:gd name="connsiteX3" fmla="*/ 0 w 6197598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8" h="5562600">
                <a:moveTo>
                  <a:pt x="0" y="0"/>
                </a:moveTo>
                <a:lnTo>
                  <a:pt x="6197598" y="0"/>
                </a:lnTo>
                <a:lnTo>
                  <a:pt x="6197598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1">
            <a:extLst>
              <a:ext uri="{FF2B5EF4-FFF2-40B4-BE49-F238E27FC236}">
                <a16:creationId xmlns:a16="http://schemas.microsoft.com/office/drawing/2014/main" id="{415A682B-7195-4ED1-9D0A-C222CF81A377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PpHolder7">
            <a:extLst>
              <a:ext uri="{FF2B5EF4-FFF2-40B4-BE49-F238E27FC236}">
                <a16:creationId xmlns:a16="http://schemas.microsoft.com/office/drawing/2014/main" id="{39A41AAF-4D2E-40BD-B64C-B5C9D0AC8C4A}"/>
              </a:ext>
            </a:extLst>
          </p:cNvPr>
          <p:cNvSpPr/>
          <p:nvPr/>
        </p:nvSpPr>
        <p:spPr>
          <a:xfrm>
            <a:off x="5551491" y="845733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0" name="PpHolder3">
            <a:extLst>
              <a:ext uri="{FF2B5EF4-FFF2-40B4-BE49-F238E27FC236}">
                <a16:creationId xmlns:a16="http://schemas.microsoft.com/office/drawing/2014/main" id="{6B5EEBD3-385C-4FA1-93C1-9D99C00FB84F}"/>
              </a:ext>
            </a:extLst>
          </p:cNvPr>
          <p:cNvSpPr/>
          <p:nvPr/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PpHolder12">
            <a:extLst>
              <a:ext uri="{FF2B5EF4-FFF2-40B4-BE49-F238E27FC236}">
                <a16:creationId xmlns:a16="http://schemas.microsoft.com/office/drawing/2014/main" id="{80FACE94-506D-47BA-AA2B-8CEE1D00A914}"/>
              </a:ext>
            </a:extLst>
          </p:cNvPr>
          <p:cNvSpPr/>
          <p:nvPr/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ero Color">
      <a:dk1>
        <a:sysClr val="windowText" lastClr="000000"/>
      </a:dk1>
      <a:lt1>
        <a:sysClr val="window" lastClr="FFFFFF"/>
      </a:lt1>
      <a:dk2>
        <a:srgbClr val="6C6566"/>
      </a:dk2>
      <a:lt2>
        <a:srgbClr val="A6A6A6"/>
      </a:lt2>
      <a:accent1>
        <a:srgbClr val="3D445F"/>
      </a:accent1>
      <a:accent2>
        <a:srgbClr val="E9A842"/>
      </a:accent2>
      <a:accent3>
        <a:srgbClr val="F1CA8D"/>
      </a:accent3>
      <a:accent4>
        <a:srgbClr val="FAEDD9"/>
      </a:accent4>
      <a:accent5>
        <a:srgbClr val="8D5620"/>
      </a:accent5>
      <a:accent6>
        <a:srgbClr val="EF95A0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415</cp:revision>
  <dcterms:created xsi:type="dcterms:W3CDTF">2018-11-06T00:42:49Z</dcterms:created>
  <dcterms:modified xsi:type="dcterms:W3CDTF">2020-08-11T04:51:53Z</dcterms:modified>
</cp:coreProperties>
</file>