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B07CBC14-EB20-4115-B156-04A55C39B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70F7529E-9451-4552-AB74-58B48DA975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226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6B8A558E-2861-4FFB-AAEE-7B9093E574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2176" y="1069939"/>
            <a:ext cx="5424333" cy="3288464"/>
          </a:xfrm>
          <a:custGeom>
            <a:avLst/>
            <a:gdLst>
              <a:gd name="connsiteX0" fmla="*/ 0 w 5424333"/>
              <a:gd name="connsiteY0" fmla="*/ 0 h 3288464"/>
              <a:gd name="connsiteX1" fmla="*/ 5424333 w 5424333"/>
              <a:gd name="connsiteY1" fmla="*/ 0 h 3288464"/>
              <a:gd name="connsiteX2" fmla="*/ 5424333 w 5424333"/>
              <a:gd name="connsiteY2" fmla="*/ 3288464 h 3288464"/>
              <a:gd name="connsiteX3" fmla="*/ 0 w 5424333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3" h="3288464">
                <a:moveTo>
                  <a:pt x="0" y="0"/>
                </a:moveTo>
                <a:lnTo>
                  <a:pt x="5424333" y="0"/>
                </a:lnTo>
                <a:lnTo>
                  <a:pt x="5424333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255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89AAFA4B-8A56-4A25-87C4-078C148DE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211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F54E98E6-55B9-45D9-8756-28D13921A6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502" y="441325"/>
            <a:ext cx="3706587" cy="5975350"/>
          </a:xfrm>
          <a:custGeom>
            <a:avLst/>
            <a:gdLst>
              <a:gd name="connsiteX0" fmla="*/ 0 w 3706587"/>
              <a:gd name="connsiteY0" fmla="*/ 0 h 5975350"/>
              <a:gd name="connsiteX1" fmla="*/ 3706587 w 3706587"/>
              <a:gd name="connsiteY1" fmla="*/ 0 h 5975350"/>
              <a:gd name="connsiteX2" fmla="*/ 3706587 w 3706587"/>
              <a:gd name="connsiteY2" fmla="*/ 5975350 h 5975350"/>
              <a:gd name="connsiteX3" fmla="*/ 0 w 3706587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7" h="5975350">
                <a:moveTo>
                  <a:pt x="0" y="0"/>
                </a:moveTo>
                <a:lnTo>
                  <a:pt x="3706587" y="0"/>
                </a:lnTo>
                <a:lnTo>
                  <a:pt x="3706587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6590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4839A047-15E6-4112-8B25-59BD9692CE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8402" y="484868"/>
            <a:ext cx="6770687" cy="2987675"/>
          </a:xfrm>
          <a:custGeom>
            <a:avLst/>
            <a:gdLst>
              <a:gd name="connsiteX0" fmla="*/ 0 w 6770687"/>
              <a:gd name="connsiteY0" fmla="*/ 0 h 2987675"/>
              <a:gd name="connsiteX1" fmla="*/ 6770687 w 6770687"/>
              <a:gd name="connsiteY1" fmla="*/ 0 h 2987675"/>
              <a:gd name="connsiteX2" fmla="*/ 6770687 w 6770687"/>
              <a:gd name="connsiteY2" fmla="*/ 2987675 h 2987675"/>
              <a:gd name="connsiteX3" fmla="*/ 0 w 677068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7" h="2987675">
                <a:moveTo>
                  <a:pt x="0" y="0"/>
                </a:moveTo>
                <a:lnTo>
                  <a:pt x="6770687" y="0"/>
                </a:lnTo>
                <a:lnTo>
                  <a:pt x="677068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704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3FC47AC-748E-43F3-A683-C29C769E5A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FDF083BF-07E1-4893-8D7B-370194FD226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971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9B6F85B-3CD7-48BD-9E64-B387DF377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609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E6212A4-775A-426A-9126-A5B3C79CFE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3889" y="441326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4130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B0979D9-62CB-4310-A7A6-B38F20E11F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284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56FA192-6CFC-42ED-BD72-74DB35AB9F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7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6D1296F8-D290-4D3F-8B98-8CF37621A43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6471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48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8952E72-1D80-4BEA-B6C1-7F08196135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726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E68132DD-3744-4325-9126-927595CEDF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8324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51F0D28-4783-47A2-925E-59E54BF708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0627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EB9F0697-0FAE-4A5A-B7AC-BC26ADA87F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458" y="441326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8A0708AA-2E0D-4BB2-9BB8-1B566ACD2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5715" y="441326"/>
            <a:ext cx="2115268" cy="2987675"/>
          </a:xfrm>
          <a:custGeom>
            <a:avLst/>
            <a:gdLst>
              <a:gd name="connsiteX0" fmla="*/ 0 w 2115268"/>
              <a:gd name="connsiteY0" fmla="*/ 0 h 2987675"/>
              <a:gd name="connsiteX1" fmla="*/ 2115268 w 2115268"/>
              <a:gd name="connsiteY1" fmla="*/ 0 h 2987675"/>
              <a:gd name="connsiteX2" fmla="*/ 2115268 w 2115268"/>
              <a:gd name="connsiteY2" fmla="*/ 2987675 h 2987675"/>
              <a:gd name="connsiteX3" fmla="*/ 0 w 2115268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8" h="2987675">
                <a:moveTo>
                  <a:pt x="0" y="0"/>
                </a:moveTo>
                <a:lnTo>
                  <a:pt x="2115268" y="0"/>
                </a:lnTo>
                <a:lnTo>
                  <a:pt x="2115268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51A59AC7-79FA-4F0D-835D-BAB88D40E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752" y="441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7BF3459A-2701-4C01-AB33-8EF8D5E7F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0752" y="3870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9606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8EEA467-7361-4A1D-BB55-E8E76AE8E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7225" y="895508"/>
            <a:ext cx="4299020" cy="2687341"/>
          </a:xfrm>
          <a:custGeom>
            <a:avLst/>
            <a:gdLst>
              <a:gd name="connsiteX0" fmla="*/ 0 w 4299020"/>
              <a:gd name="connsiteY0" fmla="*/ 0 h 2687341"/>
              <a:gd name="connsiteX1" fmla="*/ 4299020 w 4299020"/>
              <a:gd name="connsiteY1" fmla="*/ 0 h 2687341"/>
              <a:gd name="connsiteX2" fmla="*/ 4299020 w 4299020"/>
              <a:gd name="connsiteY2" fmla="*/ 2687341 h 2687341"/>
              <a:gd name="connsiteX3" fmla="*/ 0 w 4299020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20" h="2687341">
                <a:moveTo>
                  <a:pt x="0" y="0"/>
                </a:moveTo>
                <a:lnTo>
                  <a:pt x="4299020" y="0"/>
                </a:lnTo>
                <a:lnTo>
                  <a:pt x="4299020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561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CD01B153-D94B-401B-AA62-30A73596C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498" y="738753"/>
            <a:ext cx="2573757" cy="5381485"/>
          </a:xfrm>
          <a:custGeom>
            <a:avLst/>
            <a:gdLst>
              <a:gd name="connsiteX0" fmla="*/ 428969 w 2573757"/>
              <a:gd name="connsiteY0" fmla="*/ 0 h 5381485"/>
              <a:gd name="connsiteX1" fmla="*/ 2144789 w 2573757"/>
              <a:gd name="connsiteY1" fmla="*/ 0 h 5381485"/>
              <a:gd name="connsiteX2" fmla="*/ 2573757 w 2573757"/>
              <a:gd name="connsiteY2" fmla="*/ 428968 h 5381485"/>
              <a:gd name="connsiteX3" fmla="*/ 2573757 w 2573757"/>
              <a:gd name="connsiteY3" fmla="*/ 4952517 h 5381485"/>
              <a:gd name="connsiteX4" fmla="*/ 2144789 w 2573757"/>
              <a:gd name="connsiteY4" fmla="*/ 5381485 h 5381485"/>
              <a:gd name="connsiteX5" fmla="*/ 428969 w 2573757"/>
              <a:gd name="connsiteY5" fmla="*/ 5381485 h 5381485"/>
              <a:gd name="connsiteX6" fmla="*/ 0 w 2573757"/>
              <a:gd name="connsiteY6" fmla="*/ 4952517 h 5381485"/>
              <a:gd name="connsiteX7" fmla="*/ 0 w 2573757"/>
              <a:gd name="connsiteY7" fmla="*/ 428968 h 5381485"/>
              <a:gd name="connsiteX8" fmla="*/ 428969 w 2573757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7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7" y="192056"/>
                  <a:pt x="2573757" y="428968"/>
                </a:cubicBezTo>
                <a:lnTo>
                  <a:pt x="2573757" y="4952517"/>
                </a:lnTo>
                <a:cubicBezTo>
                  <a:pt x="2573757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989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FD5591C1-21B7-4DF2-8FE3-4E06AA7CE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0777" y="1688442"/>
            <a:ext cx="2560444" cy="3008183"/>
          </a:xfrm>
          <a:custGeom>
            <a:avLst/>
            <a:gdLst>
              <a:gd name="connsiteX0" fmla="*/ 379586 w 2560444"/>
              <a:gd name="connsiteY0" fmla="*/ 0 h 3008183"/>
              <a:gd name="connsiteX1" fmla="*/ 2180858 w 2560444"/>
              <a:gd name="connsiteY1" fmla="*/ 0 h 3008183"/>
              <a:gd name="connsiteX2" fmla="*/ 2560444 w 2560444"/>
              <a:gd name="connsiteY2" fmla="*/ 379586 h 3008183"/>
              <a:gd name="connsiteX3" fmla="*/ 2560444 w 2560444"/>
              <a:gd name="connsiteY3" fmla="*/ 2628597 h 3008183"/>
              <a:gd name="connsiteX4" fmla="*/ 2180858 w 2560444"/>
              <a:gd name="connsiteY4" fmla="*/ 3008183 h 3008183"/>
              <a:gd name="connsiteX5" fmla="*/ 379586 w 2560444"/>
              <a:gd name="connsiteY5" fmla="*/ 3008183 h 3008183"/>
              <a:gd name="connsiteX6" fmla="*/ 0 w 2560444"/>
              <a:gd name="connsiteY6" fmla="*/ 2628597 h 3008183"/>
              <a:gd name="connsiteX7" fmla="*/ 0 w 2560444"/>
              <a:gd name="connsiteY7" fmla="*/ 379586 h 3008183"/>
              <a:gd name="connsiteX8" fmla="*/ 379586 w 2560444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4" h="3008183">
                <a:moveTo>
                  <a:pt x="379586" y="0"/>
                </a:moveTo>
                <a:lnTo>
                  <a:pt x="2180858" y="0"/>
                </a:lnTo>
                <a:cubicBezTo>
                  <a:pt x="2390497" y="0"/>
                  <a:pt x="2560444" y="169947"/>
                  <a:pt x="2560444" y="379586"/>
                </a:cubicBezTo>
                <a:lnTo>
                  <a:pt x="2560444" y="2628597"/>
                </a:lnTo>
                <a:cubicBezTo>
                  <a:pt x="2560444" y="2838236"/>
                  <a:pt x="2390497" y="3008183"/>
                  <a:pt x="2180858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1069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7A842C7-5CC0-41D8-A414-E5E9C049C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159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D520FE9-95B9-4ECE-A4DD-082B3A72E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366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AE070C3-2577-4EDE-9027-C4129AA696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41325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45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8783B5F-37C7-4016-9D53-82229EBA48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4579" y="1348619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260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C7A86FC6-024D-422E-AA20-95933D268E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1"/>
            <a:ext cx="4362452" cy="5755211"/>
          </a:xfrm>
          <a:custGeom>
            <a:avLst/>
            <a:gdLst>
              <a:gd name="connsiteX0" fmla="*/ 0 w 4362452"/>
              <a:gd name="connsiteY0" fmla="*/ 0 h 5755211"/>
              <a:gd name="connsiteX1" fmla="*/ 4362452 w 4362452"/>
              <a:gd name="connsiteY1" fmla="*/ 0 h 5755211"/>
              <a:gd name="connsiteX2" fmla="*/ 4362452 w 4362452"/>
              <a:gd name="connsiteY2" fmla="*/ 5755211 h 5755211"/>
              <a:gd name="connsiteX3" fmla="*/ 0 w 4362452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2" h="5755211">
                <a:moveTo>
                  <a:pt x="0" y="0"/>
                </a:moveTo>
                <a:lnTo>
                  <a:pt x="4362452" y="0"/>
                </a:lnTo>
                <a:lnTo>
                  <a:pt x="4362452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A44313D-1EAD-429A-8D93-C1BCA301C31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84347" y="441326"/>
            <a:ext cx="2454273" cy="2454274"/>
          </a:xfrm>
          <a:custGeom>
            <a:avLst/>
            <a:gdLst>
              <a:gd name="connsiteX0" fmla="*/ 0 w 2454273"/>
              <a:gd name="connsiteY0" fmla="*/ 0 h 2454274"/>
              <a:gd name="connsiteX1" fmla="*/ 2454273 w 2454273"/>
              <a:gd name="connsiteY1" fmla="*/ 0 h 2454274"/>
              <a:gd name="connsiteX2" fmla="*/ 2454273 w 2454273"/>
              <a:gd name="connsiteY2" fmla="*/ 2454274 h 2454274"/>
              <a:gd name="connsiteX3" fmla="*/ 0 w 2454273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3" h="2454274">
                <a:moveTo>
                  <a:pt x="0" y="0"/>
                </a:moveTo>
                <a:lnTo>
                  <a:pt x="2454273" y="0"/>
                </a:lnTo>
                <a:lnTo>
                  <a:pt x="2454273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368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479B7C0-E7BA-4C11-9391-33B9BCF7D4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947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BCAEF78-11FF-4F83-9D03-1471E1333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9291" y="647700"/>
            <a:ext cx="6197599" cy="5562600"/>
          </a:xfrm>
          <a:custGeom>
            <a:avLst/>
            <a:gdLst>
              <a:gd name="connsiteX0" fmla="*/ 0 w 6197599"/>
              <a:gd name="connsiteY0" fmla="*/ 0 h 5562600"/>
              <a:gd name="connsiteX1" fmla="*/ 6197599 w 6197599"/>
              <a:gd name="connsiteY1" fmla="*/ 0 h 5562600"/>
              <a:gd name="connsiteX2" fmla="*/ 6197599 w 6197599"/>
              <a:gd name="connsiteY2" fmla="*/ 5562600 h 5562600"/>
              <a:gd name="connsiteX3" fmla="*/ 0 w 6197599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5562600">
                <a:moveTo>
                  <a:pt x="0" y="0"/>
                </a:moveTo>
                <a:lnTo>
                  <a:pt x="6197599" y="0"/>
                </a:lnTo>
                <a:lnTo>
                  <a:pt x="6197599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184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60D64DF-1B07-4B87-B96F-51FE79E5C1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322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D30740B-A6C3-4B2D-8C2B-942E77DE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1490" y="845732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728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586B0A0D-0F95-4304-98F1-756BD8088B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9">
            <a:extLst>
              <a:ext uri="{FF2B5EF4-FFF2-40B4-BE49-F238E27FC236}">
                <a16:creationId xmlns:a16="http://schemas.microsoft.com/office/drawing/2014/main" id="{6CAF8EF3-9A5E-4128-9861-5634E4B3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552516D7-0DC1-45A6-9596-17B81CCE2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pHolder2">
            <a:extLst>
              <a:ext uri="{FF2B5EF4-FFF2-40B4-BE49-F238E27FC236}">
                <a16:creationId xmlns:a16="http://schemas.microsoft.com/office/drawing/2014/main" id="{E8D6B0A7-2F79-47C8-B91D-7A18C05A7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11">
            <a:extLst>
              <a:ext uri="{FF2B5EF4-FFF2-40B4-BE49-F238E27FC236}">
                <a16:creationId xmlns:a16="http://schemas.microsoft.com/office/drawing/2014/main" id="{D7B6FBE1-3207-4A98-9E7D-0CAC11584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4C7B565-EDFB-4F69-A3A5-7FA7BED5F3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B9DF9AAD-690F-4645-92D6-1877918AB9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7E97AC83-136F-4916-AE34-0075B6E79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8DE06F23-91DF-4946-9126-D87D075F0C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885454-C164-4FED-B5BF-033F0AC8E9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pHolder4">
            <a:extLst>
              <a:ext uri="{FF2B5EF4-FFF2-40B4-BE49-F238E27FC236}">
                <a16:creationId xmlns:a16="http://schemas.microsoft.com/office/drawing/2014/main" id="{D48E23F0-B9C7-4A6A-999A-E9093EC04D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14CF51B3-9F52-442C-8FFF-C22EFF397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5E6FAA1-F4EB-4BC6-A9D1-F460A2B2F4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99C67BB-7DF6-4BD9-8793-18176DE465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B3A1BE39-E1B4-4952-8F84-612303BDE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FABAB5-B505-40CA-BF94-91473B43C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6A4BAB4-1D80-461C-8EAE-F622EEEA9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5" name="PpHolder7">
            <a:extLst>
              <a:ext uri="{FF2B5EF4-FFF2-40B4-BE49-F238E27FC236}">
                <a16:creationId xmlns:a16="http://schemas.microsoft.com/office/drawing/2014/main" id="{13A80DC5-71A6-4A33-9887-9F3FE01D35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" name="PpHolder10">
            <a:extLst>
              <a:ext uri="{FF2B5EF4-FFF2-40B4-BE49-F238E27FC236}">
                <a16:creationId xmlns:a16="http://schemas.microsoft.com/office/drawing/2014/main" id="{5CA60847-4DD7-412E-8651-6A26A657DB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69858062-7846-40C2-84CA-0A8050EE71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8DECD8A9-B6A1-481C-9A1E-4991BA129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pHolder3">
            <a:extLst>
              <a:ext uri="{FF2B5EF4-FFF2-40B4-BE49-F238E27FC236}">
                <a16:creationId xmlns:a16="http://schemas.microsoft.com/office/drawing/2014/main" id="{EFC90D45-E6AA-4076-ADBB-746160FB9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DC9AF12-8BD5-4E02-A0AC-90467CD573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6756E689-3111-4E9C-B7FC-C70550E25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A0CE0DC7-B3D5-4C64-B4C3-D11CE08D5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5D6EEEBF-988E-40DD-A31B-CB80CAF5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60D236FD-BB33-420F-B569-2F5F8C57A0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8F8E078-966E-4895-861A-E5CBB28BA1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pHolder13">
            <a:extLst>
              <a:ext uri="{FF2B5EF4-FFF2-40B4-BE49-F238E27FC236}">
                <a16:creationId xmlns:a16="http://schemas.microsoft.com/office/drawing/2014/main" id="{0E09DB64-3BA5-4BD7-BD3E-8BC4F1E6ED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62E1D28-610E-4F1E-9350-FE3A94444A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0A7D181D-0326-4245-8B12-320D5B0FEC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18C79763-7CE0-4689-91A3-CA571F8CD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AE104B2-8FF8-4E95-9C38-196F5373B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 and Brown">
      <a:dk1>
        <a:srgbClr val="000000"/>
      </a:dk1>
      <a:lt1>
        <a:srgbClr val="FFFFFF"/>
      </a:lt1>
      <a:dk2>
        <a:srgbClr val="000000"/>
      </a:dk2>
      <a:lt2>
        <a:srgbClr val="FFFAED"/>
      </a:lt2>
      <a:accent1>
        <a:srgbClr val="2A3931"/>
      </a:accent1>
      <a:accent2>
        <a:srgbClr val="B7792B"/>
      </a:accent2>
      <a:accent3>
        <a:srgbClr val="A54932"/>
      </a:accent3>
      <a:accent4>
        <a:srgbClr val="E3D5B9"/>
      </a:accent4>
      <a:accent5>
        <a:srgbClr val="DFC072"/>
      </a:accent5>
      <a:accent6>
        <a:srgbClr val="FEDBBE"/>
      </a:accent6>
      <a:hlink>
        <a:srgbClr val="FEFEE8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412</cp:revision>
  <dcterms:created xsi:type="dcterms:W3CDTF">2018-11-06T00:42:49Z</dcterms:created>
  <dcterms:modified xsi:type="dcterms:W3CDTF">2020-08-11T04:51:48Z</dcterms:modified>
</cp:coreProperties>
</file>