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2" r:id="rId6"/>
    <p:sldId id="260" r:id="rId7"/>
    <p:sldId id="263" r:id="rId8"/>
    <p:sldId id="272" r:id="rId9"/>
    <p:sldId id="273" r:id="rId10"/>
    <p:sldId id="274" r:id="rId11"/>
    <p:sldId id="275" r:id="rId12"/>
    <p:sldId id="276" r:id="rId13"/>
    <p:sldId id="277" r:id="rId14"/>
    <p:sldId id="286" r:id="rId15"/>
    <p:sldId id="264" r:id="rId16"/>
    <p:sldId id="278" r:id="rId17"/>
    <p:sldId id="279" r:id="rId18"/>
    <p:sldId id="280" r:id="rId19"/>
    <p:sldId id="281" r:id="rId20"/>
    <p:sldId id="265" r:id="rId21"/>
    <p:sldId id="282" r:id="rId22"/>
    <p:sldId id="283" r:id="rId23"/>
    <p:sldId id="284" r:id="rId24"/>
    <p:sldId id="285" r:id="rId25"/>
    <p:sldId id="266" r:id="rId26"/>
    <p:sldId id="267" r:id="rId27"/>
    <p:sldId id="268" r:id="rId28"/>
    <p:sldId id="269" r:id="rId29"/>
    <p:sldId id="270" r:id="rId30"/>
    <p:sldId id="271" r:id="rId31"/>
  </p:sldIdLst>
  <p:sldSz cx="12193588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arid nurjamil" initials="fn" lastIdx="1" clrIdx="0">
    <p:extLst>
      <p:ext uri="{19B8F6BF-5375-455C-9EA6-DF929625EA0E}">
        <p15:presenceInfo xmlns:p15="http://schemas.microsoft.com/office/powerpoint/2012/main" userId="8f222afd016eafa4" providerId="Windows Live"/>
      </p:ext>
    </p:extLst>
  </p:cmAuthor>
  <p:cmAuthor id="2" name="wowo hermawan" initials="wh" lastIdx="1" clrIdx="1">
    <p:extLst>
      <p:ext uri="{19B8F6BF-5375-455C-9EA6-DF929625EA0E}">
        <p15:presenceInfo xmlns:p15="http://schemas.microsoft.com/office/powerpoint/2012/main" userId="598feb332afde99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6566"/>
    <a:srgbClr val="3D445F"/>
    <a:srgbClr val="576289"/>
    <a:srgbClr val="F34449"/>
    <a:srgbClr val="7620F4"/>
    <a:srgbClr val="0CE1EE"/>
    <a:srgbClr val="1BC183"/>
    <a:srgbClr val="FE6464"/>
    <a:srgbClr val="F3F3F3"/>
    <a:srgbClr val="EEEE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20168" autoAdjust="0"/>
    <p:restoredTop sz="94660" autoAdjust="0"/>
  </p:normalViewPr>
  <p:slideViewPr>
    <p:cSldViewPr snapToGrid="0">
      <p:cViewPr varScale="1">
        <p:scale>
          <a:sx n="78" d="100"/>
          <a:sy n="78" d="100"/>
        </p:scale>
        <p:origin x="246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napToGrid="0" showGuides="1">
      <p:cViewPr varScale="1">
        <p:scale>
          <a:sx n="59" d="100"/>
          <a:sy n="59" d="100"/>
        </p:scale>
        <p:origin x="2790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8939A9-F7F4-4ABA-B53D-5991DD400101}" type="datetimeFigureOut">
              <a:rPr lang="en-ID" smtClean="0"/>
              <a:t>11/08/2020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EE7763-7AA7-4511-95D0-0DC176BB7E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749293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1pPr>
    <a:lvl2pPr marL="329199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2pPr>
    <a:lvl3pPr marL="658399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3pPr>
    <a:lvl4pPr marL="987597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4pPr>
    <a:lvl5pPr marL="1316797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5pPr>
    <a:lvl6pPr marL="1645996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6pPr>
    <a:lvl7pPr marL="1975195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7pPr>
    <a:lvl8pPr marL="2304395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8pPr>
    <a:lvl9pPr marL="2633594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44807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5383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</p:sldLayoutIdLst>
  <p:txStyles>
    <p:titleStyle>
      <a:lvl1pPr algn="l" defTabSz="914065" rtl="0" eaLnBrk="1" latinLnBrk="0" hangingPunct="1">
        <a:lnSpc>
          <a:spcPct val="90000"/>
        </a:lnSpc>
        <a:spcBef>
          <a:spcPct val="0"/>
        </a:spcBef>
        <a:buNone/>
        <a:defRPr sz="44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17" indent="-228517" algn="l" defTabSz="9140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548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595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640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672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760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789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822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855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32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65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98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31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160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221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280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312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042">
          <p15:clr>
            <a:srgbClr val="F26B43"/>
          </p15:clr>
        </p15:guide>
        <p15:guide id="2" pos="280">
          <p15:clr>
            <a:srgbClr val="F26B43"/>
          </p15:clr>
        </p15:guide>
        <p15:guide id="3" pos="7401">
          <p15:clr>
            <a:srgbClr val="F26B43"/>
          </p15:clr>
        </p15:guide>
        <p15:guide id="4" orient="horz" pos="27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pHolder1">
            <a:extLst>
              <a:ext uri="{FF2B5EF4-FFF2-40B4-BE49-F238E27FC236}">
                <a16:creationId xmlns:a16="http://schemas.microsoft.com/office/drawing/2014/main" id="{4263B53A-CC79-4E6B-8C2A-84C7F2BA2586}"/>
              </a:ext>
            </a:extLst>
          </p:cNvPr>
          <p:cNvSpPr/>
          <p:nvPr/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0CD09BC-423D-49F1-8154-06D46579C7CF}"/>
              </a:ext>
            </a:extLst>
          </p:cNvPr>
          <p:cNvGrpSpPr/>
          <p:nvPr/>
        </p:nvGrpSpPr>
        <p:grpSpPr>
          <a:xfrm>
            <a:off x="444500" y="396601"/>
            <a:ext cx="1530868" cy="416459"/>
            <a:chOff x="444500" y="510901"/>
            <a:chExt cx="1530868" cy="416459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4D4A871F-0B01-45B4-8F59-6541760AABAD}"/>
                </a:ext>
              </a:extLst>
            </p:cNvPr>
            <p:cNvCxnSpPr>
              <a:cxnSpLocks/>
            </p:cNvCxnSpPr>
            <p:nvPr/>
          </p:nvCxnSpPr>
          <p:spPr>
            <a:xfrm>
              <a:off x="444500" y="510901"/>
              <a:ext cx="212725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09D61FF-81F6-4F32-839A-21C12F0AC55B}"/>
                </a:ext>
              </a:extLst>
            </p:cNvPr>
            <p:cNvSpPr txBox="1"/>
            <p:nvPr/>
          </p:nvSpPr>
          <p:spPr>
            <a:xfrm>
              <a:off x="444500" y="560908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bg1"/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3FED959-DAAA-4308-981D-C7F54BE25691}"/>
                </a:ext>
              </a:extLst>
            </p:cNvPr>
            <p:cNvSpPr txBox="1"/>
            <p:nvPr/>
          </p:nvSpPr>
          <p:spPr>
            <a:xfrm>
              <a:off x="444500" y="788861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bg1"/>
                  </a:solidFill>
                </a:rPr>
                <a:t>Simpli concept, August 2020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B37E768-75E8-4F14-9D93-70C321C4F446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17" name="PpFooter">
              <a:extLst>
                <a:ext uri="{FF2B5EF4-FFF2-40B4-BE49-F238E27FC236}">
                  <a16:creationId xmlns:a16="http://schemas.microsoft.com/office/drawing/2014/main" id="{6D639CD5-166A-48C7-ACD8-49C07E886A84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873DBFB5-EE3C-48CF-91F0-A5100671B1A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F34ED406-923A-42DA-A1A7-EC96E8ADD7E8}"/>
              </a:ext>
            </a:extLst>
          </p:cNvPr>
          <p:cNvSpPr txBox="1"/>
          <p:nvPr/>
        </p:nvSpPr>
        <p:spPr>
          <a:xfrm>
            <a:off x="3719540" y="2484050"/>
            <a:ext cx="4754507" cy="12397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6000" dirty="0">
                <a:solidFill>
                  <a:schemeClr val="bg1"/>
                </a:solidFill>
                <a:latin typeface="+mj-lt"/>
              </a:rPr>
              <a:t>PODILATO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558D1DB-968F-44D1-ACB1-C06B4A450B8A}"/>
              </a:ext>
            </a:extLst>
          </p:cNvPr>
          <p:cNvGrpSpPr/>
          <p:nvPr/>
        </p:nvGrpSpPr>
        <p:grpSpPr>
          <a:xfrm>
            <a:off x="5741727" y="4187381"/>
            <a:ext cx="710129" cy="186569"/>
            <a:chOff x="4387345" y="4048881"/>
            <a:chExt cx="710129" cy="186569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09BFB4B5-EF87-4184-9957-70396AB778B6}"/>
                </a:ext>
              </a:extLst>
            </p:cNvPr>
            <p:cNvSpPr/>
            <p:nvPr/>
          </p:nvSpPr>
          <p:spPr>
            <a:xfrm>
              <a:off x="4387345" y="4048881"/>
              <a:ext cx="186569" cy="186569"/>
            </a:xfrm>
            <a:prstGeom prst="ellipse">
              <a:avLst/>
            </a:prstGeom>
            <a:solidFill>
              <a:srgbClr val="3D44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0DC5B002-CA26-496D-9776-78A41073E354}"/>
                </a:ext>
              </a:extLst>
            </p:cNvPr>
            <p:cNvSpPr>
              <a:spLocks/>
            </p:cNvSpPr>
            <p:nvPr/>
          </p:nvSpPr>
          <p:spPr>
            <a:xfrm>
              <a:off x="4649125" y="4048881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B94D7C1-F8E5-4508-A92C-8A65452778E3}"/>
                </a:ext>
              </a:extLst>
            </p:cNvPr>
            <p:cNvSpPr>
              <a:spLocks/>
            </p:cNvSpPr>
            <p:nvPr/>
          </p:nvSpPr>
          <p:spPr>
            <a:xfrm>
              <a:off x="4910905" y="4048881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C43E0E45-0D16-4129-9825-5975A8942043}"/>
              </a:ext>
            </a:extLst>
          </p:cNvPr>
          <p:cNvSpPr txBox="1"/>
          <p:nvPr/>
        </p:nvSpPr>
        <p:spPr>
          <a:xfrm>
            <a:off x="4254943" y="3633383"/>
            <a:ext cx="3683701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600">
                <a:solidFill>
                  <a:schemeClr val="bg1">
                    <a:alpha val="50000"/>
                  </a:schemeClr>
                </a:solidFill>
                <a:latin typeface="Alex Brush" panose="02000400000000000000" pitchFamily="2" charset="0"/>
              </a:rPr>
              <a:t>Presentation Template</a:t>
            </a:r>
            <a:endParaRPr lang="en-ID" sz="3600">
              <a:solidFill>
                <a:schemeClr val="bg1">
                  <a:alpha val="50000"/>
                </a:schemeClr>
              </a:solidFill>
              <a:latin typeface="Alex Brush" panose="02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42942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08AE765-3270-4A7D-B4B6-2C81D4F3B6C9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3" name="PpFooter">
              <a:extLst>
                <a:ext uri="{FF2B5EF4-FFF2-40B4-BE49-F238E27FC236}">
                  <a16:creationId xmlns:a16="http://schemas.microsoft.com/office/drawing/2014/main" id="{A4CAFC11-7547-48B1-8F91-EE8CE188A0E4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632BE318-8883-4FB5-AB08-FDCBAAB102B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8A302196-79F8-451F-9351-0FA57207EB0A}"/>
              </a:ext>
            </a:extLst>
          </p:cNvPr>
          <p:cNvSpPr/>
          <p:nvPr/>
        </p:nvSpPr>
        <p:spPr>
          <a:xfrm>
            <a:off x="4499429" y="0"/>
            <a:ext cx="7694159" cy="27141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5B3CEFF-8566-4740-8088-11795F3AD027}"/>
              </a:ext>
            </a:extLst>
          </p:cNvPr>
          <p:cNvGrpSpPr/>
          <p:nvPr/>
        </p:nvGrpSpPr>
        <p:grpSpPr>
          <a:xfrm>
            <a:off x="722069" y="2201022"/>
            <a:ext cx="710129" cy="186569"/>
            <a:chOff x="1832023" y="3980527"/>
            <a:chExt cx="710129" cy="186569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7E79673-A332-4AB8-9775-1626A1C326BC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83942FD8-CF80-4CCA-A535-296A750C33BC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05EE0F1-A39E-4310-8AAC-D80BF64A4409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0" name="Justify Text Body">
            <a:extLst>
              <a:ext uri="{FF2B5EF4-FFF2-40B4-BE49-F238E27FC236}">
                <a16:creationId xmlns:a16="http://schemas.microsoft.com/office/drawing/2014/main" id="{EB131574-BCCB-49B0-AADF-E5027851A3DF}"/>
              </a:ext>
            </a:extLst>
          </p:cNvPr>
          <p:cNvSpPr txBox="1"/>
          <p:nvPr/>
        </p:nvSpPr>
        <p:spPr>
          <a:xfrm flipH="1">
            <a:off x="2901872" y="4885494"/>
            <a:ext cx="5240642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E93034B-5E8F-49C3-96F7-29C542F94AF2}"/>
              </a:ext>
            </a:extLst>
          </p:cNvPr>
          <p:cNvSpPr/>
          <p:nvPr/>
        </p:nvSpPr>
        <p:spPr>
          <a:xfrm>
            <a:off x="8843940" y="3191884"/>
            <a:ext cx="2898115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aliquam sied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4D55248-C3B0-42C2-8FB9-CD9873B4D478}"/>
              </a:ext>
            </a:extLst>
          </p:cNvPr>
          <p:cNvSpPr txBox="1"/>
          <p:nvPr/>
        </p:nvSpPr>
        <p:spPr>
          <a:xfrm>
            <a:off x="8856640" y="2901781"/>
            <a:ext cx="838371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F23B2E4-9DE3-4394-8EF0-D25BC170C697}"/>
              </a:ext>
            </a:extLst>
          </p:cNvPr>
          <p:cNvSpPr/>
          <p:nvPr/>
        </p:nvSpPr>
        <p:spPr>
          <a:xfrm>
            <a:off x="8843940" y="4162395"/>
            <a:ext cx="2898115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77EA49D-6778-4E62-BC1A-86E40D76C1A8}"/>
              </a:ext>
            </a:extLst>
          </p:cNvPr>
          <p:cNvSpPr txBox="1"/>
          <p:nvPr/>
        </p:nvSpPr>
        <p:spPr>
          <a:xfrm>
            <a:off x="8856640" y="3872292"/>
            <a:ext cx="838371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PpHolder9">
            <a:extLst>
              <a:ext uri="{FF2B5EF4-FFF2-40B4-BE49-F238E27FC236}">
                <a16:creationId xmlns:a16="http://schemas.microsoft.com/office/drawing/2014/main" id="{CCF2D29C-D938-4360-8189-E6BB9211E885}"/>
              </a:ext>
            </a:extLst>
          </p:cNvPr>
          <p:cNvSpPr/>
          <p:nvPr/>
        </p:nvSpPr>
        <p:spPr>
          <a:xfrm>
            <a:off x="2922177" y="1069939"/>
            <a:ext cx="5424332" cy="3288464"/>
          </a:xfrm>
          <a:custGeom>
            <a:avLst/>
            <a:gdLst>
              <a:gd name="connsiteX0" fmla="*/ 0 w 5424332"/>
              <a:gd name="connsiteY0" fmla="*/ 0 h 3288464"/>
              <a:gd name="connsiteX1" fmla="*/ 5424332 w 5424332"/>
              <a:gd name="connsiteY1" fmla="*/ 0 h 3288464"/>
              <a:gd name="connsiteX2" fmla="*/ 5424332 w 5424332"/>
              <a:gd name="connsiteY2" fmla="*/ 3288464 h 3288464"/>
              <a:gd name="connsiteX3" fmla="*/ 0 w 5424332"/>
              <a:gd name="connsiteY3" fmla="*/ 3288464 h 3288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24332" h="3288464">
                <a:moveTo>
                  <a:pt x="0" y="0"/>
                </a:moveTo>
                <a:lnTo>
                  <a:pt x="5424332" y="0"/>
                </a:lnTo>
                <a:lnTo>
                  <a:pt x="5424332" y="3288464"/>
                </a:lnTo>
                <a:lnTo>
                  <a:pt x="0" y="3288464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F6FA037-439B-4984-A920-181CD7B1A59C}"/>
              </a:ext>
            </a:extLst>
          </p:cNvPr>
          <p:cNvSpPr txBox="1"/>
          <p:nvPr/>
        </p:nvSpPr>
        <p:spPr>
          <a:xfrm flipH="1">
            <a:off x="652349" y="1478550"/>
            <a:ext cx="333536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 Service</a:t>
            </a:r>
            <a:endParaRPr lang="id-ID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800212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46A2CF1-27EF-4A2D-9429-01003793298E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3" name="PpFooter">
              <a:extLst>
                <a:ext uri="{FF2B5EF4-FFF2-40B4-BE49-F238E27FC236}">
                  <a16:creationId xmlns:a16="http://schemas.microsoft.com/office/drawing/2014/main" id="{2815702F-EB4A-4E7E-B3CD-F6B92BC3B58C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6B756243-E120-4364-9909-BF7F61FC846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PpHolder2">
            <a:extLst>
              <a:ext uri="{FF2B5EF4-FFF2-40B4-BE49-F238E27FC236}">
                <a16:creationId xmlns:a16="http://schemas.microsoft.com/office/drawing/2014/main" id="{27571FFC-B97F-420F-8E6F-1B348AA4F6A1}"/>
              </a:ext>
            </a:extLst>
          </p:cNvPr>
          <p:cNvSpPr/>
          <p:nvPr/>
        </p:nvSpPr>
        <p:spPr>
          <a:xfrm>
            <a:off x="0" y="0"/>
            <a:ext cx="2481944" cy="6858000"/>
          </a:xfrm>
          <a:custGeom>
            <a:avLst/>
            <a:gdLst>
              <a:gd name="connsiteX0" fmla="*/ 0 w 2481944"/>
              <a:gd name="connsiteY0" fmla="*/ 0 h 6858000"/>
              <a:gd name="connsiteX1" fmla="*/ 2481944 w 2481944"/>
              <a:gd name="connsiteY1" fmla="*/ 0 h 6858000"/>
              <a:gd name="connsiteX2" fmla="*/ 2481944 w 2481944"/>
              <a:gd name="connsiteY2" fmla="*/ 6858000 h 6858000"/>
              <a:gd name="connsiteX3" fmla="*/ 0 w 248194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1944" h="6858000">
                <a:moveTo>
                  <a:pt x="0" y="0"/>
                </a:moveTo>
                <a:lnTo>
                  <a:pt x="2481944" y="0"/>
                </a:lnTo>
                <a:lnTo>
                  <a:pt x="2481944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60EF343-AC7F-4AB8-8E2D-D1DE22AC4EEA}"/>
              </a:ext>
            </a:extLst>
          </p:cNvPr>
          <p:cNvGrpSpPr/>
          <p:nvPr/>
        </p:nvGrpSpPr>
        <p:grpSpPr>
          <a:xfrm>
            <a:off x="3436240" y="1097936"/>
            <a:ext cx="710129" cy="186569"/>
            <a:chOff x="1832023" y="3980527"/>
            <a:chExt cx="710129" cy="186569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9C3DEE1-8B0E-4641-B6FF-2AA7535396C9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A1B9E553-4290-4ADC-9C58-001BA052FCD8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6CA82C53-045C-4D6B-A3BD-E7F2E7FCB8E5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49B9BC13-AF59-4758-A544-E116EC940C2B}"/>
              </a:ext>
            </a:extLst>
          </p:cNvPr>
          <p:cNvSpPr txBox="1"/>
          <p:nvPr/>
        </p:nvSpPr>
        <p:spPr>
          <a:xfrm flipH="1">
            <a:off x="3407212" y="1478550"/>
            <a:ext cx="2804902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We 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Offers</a:t>
            </a:r>
            <a:endParaRPr lang="id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Justify Text Body">
            <a:extLst>
              <a:ext uri="{FF2B5EF4-FFF2-40B4-BE49-F238E27FC236}">
                <a16:creationId xmlns:a16="http://schemas.microsoft.com/office/drawing/2014/main" id="{5EC02CAA-2582-4302-949B-60DD94AC6251}"/>
              </a:ext>
            </a:extLst>
          </p:cNvPr>
          <p:cNvSpPr txBox="1"/>
          <p:nvPr/>
        </p:nvSpPr>
        <p:spPr>
          <a:xfrm flipH="1">
            <a:off x="3436240" y="3085831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945546D-75DE-439D-8412-83A557985566}"/>
              </a:ext>
            </a:extLst>
          </p:cNvPr>
          <p:cNvSpPr txBox="1"/>
          <p:nvPr/>
        </p:nvSpPr>
        <p:spPr>
          <a:xfrm>
            <a:off x="3436240" y="2796148"/>
            <a:ext cx="9778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Justify Text Body">
            <a:extLst>
              <a:ext uri="{FF2B5EF4-FFF2-40B4-BE49-F238E27FC236}">
                <a16:creationId xmlns:a16="http://schemas.microsoft.com/office/drawing/2014/main" id="{5F4B9583-BAB4-4C09-96D6-2E129F4C8B02}"/>
              </a:ext>
            </a:extLst>
          </p:cNvPr>
          <p:cNvSpPr txBox="1"/>
          <p:nvPr/>
        </p:nvSpPr>
        <p:spPr>
          <a:xfrm flipH="1">
            <a:off x="7779518" y="3085831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A349098-0A9C-4115-8875-E7EBA5526C1B}"/>
              </a:ext>
            </a:extLst>
          </p:cNvPr>
          <p:cNvSpPr txBox="1"/>
          <p:nvPr/>
        </p:nvSpPr>
        <p:spPr>
          <a:xfrm>
            <a:off x="7779518" y="2796148"/>
            <a:ext cx="9778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D8C9F20-5C1E-48B9-98C3-0194CA775EAC}"/>
              </a:ext>
            </a:extLst>
          </p:cNvPr>
          <p:cNvSpPr txBox="1"/>
          <p:nvPr/>
        </p:nvSpPr>
        <p:spPr>
          <a:xfrm>
            <a:off x="3436240" y="4610434"/>
            <a:ext cx="191558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accent1"/>
                </a:solidFill>
              </a:rPr>
              <a:t>01. Branding Specialist </a:t>
            </a:r>
            <a:endParaRPr lang="en-ID" sz="1400">
              <a:solidFill>
                <a:schemeClr val="accent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FBD114A-D4D3-4877-8A48-CAB9E708A83C}"/>
              </a:ext>
            </a:extLst>
          </p:cNvPr>
          <p:cNvSpPr txBox="1"/>
          <p:nvPr/>
        </p:nvSpPr>
        <p:spPr>
          <a:xfrm>
            <a:off x="3436240" y="5012367"/>
            <a:ext cx="160140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accent1"/>
                </a:solidFill>
              </a:rPr>
              <a:t>02. Creative Stylish</a:t>
            </a:r>
            <a:endParaRPr lang="en-ID" sz="1400">
              <a:solidFill>
                <a:schemeClr val="accent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ADB1A9A-0C89-4E2A-8D1A-382F9A8D0D94}"/>
              </a:ext>
            </a:extLst>
          </p:cNvPr>
          <p:cNvSpPr txBox="1"/>
          <p:nvPr/>
        </p:nvSpPr>
        <p:spPr>
          <a:xfrm>
            <a:off x="3436240" y="5414300"/>
            <a:ext cx="188352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accent1"/>
                </a:solidFill>
              </a:rPr>
              <a:t>03. Lookbook Concept</a:t>
            </a:r>
            <a:endParaRPr lang="en-ID" sz="140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DBC9E80-1F1A-4E42-B778-82CAF444F484}"/>
              </a:ext>
            </a:extLst>
          </p:cNvPr>
          <p:cNvSpPr txBox="1"/>
          <p:nvPr/>
        </p:nvSpPr>
        <p:spPr>
          <a:xfrm>
            <a:off x="7779852" y="4540562"/>
            <a:ext cx="1506823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600">
                <a:solidFill>
                  <a:schemeClr val="accent1"/>
                </a:solidFill>
                <a:latin typeface="Alex Brush" panose="02000400000000000000" pitchFamily="2" charset="0"/>
              </a:rPr>
              <a:t>Podilato</a:t>
            </a:r>
            <a:endParaRPr lang="en-ID" sz="3600">
              <a:solidFill>
                <a:schemeClr val="accent1"/>
              </a:solidFill>
              <a:latin typeface="Alex Brush" panose="02000400000000000000" pitchFamily="2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8CF3443-B2B4-4501-9300-D80ED1D063B7}"/>
              </a:ext>
            </a:extLst>
          </p:cNvPr>
          <p:cNvSpPr/>
          <p:nvPr/>
        </p:nvSpPr>
        <p:spPr>
          <a:xfrm>
            <a:off x="7779517" y="5227810"/>
            <a:ext cx="1524140" cy="40193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5816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58F102CB-6589-40C8-8214-EF549AC5D686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5" name="PpFooter">
              <a:extLst>
                <a:ext uri="{FF2B5EF4-FFF2-40B4-BE49-F238E27FC236}">
                  <a16:creationId xmlns:a16="http://schemas.microsoft.com/office/drawing/2014/main" id="{202C6494-258C-4514-A59A-493DDA6A469F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C1E0D4EE-C334-4BC9-BB1B-39180D68AAF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PpHolder2">
            <a:extLst>
              <a:ext uri="{FF2B5EF4-FFF2-40B4-BE49-F238E27FC236}">
                <a16:creationId xmlns:a16="http://schemas.microsoft.com/office/drawing/2014/main" id="{75147325-B5BA-4BCC-B508-57C0505206D3}"/>
              </a:ext>
            </a:extLst>
          </p:cNvPr>
          <p:cNvSpPr/>
          <p:nvPr/>
        </p:nvSpPr>
        <p:spPr>
          <a:xfrm>
            <a:off x="444503" y="441325"/>
            <a:ext cx="3706586" cy="5975350"/>
          </a:xfrm>
          <a:custGeom>
            <a:avLst/>
            <a:gdLst>
              <a:gd name="connsiteX0" fmla="*/ 0 w 3706586"/>
              <a:gd name="connsiteY0" fmla="*/ 0 h 5975350"/>
              <a:gd name="connsiteX1" fmla="*/ 3706586 w 3706586"/>
              <a:gd name="connsiteY1" fmla="*/ 0 h 5975350"/>
              <a:gd name="connsiteX2" fmla="*/ 3706586 w 3706586"/>
              <a:gd name="connsiteY2" fmla="*/ 5975350 h 5975350"/>
              <a:gd name="connsiteX3" fmla="*/ 0 w 3706586"/>
              <a:gd name="connsiteY3" fmla="*/ 5975350 h 597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6586" h="5975350">
                <a:moveTo>
                  <a:pt x="0" y="0"/>
                </a:moveTo>
                <a:lnTo>
                  <a:pt x="3706586" y="0"/>
                </a:lnTo>
                <a:lnTo>
                  <a:pt x="3706586" y="5975350"/>
                </a:lnTo>
                <a:lnTo>
                  <a:pt x="0" y="5975350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4D6F0A3-1D6E-43AD-A3DE-87ACC4950098}"/>
              </a:ext>
            </a:extLst>
          </p:cNvPr>
          <p:cNvSpPr/>
          <p:nvPr/>
        </p:nvSpPr>
        <p:spPr>
          <a:xfrm>
            <a:off x="9913257" y="0"/>
            <a:ext cx="2280331" cy="27141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BBDFB54-BBFB-4723-9DB8-E39B23CFA1C0}"/>
              </a:ext>
            </a:extLst>
          </p:cNvPr>
          <p:cNvSpPr txBox="1"/>
          <p:nvPr/>
        </p:nvSpPr>
        <p:spPr>
          <a:xfrm>
            <a:off x="5422182" y="927790"/>
            <a:ext cx="2712281" cy="166199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6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Simple</a:t>
            </a:r>
          </a:p>
          <a:p>
            <a:r>
              <a:rPr lang="en-US" sz="36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Modern</a:t>
            </a:r>
          </a:p>
          <a:p>
            <a:r>
              <a:rPr lang="en-US" sz="3600">
                <a:solidFill>
                  <a:schemeClr val="accent1"/>
                </a:solidFill>
                <a:latin typeface="+mj-lt"/>
              </a:rPr>
              <a:t>Minimalist</a:t>
            </a:r>
            <a:r>
              <a:rPr lang="en-US" sz="36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endParaRPr lang="en-ID" sz="360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E1A27F3-A74F-4F27-B7A2-A5473C489365}"/>
              </a:ext>
            </a:extLst>
          </p:cNvPr>
          <p:cNvGrpSpPr/>
          <p:nvPr/>
        </p:nvGrpSpPr>
        <p:grpSpPr>
          <a:xfrm>
            <a:off x="5422182" y="2718075"/>
            <a:ext cx="710129" cy="186569"/>
            <a:chOff x="1832023" y="3980527"/>
            <a:chExt cx="710129" cy="186569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27448B3-17EF-4648-A2FB-748E57032D2D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511CD96-EE45-4BA4-A9A2-3C180A28AF73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C8A59F4-6B8A-46BF-B030-69B7E42563DC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4" name="Justify Text Body">
            <a:extLst>
              <a:ext uri="{FF2B5EF4-FFF2-40B4-BE49-F238E27FC236}">
                <a16:creationId xmlns:a16="http://schemas.microsoft.com/office/drawing/2014/main" id="{65260EF0-6416-447C-907E-D2C064088835}"/>
              </a:ext>
            </a:extLst>
          </p:cNvPr>
          <p:cNvSpPr txBox="1"/>
          <p:nvPr/>
        </p:nvSpPr>
        <p:spPr>
          <a:xfrm flipH="1">
            <a:off x="5422182" y="3591145"/>
            <a:ext cx="5240642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Justify Text Body">
            <a:extLst>
              <a:ext uri="{FF2B5EF4-FFF2-40B4-BE49-F238E27FC236}">
                <a16:creationId xmlns:a16="http://schemas.microsoft.com/office/drawing/2014/main" id="{D82CF0F7-9C4D-48F8-8527-E200F23AC2AF}"/>
              </a:ext>
            </a:extLst>
          </p:cNvPr>
          <p:cNvSpPr txBox="1"/>
          <p:nvPr/>
        </p:nvSpPr>
        <p:spPr>
          <a:xfrm flipH="1">
            <a:off x="5422182" y="5318568"/>
            <a:ext cx="3093654" cy="6116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373D2C8-FFC0-4E58-8756-B8345AF6925F}"/>
              </a:ext>
            </a:extLst>
          </p:cNvPr>
          <p:cNvSpPr txBox="1"/>
          <p:nvPr/>
        </p:nvSpPr>
        <p:spPr>
          <a:xfrm>
            <a:off x="5422182" y="5028885"/>
            <a:ext cx="9778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1133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EDFFF3EA-7E8B-4A3A-B870-AE01E0A5CD4B}"/>
              </a:ext>
            </a:extLst>
          </p:cNvPr>
          <p:cNvSpPr/>
          <p:nvPr/>
        </p:nvSpPr>
        <p:spPr>
          <a:xfrm>
            <a:off x="9913257" y="0"/>
            <a:ext cx="2280331" cy="27141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B24ADB9-FEA5-4AC5-89C4-FFEF0FE8D45C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4" name="PpFooter">
              <a:extLst>
                <a:ext uri="{FF2B5EF4-FFF2-40B4-BE49-F238E27FC236}">
                  <a16:creationId xmlns:a16="http://schemas.microsoft.com/office/drawing/2014/main" id="{16083BE0-40BD-438D-BB62-F864B9A14C2C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333A5DC0-C627-419B-993E-D1F6AE4DABC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8B3D9AA8-D649-41C7-BA1B-E6414C623479}"/>
              </a:ext>
            </a:extLst>
          </p:cNvPr>
          <p:cNvSpPr/>
          <p:nvPr/>
        </p:nvSpPr>
        <p:spPr>
          <a:xfrm>
            <a:off x="-1" y="6416675"/>
            <a:ext cx="3990603" cy="4413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F841421-1371-4FE9-AE27-937322408A68}"/>
              </a:ext>
            </a:extLst>
          </p:cNvPr>
          <p:cNvGrpSpPr/>
          <p:nvPr/>
        </p:nvGrpSpPr>
        <p:grpSpPr>
          <a:xfrm>
            <a:off x="925976" y="1475307"/>
            <a:ext cx="710129" cy="186569"/>
            <a:chOff x="1832023" y="3980527"/>
            <a:chExt cx="710129" cy="186569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E7533FE8-DE4D-4B86-AA7A-D1D3B0C0E4C6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3F8B42AD-E751-4742-B687-E458FC63F37E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7CF2F764-BDE0-4A6E-A572-282C1C96DB65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A6E06FD9-5B02-4731-B0BB-5670CD42E063}"/>
              </a:ext>
            </a:extLst>
          </p:cNvPr>
          <p:cNvSpPr txBox="1"/>
          <p:nvPr/>
        </p:nvSpPr>
        <p:spPr>
          <a:xfrm flipH="1">
            <a:off x="896948" y="1855921"/>
            <a:ext cx="2804902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Missions</a:t>
            </a:r>
            <a:endParaRPr lang="id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Justify Text Body">
            <a:extLst>
              <a:ext uri="{FF2B5EF4-FFF2-40B4-BE49-F238E27FC236}">
                <a16:creationId xmlns:a16="http://schemas.microsoft.com/office/drawing/2014/main" id="{7EF637DE-0B01-409F-985B-C08958D96EBA}"/>
              </a:ext>
            </a:extLst>
          </p:cNvPr>
          <p:cNvSpPr txBox="1"/>
          <p:nvPr/>
        </p:nvSpPr>
        <p:spPr>
          <a:xfrm flipH="1">
            <a:off x="896948" y="3977022"/>
            <a:ext cx="3093654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Justify Text Body">
            <a:extLst>
              <a:ext uri="{FF2B5EF4-FFF2-40B4-BE49-F238E27FC236}">
                <a16:creationId xmlns:a16="http://schemas.microsoft.com/office/drawing/2014/main" id="{33708A0F-B32D-4822-865A-4556B40E9191}"/>
              </a:ext>
            </a:extLst>
          </p:cNvPr>
          <p:cNvSpPr txBox="1"/>
          <p:nvPr/>
        </p:nvSpPr>
        <p:spPr>
          <a:xfrm flipH="1">
            <a:off x="4978400" y="4278782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E910FE5-C0DB-4EE1-B5B3-3B276A0632CB}"/>
              </a:ext>
            </a:extLst>
          </p:cNvPr>
          <p:cNvSpPr txBox="1"/>
          <p:nvPr/>
        </p:nvSpPr>
        <p:spPr>
          <a:xfrm>
            <a:off x="4978400" y="3989099"/>
            <a:ext cx="9778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Justify Text Body">
            <a:extLst>
              <a:ext uri="{FF2B5EF4-FFF2-40B4-BE49-F238E27FC236}">
                <a16:creationId xmlns:a16="http://schemas.microsoft.com/office/drawing/2014/main" id="{B5DBDBF8-2A42-406B-BC05-0878D94CA099}"/>
              </a:ext>
            </a:extLst>
          </p:cNvPr>
          <p:cNvSpPr txBox="1"/>
          <p:nvPr/>
        </p:nvSpPr>
        <p:spPr>
          <a:xfrm flipH="1">
            <a:off x="8490857" y="4278782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C6FDDD7-4A13-41CD-AC7D-7B02A789560D}"/>
              </a:ext>
            </a:extLst>
          </p:cNvPr>
          <p:cNvSpPr txBox="1"/>
          <p:nvPr/>
        </p:nvSpPr>
        <p:spPr>
          <a:xfrm>
            <a:off x="8490857" y="3989099"/>
            <a:ext cx="9778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PpHolder11">
            <a:extLst>
              <a:ext uri="{FF2B5EF4-FFF2-40B4-BE49-F238E27FC236}">
                <a16:creationId xmlns:a16="http://schemas.microsoft.com/office/drawing/2014/main" id="{3DF793C8-0E5F-4589-8CC3-D0652BB9EA93}"/>
              </a:ext>
            </a:extLst>
          </p:cNvPr>
          <p:cNvSpPr/>
          <p:nvPr/>
        </p:nvSpPr>
        <p:spPr>
          <a:xfrm>
            <a:off x="4978403" y="484869"/>
            <a:ext cx="6770686" cy="2987675"/>
          </a:xfrm>
          <a:custGeom>
            <a:avLst/>
            <a:gdLst>
              <a:gd name="connsiteX0" fmla="*/ 0 w 6770686"/>
              <a:gd name="connsiteY0" fmla="*/ 0 h 2987675"/>
              <a:gd name="connsiteX1" fmla="*/ 6770686 w 6770686"/>
              <a:gd name="connsiteY1" fmla="*/ 0 h 2987675"/>
              <a:gd name="connsiteX2" fmla="*/ 6770686 w 6770686"/>
              <a:gd name="connsiteY2" fmla="*/ 2987675 h 2987675"/>
              <a:gd name="connsiteX3" fmla="*/ 0 w 6770686"/>
              <a:gd name="connsiteY3" fmla="*/ 2987675 h 298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70686" h="2987675">
                <a:moveTo>
                  <a:pt x="0" y="0"/>
                </a:moveTo>
                <a:lnTo>
                  <a:pt x="6770686" y="0"/>
                </a:lnTo>
                <a:lnTo>
                  <a:pt x="6770686" y="2987675"/>
                </a:lnTo>
                <a:lnTo>
                  <a:pt x="0" y="2987675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33018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42573D92-7DDA-47C6-B753-5C8325A8E51A}"/>
              </a:ext>
            </a:extLst>
          </p:cNvPr>
          <p:cNvSpPr txBox="1"/>
          <p:nvPr/>
        </p:nvSpPr>
        <p:spPr>
          <a:xfrm>
            <a:off x="7790906" y="4308927"/>
            <a:ext cx="2761975" cy="1015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6600">
                <a:solidFill>
                  <a:schemeClr val="bg1">
                    <a:lumMod val="75000"/>
                    <a:alpha val="30000"/>
                  </a:schemeClr>
                </a:solidFill>
                <a:latin typeface="Alex Brush" panose="02000400000000000000" pitchFamily="2" charset="0"/>
              </a:rPr>
              <a:t>Podilato</a:t>
            </a:r>
            <a:endParaRPr lang="en-ID" sz="6600">
              <a:solidFill>
                <a:schemeClr val="bg1">
                  <a:lumMod val="75000"/>
                  <a:alpha val="30000"/>
                </a:schemeClr>
              </a:solidFill>
              <a:latin typeface="Alex Brush" panose="02000400000000000000" pitchFamily="2" charset="0"/>
            </a:endParaRPr>
          </a:p>
        </p:txBody>
      </p:sp>
      <p:sp>
        <p:nvSpPr>
          <p:cNvPr id="23" name="PpHolder2">
            <a:extLst>
              <a:ext uri="{FF2B5EF4-FFF2-40B4-BE49-F238E27FC236}">
                <a16:creationId xmlns:a16="http://schemas.microsoft.com/office/drawing/2014/main" id="{E4011EE8-16F1-48D0-988A-F46C10178538}"/>
              </a:ext>
            </a:extLst>
          </p:cNvPr>
          <p:cNvSpPr/>
          <p:nvPr/>
        </p:nvSpPr>
        <p:spPr>
          <a:xfrm>
            <a:off x="1" y="972457"/>
            <a:ext cx="3686628" cy="5885544"/>
          </a:xfrm>
          <a:custGeom>
            <a:avLst/>
            <a:gdLst>
              <a:gd name="connsiteX0" fmla="*/ 0 w 3686628"/>
              <a:gd name="connsiteY0" fmla="*/ 0 h 5885544"/>
              <a:gd name="connsiteX1" fmla="*/ 3686628 w 3686628"/>
              <a:gd name="connsiteY1" fmla="*/ 0 h 5885544"/>
              <a:gd name="connsiteX2" fmla="*/ 3686628 w 3686628"/>
              <a:gd name="connsiteY2" fmla="*/ 5885544 h 5885544"/>
              <a:gd name="connsiteX3" fmla="*/ 0 w 3686628"/>
              <a:gd name="connsiteY3" fmla="*/ 5885544 h 5885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86628" h="5885544">
                <a:moveTo>
                  <a:pt x="0" y="0"/>
                </a:moveTo>
                <a:lnTo>
                  <a:pt x="3686628" y="0"/>
                </a:lnTo>
                <a:lnTo>
                  <a:pt x="3686628" y="5885544"/>
                </a:lnTo>
                <a:lnTo>
                  <a:pt x="0" y="5885544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41660E3-8DA4-4DB1-B8F3-98D45DA64545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3" name="PpFooter">
              <a:extLst>
                <a:ext uri="{FF2B5EF4-FFF2-40B4-BE49-F238E27FC236}">
                  <a16:creationId xmlns:a16="http://schemas.microsoft.com/office/drawing/2014/main" id="{3D621038-FDC3-4005-865B-0B8ED8F5B10A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4E20A3E5-3106-4393-9126-6B332DAD6F6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683920B8-92BB-4134-BE41-94028C719B2F}"/>
              </a:ext>
            </a:extLst>
          </p:cNvPr>
          <p:cNvSpPr/>
          <p:nvPr/>
        </p:nvSpPr>
        <p:spPr>
          <a:xfrm>
            <a:off x="1821501" y="3981567"/>
            <a:ext cx="5207000" cy="175123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7" name="Justify Text Body">
            <a:extLst>
              <a:ext uri="{FF2B5EF4-FFF2-40B4-BE49-F238E27FC236}">
                <a16:creationId xmlns:a16="http://schemas.microsoft.com/office/drawing/2014/main" id="{6A74E3E0-1200-48A0-ACBF-D598B67EB4BF}"/>
              </a:ext>
            </a:extLst>
          </p:cNvPr>
          <p:cNvSpPr txBox="1"/>
          <p:nvPr/>
        </p:nvSpPr>
        <p:spPr>
          <a:xfrm flipH="1">
            <a:off x="2219951" y="4318031"/>
            <a:ext cx="4513288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asuscipit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eros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iste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metus</a:t>
            </a:r>
            <a:r>
              <a:rPr lang="en-US" sz="1200" dirty="0">
                <a:solidFill>
                  <a:schemeClr val="bg1"/>
                </a:solidFill>
              </a:rPr>
              <a:t> auctor id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aliquam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sied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pretium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viverra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ornare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praesent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turpis</a:t>
            </a:r>
            <a:r>
              <a:rPr lang="en-US" sz="1200" dirty="0">
                <a:solidFill>
                  <a:schemeClr val="bg1"/>
                </a:solidFill>
              </a:rPr>
              <a:t> antes dolor </a:t>
            </a:r>
            <a:r>
              <a:rPr lang="en-US" sz="1200" dirty="0" err="1">
                <a:solidFill>
                  <a:schemeClr val="bg1"/>
                </a:solidFill>
              </a:rPr>
              <a:t>elementum</a:t>
            </a:r>
            <a:r>
              <a:rPr lang="en-US" sz="1200" dirty="0">
                <a:solidFill>
                  <a:schemeClr val="bg1"/>
                </a:solidFill>
              </a:rPr>
              <a:t> ipsum </a:t>
            </a:r>
            <a:r>
              <a:rPr lang="en-US" sz="1200" dirty="0" err="1">
                <a:solidFill>
                  <a:schemeClr val="bg1"/>
                </a:solidFill>
              </a:rPr>
              <a:t>volutpat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tincidunt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integer </a:t>
            </a:r>
            <a:r>
              <a:rPr lang="en-US" sz="1200" dirty="0" err="1">
                <a:solidFill>
                  <a:schemeClr val="bg1"/>
                </a:solidFill>
              </a:rPr>
              <a:t>mollis</a:t>
            </a:r>
            <a:r>
              <a:rPr lang="en-US" sz="1200" dirty="0">
                <a:solidFill>
                  <a:schemeClr val="bg1"/>
                </a:solidFill>
              </a:rPr>
              <a:t> da vel</a:t>
            </a:r>
            <a:r>
              <a:rPr lang="id-ID" sz="1200" dirty="0">
                <a:solidFill>
                  <a:schemeClr val="bg1"/>
                </a:solidFill>
              </a:rPr>
              <a:t> </a:t>
            </a:r>
            <a:r>
              <a:rPr lang="en-US" sz="1200" dirty="0">
                <a:solidFill>
                  <a:schemeClr val="bg1"/>
                </a:solidFill>
              </a:rPr>
              <a:t>auctor 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aliquam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sied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pretium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viverra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ornare</a:t>
            </a:r>
            <a:endParaRPr lang="en-ID" sz="1200" dirty="0">
              <a:solidFill>
                <a:schemeClr val="bg1"/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116917D-6048-4E96-A58B-7762707439B7}"/>
              </a:ext>
            </a:extLst>
          </p:cNvPr>
          <p:cNvGrpSpPr/>
          <p:nvPr/>
        </p:nvGrpSpPr>
        <p:grpSpPr>
          <a:xfrm>
            <a:off x="4807061" y="1860205"/>
            <a:ext cx="710129" cy="186569"/>
            <a:chOff x="1832023" y="3980527"/>
            <a:chExt cx="710129" cy="186569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5E2D49B-7D67-486B-B968-38ABCBF1540E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8458C55-CF4F-4905-BC6D-D4D5D26FFC8F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89A868EB-A244-4ADE-8AC6-CE35619A2CCF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1277ECA7-1C21-4E27-8808-863DDBD165C9}"/>
              </a:ext>
            </a:extLst>
          </p:cNvPr>
          <p:cNvSpPr txBox="1"/>
          <p:nvPr/>
        </p:nvSpPr>
        <p:spPr>
          <a:xfrm flipH="1">
            <a:off x="4778033" y="2240819"/>
            <a:ext cx="2164176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Visions</a:t>
            </a:r>
            <a:endParaRPr lang="id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Justify Text Body">
            <a:extLst>
              <a:ext uri="{FF2B5EF4-FFF2-40B4-BE49-F238E27FC236}">
                <a16:creationId xmlns:a16="http://schemas.microsoft.com/office/drawing/2014/main" id="{B10E4A93-4B90-442C-A10A-8FAE87827B0E}"/>
              </a:ext>
            </a:extLst>
          </p:cNvPr>
          <p:cNvSpPr txBox="1"/>
          <p:nvPr/>
        </p:nvSpPr>
        <p:spPr>
          <a:xfrm flipH="1">
            <a:off x="7588033" y="4389782"/>
            <a:ext cx="3936310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PpHolder9">
            <a:extLst>
              <a:ext uri="{FF2B5EF4-FFF2-40B4-BE49-F238E27FC236}">
                <a16:creationId xmlns:a16="http://schemas.microsoft.com/office/drawing/2014/main" id="{75CDBC8E-9E4A-4419-94A8-840286F1C267}"/>
              </a:ext>
            </a:extLst>
          </p:cNvPr>
          <p:cNvSpPr/>
          <p:nvPr/>
        </p:nvSpPr>
        <p:spPr>
          <a:xfrm>
            <a:off x="9620250" y="2"/>
            <a:ext cx="2573338" cy="3309256"/>
          </a:xfrm>
          <a:custGeom>
            <a:avLst/>
            <a:gdLst>
              <a:gd name="connsiteX0" fmla="*/ 0 w 2573338"/>
              <a:gd name="connsiteY0" fmla="*/ 0 h 3309256"/>
              <a:gd name="connsiteX1" fmla="*/ 2573338 w 2573338"/>
              <a:gd name="connsiteY1" fmla="*/ 0 h 3309256"/>
              <a:gd name="connsiteX2" fmla="*/ 2573338 w 2573338"/>
              <a:gd name="connsiteY2" fmla="*/ 3309256 h 3309256"/>
              <a:gd name="connsiteX3" fmla="*/ 0 w 2573338"/>
              <a:gd name="connsiteY3" fmla="*/ 3309256 h 3309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3338" h="3309256">
                <a:moveTo>
                  <a:pt x="0" y="0"/>
                </a:moveTo>
                <a:lnTo>
                  <a:pt x="2573338" y="0"/>
                </a:lnTo>
                <a:lnTo>
                  <a:pt x="2573338" y="3309256"/>
                </a:lnTo>
                <a:lnTo>
                  <a:pt x="0" y="3309256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1469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pHolder1">
            <a:extLst>
              <a:ext uri="{FF2B5EF4-FFF2-40B4-BE49-F238E27FC236}">
                <a16:creationId xmlns:a16="http://schemas.microsoft.com/office/drawing/2014/main" id="{82AD118A-2AE3-497D-8D7D-C85F13982FB4}"/>
              </a:ext>
            </a:extLst>
          </p:cNvPr>
          <p:cNvSpPr/>
          <p:nvPr/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0E806AB-9F2C-4F03-8E5B-A6D04DCB0DBC}"/>
              </a:ext>
            </a:extLst>
          </p:cNvPr>
          <p:cNvGrpSpPr/>
          <p:nvPr/>
        </p:nvGrpSpPr>
        <p:grpSpPr>
          <a:xfrm flipH="1">
            <a:off x="749509" y="815430"/>
            <a:ext cx="10658006" cy="5227139"/>
            <a:chOff x="749509" y="815430"/>
            <a:chExt cx="10658006" cy="5227139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46FA7056-E3CA-4605-9DB2-1B61F3354FC9}"/>
                </a:ext>
              </a:extLst>
            </p:cNvPr>
            <p:cNvSpPr/>
            <p:nvPr/>
          </p:nvSpPr>
          <p:spPr>
            <a:xfrm>
              <a:off x="749509" y="815430"/>
              <a:ext cx="10658006" cy="5227139"/>
            </a:xfrm>
            <a:custGeom>
              <a:avLst/>
              <a:gdLst>
                <a:gd name="connsiteX0" fmla="*/ 5650989 w 10658006"/>
                <a:gd name="connsiteY0" fmla="*/ 1159801 h 5227139"/>
                <a:gd name="connsiteX1" fmla="*/ 5650989 w 10658006"/>
                <a:gd name="connsiteY1" fmla="*/ 3168483 h 5227139"/>
                <a:gd name="connsiteX2" fmla="*/ 7659671 w 10658006"/>
                <a:gd name="connsiteY2" fmla="*/ 3168483 h 5227139"/>
                <a:gd name="connsiteX3" fmla="*/ 7659671 w 10658006"/>
                <a:gd name="connsiteY3" fmla="*/ 1159801 h 5227139"/>
                <a:gd name="connsiteX4" fmla="*/ 7929218 w 10658006"/>
                <a:gd name="connsiteY4" fmla="*/ 1159801 h 5227139"/>
                <a:gd name="connsiteX5" fmla="*/ 7929218 w 10658006"/>
                <a:gd name="connsiteY5" fmla="*/ 3168483 h 5227139"/>
                <a:gd name="connsiteX6" fmla="*/ 9937900 w 10658006"/>
                <a:gd name="connsiteY6" fmla="*/ 3168483 h 5227139"/>
                <a:gd name="connsiteX7" fmla="*/ 9937900 w 10658006"/>
                <a:gd name="connsiteY7" fmla="*/ 1159801 h 5227139"/>
                <a:gd name="connsiteX8" fmla="*/ 0 w 10658006"/>
                <a:gd name="connsiteY8" fmla="*/ 0 h 5227139"/>
                <a:gd name="connsiteX9" fmla="*/ 10658006 w 10658006"/>
                <a:gd name="connsiteY9" fmla="*/ 0 h 5227139"/>
                <a:gd name="connsiteX10" fmla="*/ 10658006 w 10658006"/>
                <a:gd name="connsiteY10" fmla="*/ 5227139 h 5227139"/>
                <a:gd name="connsiteX11" fmla="*/ 0 w 10658006"/>
                <a:gd name="connsiteY11" fmla="*/ 5227139 h 5227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58006" h="5227139">
                  <a:moveTo>
                    <a:pt x="5650989" y="1159801"/>
                  </a:moveTo>
                  <a:lnTo>
                    <a:pt x="5650989" y="3168483"/>
                  </a:lnTo>
                  <a:lnTo>
                    <a:pt x="7659671" y="3168483"/>
                  </a:lnTo>
                  <a:lnTo>
                    <a:pt x="7659671" y="1159801"/>
                  </a:lnTo>
                  <a:close/>
                  <a:moveTo>
                    <a:pt x="7929218" y="1159801"/>
                  </a:moveTo>
                  <a:lnTo>
                    <a:pt x="7929218" y="3168483"/>
                  </a:lnTo>
                  <a:lnTo>
                    <a:pt x="9937900" y="3168483"/>
                  </a:lnTo>
                  <a:lnTo>
                    <a:pt x="9937900" y="1159801"/>
                  </a:lnTo>
                  <a:close/>
                  <a:moveTo>
                    <a:pt x="0" y="0"/>
                  </a:moveTo>
                  <a:lnTo>
                    <a:pt x="10658006" y="0"/>
                  </a:lnTo>
                  <a:lnTo>
                    <a:pt x="10658006" y="5227139"/>
                  </a:lnTo>
                  <a:lnTo>
                    <a:pt x="0" y="52271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r"/>
              <a:endParaRPr lang="id-ID">
                <a:solidFill>
                  <a:schemeClr val="bg1"/>
                </a:solidFill>
              </a:endParaRP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EED56546-F1FD-4B94-A461-AA5E33E581BB}"/>
                </a:ext>
              </a:extLst>
            </p:cNvPr>
            <p:cNvGrpSpPr/>
            <p:nvPr/>
          </p:nvGrpSpPr>
          <p:grpSpPr>
            <a:xfrm>
              <a:off x="6400498" y="4148272"/>
              <a:ext cx="710129" cy="186569"/>
              <a:chOff x="1832023" y="3980527"/>
              <a:chExt cx="710129" cy="186569"/>
            </a:xfrm>
          </p:grpSpPr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DDA54EC8-8E63-49B0-8E4A-99A48C793E9E}"/>
                  </a:ext>
                </a:extLst>
              </p:cNvPr>
              <p:cNvSpPr/>
              <p:nvPr/>
            </p:nvSpPr>
            <p:spPr>
              <a:xfrm>
                <a:off x="1832023" y="3980527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95C5432D-6028-47AC-A9E4-7586B46DEDB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093803" y="3980527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C1DA949B-E212-4673-A334-EC179077F33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355583" y="3980527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346BFF9-7FF9-4441-84A3-D4A4EA951762}"/>
                </a:ext>
              </a:extLst>
            </p:cNvPr>
            <p:cNvSpPr txBox="1"/>
            <p:nvPr/>
          </p:nvSpPr>
          <p:spPr>
            <a:xfrm>
              <a:off x="1348371" y="1856175"/>
              <a:ext cx="3264854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id-ID" sz="4000" dirty="0">
                  <a:solidFill>
                    <a:schemeClr val="accent1"/>
                  </a:solidFill>
                  <a:latin typeface="+mj-lt"/>
                </a:rPr>
                <a:t>About </a:t>
              </a:r>
              <a:r>
                <a:rPr lang="id-ID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Team</a:t>
              </a:r>
            </a:p>
          </p:txBody>
        </p:sp>
        <p:sp>
          <p:nvSpPr>
            <p:cNvPr id="9" name="Justify Text Body">
              <a:extLst>
                <a:ext uri="{FF2B5EF4-FFF2-40B4-BE49-F238E27FC236}">
                  <a16:creationId xmlns:a16="http://schemas.microsoft.com/office/drawing/2014/main" id="{ED884C5C-263B-4AD7-BB02-1E44A8C61D5D}"/>
                </a:ext>
              </a:extLst>
            </p:cNvPr>
            <p:cNvSpPr txBox="1"/>
            <p:nvPr/>
          </p:nvSpPr>
          <p:spPr>
            <a:xfrm>
              <a:off x="1348369" y="3947960"/>
              <a:ext cx="4201531" cy="9348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eros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id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vivera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ornare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prasent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turpis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dolor da vel magna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hendrerit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eleifend</a:t>
              </a:r>
              <a:endParaRPr lang="en-ID" sz="14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77191973-A501-4B43-BA78-EB5DD67CC47E}"/>
                </a:ext>
              </a:extLst>
            </p:cNvPr>
            <p:cNvGrpSpPr/>
            <p:nvPr/>
          </p:nvGrpSpPr>
          <p:grpSpPr>
            <a:xfrm>
              <a:off x="6400498" y="4477795"/>
              <a:ext cx="1530868" cy="416459"/>
              <a:chOff x="5990128" y="5322712"/>
              <a:chExt cx="1530868" cy="416459"/>
            </a:xfrm>
          </p:grpSpPr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8941603E-6322-46AA-816B-014C4F7FF2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90128" y="5322712"/>
                <a:ext cx="212725" cy="0"/>
              </a:xfrm>
              <a:prstGeom prst="line">
                <a:avLst/>
              </a:prstGeom>
              <a:ln w="254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2359BFE-9AA8-461B-80F9-72B84738EEED}"/>
                  </a:ext>
                </a:extLst>
              </p:cNvPr>
              <p:cNvSpPr txBox="1"/>
              <p:nvPr/>
            </p:nvSpPr>
            <p:spPr>
              <a:xfrm>
                <a:off x="5990128" y="5372719"/>
                <a:ext cx="1094852" cy="1859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id-ID" sz="900" b="1" spc="3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LOOKBOOK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144C8FF-B565-4AA3-9290-802482F08207}"/>
                  </a:ext>
                </a:extLst>
              </p:cNvPr>
              <p:cNvSpPr txBox="1"/>
              <p:nvPr/>
            </p:nvSpPr>
            <p:spPr>
              <a:xfrm>
                <a:off x="5990128" y="5600672"/>
                <a:ext cx="1530868" cy="1384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/>
                <a:r>
                  <a:rPr lang="id-ID" sz="9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Simpli concept, August 2020</a:t>
                </a:r>
              </a:p>
            </p:txBody>
          </p:sp>
        </p:grp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5294BD6-9E45-44BB-BB70-B71C16C48E4B}"/>
                </a:ext>
              </a:extLst>
            </p:cNvPr>
            <p:cNvSpPr/>
            <p:nvPr/>
          </p:nvSpPr>
          <p:spPr>
            <a:xfrm>
              <a:off x="8678727" y="1975231"/>
              <a:ext cx="2008682" cy="2008682"/>
            </a:xfrm>
            <a:prstGeom prst="rect">
              <a:avLst/>
            </a:prstGeom>
            <a:solidFill>
              <a:schemeClr val="accent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5" name="Justify Text Body">
              <a:extLst>
                <a:ext uri="{FF2B5EF4-FFF2-40B4-BE49-F238E27FC236}">
                  <a16:creationId xmlns:a16="http://schemas.microsoft.com/office/drawing/2014/main" id="{78C66FF3-C8D2-4009-A3D6-1665CBD2E72C}"/>
                </a:ext>
              </a:extLst>
            </p:cNvPr>
            <p:cNvSpPr txBox="1"/>
            <p:nvPr/>
          </p:nvSpPr>
          <p:spPr>
            <a:xfrm>
              <a:off x="8678727" y="4148272"/>
              <a:ext cx="2118565" cy="7344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eros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viverra</a:t>
              </a:r>
              <a:r>
                <a:rPr lang="id-ID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endPara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471FCFF4-E500-48C1-9170-5041A7A17B22}"/>
              </a:ext>
            </a:extLst>
          </p:cNvPr>
          <p:cNvSpPr txBox="1"/>
          <p:nvPr/>
        </p:nvSpPr>
        <p:spPr>
          <a:xfrm flipH="1">
            <a:off x="6518224" y="3244982"/>
            <a:ext cx="4276794" cy="6116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algn="r"/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Feugiat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ac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sclerisqe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ligula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fringila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quisue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viverras</a:t>
            </a:r>
            <a:r>
              <a:rPr lang="id-ID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eros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auctor id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dapibus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quam</a:t>
            </a:r>
            <a:endParaRPr lang="en-ID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7D4FF3E-4D72-4EB7-B65F-594188102FE2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21" name="PpFooter">
              <a:extLst>
                <a:ext uri="{FF2B5EF4-FFF2-40B4-BE49-F238E27FC236}">
                  <a16:creationId xmlns:a16="http://schemas.microsoft.com/office/drawing/2014/main" id="{D1FC9AD1-656A-491B-AFA3-7BF9A3132D9C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B39B1818-1803-49F4-8056-E8431A5682A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499666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8F6029C-CC50-46CA-83AD-A5431104B967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3" name="PpFooter">
              <a:extLst>
                <a:ext uri="{FF2B5EF4-FFF2-40B4-BE49-F238E27FC236}">
                  <a16:creationId xmlns:a16="http://schemas.microsoft.com/office/drawing/2014/main" id="{3DD67567-BAFB-428F-96F5-CB491316430D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83F36EF9-C329-4938-A8C6-C57FA6C75AC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EBE701D6-8AD1-4C25-A59F-92194714379A}"/>
              </a:ext>
            </a:extLst>
          </p:cNvPr>
          <p:cNvSpPr/>
          <p:nvPr/>
        </p:nvSpPr>
        <p:spPr>
          <a:xfrm>
            <a:off x="0" y="0"/>
            <a:ext cx="4934857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0" name="PpHolder3">
            <a:extLst>
              <a:ext uri="{FF2B5EF4-FFF2-40B4-BE49-F238E27FC236}">
                <a16:creationId xmlns:a16="http://schemas.microsoft.com/office/drawing/2014/main" id="{C62B4B8D-A2A5-4F5F-95BC-2DF3450530EB}"/>
              </a:ext>
            </a:extLst>
          </p:cNvPr>
          <p:cNvSpPr/>
          <p:nvPr/>
        </p:nvSpPr>
        <p:spPr>
          <a:xfrm>
            <a:off x="1893889" y="441327"/>
            <a:ext cx="5348740" cy="4297025"/>
          </a:xfrm>
          <a:custGeom>
            <a:avLst/>
            <a:gdLst>
              <a:gd name="connsiteX0" fmla="*/ 0 w 5348740"/>
              <a:gd name="connsiteY0" fmla="*/ 0 h 4297025"/>
              <a:gd name="connsiteX1" fmla="*/ 5348740 w 5348740"/>
              <a:gd name="connsiteY1" fmla="*/ 0 h 4297025"/>
              <a:gd name="connsiteX2" fmla="*/ 5348740 w 5348740"/>
              <a:gd name="connsiteY2" fmla="*/ 4297025 h 4297025"/>
              <a:gd name="connsiteX3" fmla="*/ 0 w 5348740"/>
              <a:gd name="connsiteY3" fmla="*/ 4297025 h 4297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48740" h="4297025">
                <a:moveTo>
                  <a:pt x="0" y="0"/>
                </a:moveTo>
                <a:lnTo>
                  <a:pt x="5348740" y="0"/>
                </a:lnTo>
                <a:lnTo>
                  <a:pt x="5348740" y="4297025"/>
                </a:lnTo>
                <a:lnTo>
                  <a:pt x="0" y="4297025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55FF9D1-C7D0-4AEA-AF4A-C1EBB726777C}"/>
              </a:ext>
            </a:extLst>
          </p:cNvPr>
          <p:cNvGrpSpPr/>
          <p:nvPr/>
        </p:nvGrpSpPr>
        <p:grpSpPr>
          <a:xfrm>
            <a:off x="5233496" y="4993106"/>
            <a:ext cx="710129" cy="186569"/>
            <a:chOff x="1832023" y="3980527"/>
            <a:chExt cx="710129" cy="186569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89408F38-0281-42EF-8109-3E031F01DC4B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63FD94E8-1109-48B3-8275-79EE32B496A4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DD1F4890-61B0-40D3-A4CF-8DAB6C15EF8E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686F4BCD-E7F9-4AFB-BBF6-1BD3B3E26D47}"/>
              </a:ext>
            </a:extLst>
          </p:cNvPr>
          <p:cNvSpPr txBox="1"/>
          <p:nvPr/>
        </p:nvSpPr>
        <p:spPr>
          <a:xfrm rot="16200000">
            <a:off x="80800" y="1651295"/>
            <a:ext cx="2434962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200">
                <a:solidFill>
                  <a:schemeClr val="bg1"/>
                </a:solidFill>
                <a:latin typeface="+mj-lt"/>
              </a:rPr>
              <a:t>The Leader</a:t>
            </a:r>
            <a:endParaRPr lang="id-ID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DE56152-B7D4-4836-9EF9-B877AF7E30D7}"/>
              </a:ext>
            </a:extLst>
          </p:cNvPr>
          <p:cNvSpPr txBox="1"/>
          <p:nvPr/>
        </p:nvSpPr>
        <p:spPr>
          <a:xfrm>
            <a:off x="1891428" y="4964231"/>
            <a:ext cx="148919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Insert Name Here</a:t>
            </a:r>
            <a:endParaRPr lang="en-ID" sz="1400">
              <a:solidFill>
                <a:schemeClr val="bg1"/>
              </a:solidFill>
            </a:endParaRPr>
          </a:p>
        </p:txBody>
      </p:sp>
      <p:sp>
        <p:nvSpPr>
          <p:cNvPr id="21" name="Justify Text Body">
            <a:extLst>
              <a:ext uri="{FF2B5EF4-FFF2-40B4-BE49-F238E27FC236}">
                <a16:creationId xmlns:a16="http://schemas.microsoft.com/office/drawing/2014/main" id="{CA827759-D262-444B-8BF1-762F47CD5A4F}"/>
              </a:ext>
            </a:extLst>
          </p:cNvPr>
          <p:cNvSpPr txBox="1"/>
          <p:nvPr/>
        </p:nvSpPr>
        <p:spPr>
          <a:xfrm flipH="1">
            <a:off x="8047875" y="1857025"/>
            <a:ext cx="3093654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3" name="Justify Text Body">
            <a:extLst>
              <a:ext uri="{FF2B5EF4-FFF2-40B4-BE49-F238E27FC236}">
                <a16:creationId xmlns:a16="http://schemas.microsoft.com/office/drawing/2014/main" id="{BB3E404D-BFF4-4B10-A6A7-DE83E56DFBA3}"/>
              </a:ext>
            </a:extLst>
          </p:cNvPr>
          <p:cNvSpPr txBox="1"/>
          <p:nvPr/>
        </p:nvSpPr>
        <p:spPr>
          <a:xfrm flipH="1">
            <a:off x="8047875" y="3414142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auctor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77044A5-FBD3-4A78-A71C-5C6BDC03ECFC}"/>
              </a:ext>
            </a:extLst>
          </p:cNvPr>
          <p:cNvSpPr txBox="1"/>
          <p:nvPr/>
        </p:nvSpPr>
        <p:spPr>
          <a:xfrm>
            <a:off x="8047875" y="1557881"/>
            <a:ext cx="9778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8390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pHolder1">
            <a:extLst>
              <a:ext uri="{FF2B5EF4-FFF2-40B4-BE49-F238E27FC236}">
                <a16:creationId xmlns:a16="http://schemas.microsoft.com/office/drawing/2014/main" id="{B8B42195-1F9B-49AE-9822-A3247704E1CE}"/>
              </a:ext>
            </a:extLst>
          </p:cNvPr>
          <p:cNvSpPr/>
          <p:nvPr/>
        </p:nvSpPr>
        <p:spPr>
          <a:xfrm>
            <a:off x="2" y="2"/>
            <a:ext cx="3686629" cy="6858001"/>
          </a:xfrm>
          <a:custGeom>
            <a:avLst/>
            <a:gdLst>
              <a:gd name="connsiteX0" fmla="*/ 0 w 3686629"/>
              <a:gd name="connsiteY0" fmla="*/ 0 h 6858001"/>
              <a:gd name="connsiteX1" fmla="*/ 3686629 w 3686629"/>
              <a:gd name="connsiteY1" fmla="*/ 0 h 6858001"/>
              <a:gd name="connsiteX2" fmla="*/ 3686629 w 3686629"/>
              <a:gd name="connsiteY2" fmla="*/ 6858001 h 6858001"/>
              <a:gd name="connsiteX3" fmla="*/ 0 w 3686629"/>
              <a:gd name="connsiteY3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86629" h="6858001">
                <a:moveTo>
                  <a:pt x="0" y="0"/>
                </a:moveTo>
                <a:lnTo>
                  <a:pt x="3686629" y="0"/>
                </a:lnTo>
                <a:lnTo>
                  <a:pt x="3686629" y="6858001"/>
                </a:lnTo>
                <a:lnTo>
                  <a:pt x="0" y="6858001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7C7CA02-7AC2-43B0-95E1-CF065C2DF5CB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3" name="PpFooter">
              <a:extLst>
                <a:ext uri="{FF2B5EF4-FFF2-40B4-BE49-F238E27FC236}">
                  <a16:creationId xmlns:a16="http://schemas.microsoft.com/office/drawing/2014/main" id="{EB3AED62-0A12-422D-8EF5-6160CD06691C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7F4B72C4-58EF-4BD8-B17B-FF5A62EFEDD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8733BFAB-9BDB-43D1-836B-B4BE55A301DB}"/>
              </a:ext>
            </a:extLst>
          </p:cNvPr>
          <p:cNvSpPr/>
          <p:nvPr/>
        </p:nvSpPr>
        <p:spPr>
          <a:xfrm>
            <a:off x="11205029" y="0"/>
            <a:ext cx="988559" cy="33237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36DC590-9119-4507-9EC3-88325FEE37D5}"/>
              </a:ext>
            </a:extLst>
          </p:cNvPr>
          <p:cNvSpPr/>
          <p:nvPr/>
        </p:nvSpPr>
        <p:spPr>
          <a:xfrm>
            <a:off x="0" y="4136402"/>
            <a:ext cx="2772229" cy="17417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7" name="Justify Text Body">
            <a:extLst>
              <a:ext uri="{FF2B5EF4-FFF2-40B4-BE49-F238E27FC236}">
                <a16:creationId xmlns:a16="http://schemas.microsoft.com/office/drawing/2014/main" id="{A2D44EEF-4E76-41F6-B111-A608C28369B8}"/>
              </a:ext>
            </a:extLst>
          </p:cNvPr>
          <p:cNvSpPr txBox="1"/>
          <p:nvPr/>
        </p:nvSpPr>
        <p:spPr>
          <a:xfrm flipH="1">
            <a:off x="308165" y="4468105"/>
            <a:ext cx="2155898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Feugiat</a:t>
            </a:r>
            <a:r>
              <a:rPr lang="en-US" sz="1200" dirty="0">
                <a:solidFill>
                  <a:schemeClr val="bg1"/>
                </a:solidFill>
              </a:rPr>
              <a:t> ac </a:t>
            </a:r>
            <a:r>
              <a:rPr lang="en-US" sz="1200" dirty="0" err="1">
                <a:solidFill>
                  <a:schemeClr val="bg1"/>
                </a:solidFill>
              </a:rPr>
              <a:t>scelerisque</a:t>
            </a:r>
            <a:r>
              <a:rPr lang="en-US" sz="1200" dirty="0">
                <a:solidFill>
                  <a:schemeClr val="bg1"/>
                </a:solidFill>
              </a:rPr>
              <a:t> ligula </a:t>
            </a:r>
            <a:r>
              <a:rPr lang="en-US" sz="1200" dirty="0" err="1">
                <a:solidFill>
                  <a:schemeClr val="bg1"/>
                </a:solidFill>
              </a:rPr>
              <a:t>fringilla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quisque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viverras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suscipit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err="1">
                <a:solidFill>
                  <a:schemeClr val="bg1"/>
                </a:solidFill>
              </a:rPr>
              <a:t>eros</a:t>
            </a:r>
            <a:r>
              <a:rPr lang="en-US" sz="1200">
                <a:solidFill>
                  <a:schemeClr val="bg1"/>
                </a:solidFill>
              </a:rPr>
              <a:t> iste ac </a:t>
            </a:r>
            <a:r>
              <a:rPr lang="en-US" sz="1200" dirty="0" err="1">
                <a:solidFill>
                  <a:schemeClr val="bg1"/>
                </a:solidFill>
              </a:rPr>
              <a:t>metus</a:t>
            </a:r>
            <a:r>
              <a:rPr lang="en-US" sz="1200" dirty="0">
                <a:solidFill>
                  <a:schemeClr val="bg1"/>
                </a:solidFill>
              </a:rPr>
              <a:t> auctor </a:t>
            </a:r>
            <a:r>
              <a:rPr lang="en-US" sz="1200">
                <a:solidFill>
                  <a:schemeClr val="bg1"/>
                </a:solidFill>
              </a:rPr>
              <a:t>id dapibus</a:t>
            </a:r>
            <a:endParaRPr lang="en-ID" sz="1200" dirty="0">
              <a:solidFill>
                <a:schemeClr val="bg1"/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48F3B60-A205-480F-84B2-0ACF3A73CAAA}"/>
              </a:ext>
            </a:extLst>
          </p:cNvPr>
          <p:cNvGrpSpPr/>
          <p:nvPr/>
        </p:nvGrpSpPr>
        <p:grpSpPr>
          <a:xfrm>
            <a:off x="4661918" y="1514978"/>
            <a:ext cx="710129" cy="186569"/>
            <a:chOff x="1832023" y="3980527"/>
            <a:chExt cx="710129" cy="186569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DC319E81-0209-4012-98FA-279D3405E709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7639D61-4BDB-4B4F-B396-8F99C62577C0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62CD6A7E-5484-4398-8DEF-B049AB35C306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FD9E5EA7-1ECA-4C75-8D31-636C3CB70981}"/>
              </a:ext>
            </a:extLst>
          </p:cNvPr>
          <p:cNvSpPr txBox="1"/>
          <p:nvPr/>
        </p:nvSpPr>
        <p:spPr>
          <a:xfrm flipH="1">
            <a:off x="4632889" y="1895592"/>
            <a:ext cx="3843453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Designer</a:t>
            </a:r>
            <a:endParaRPr lang="id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Justify Text Body">
            <a:extLst>
              <a:ext uri="{FF2B5EF4-FFF2-40B4-BE49-F238E27FC236}">
                <a16:creationId xmlns:a16="http://schemas.microsoft.com/office/drawing/2014/main" id="{B37F0A7E-0C18-443B-B00B-96C1648ECB88}"/>
              </a:ext>
            </a:extLst>
          </p:cNvPr>
          <p:cNvSpPr txBox="1"/>
          <p:nvPr/>
        </p:nvSpPr>
        <p:spPr>
          <a:xfrm flipH="1">
            <a:off x="4632889" y="2856367"/>
            <a:ext cx="5240642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9FB7959-3396-46DD-9DEF-22338925DA76}"/>
              </a:ext>
            </a:extLst>
          </p:cNvPr>
          <p:cNvSpPr txBox="1"/>
          <p:nvPr/>
        </p:nvSpPr>
        <p:spPr>
          <a:xfrm>
            <a:off x="4651895" y="4568874"/>
            <a:ext cx="47288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en-US">
                <a:solidFill>
                  <a:schemeClr val="accent1"/>
                </a:solidFill>
              </a:rPr>
              <a:t>80%</a:t>
            </a:r>
            <a:endParaRPr lang="en-ID">
              <a:solidFill>
                <a:schemeClr val="accent1"/>
              </a:solidFill>
            </a:endParaRPr>
          </a:p>
        </p:txBody>
      </p:sp>
      <p:sp>
        <p:nvSpPr>
          <p:cNvPr id="29" name="Justify Text Body">
            <a:extLst>
              <a:ext uri="{FF2B5EF4-FFF2-40B4-BE49-F238E27FC236}">
                <a16:creationId xmlns:a16="http://schemas.microsoft.com/office/drawing/2014/main" id="{602D132F-D6BA-4EEB-9318-7A344539C3BD}"/>
              </a:ext>
            </a:extLst>
          </p:cNvPr>
          <p:cNvSpPr txBox="1"/>
          <p:nvPr/>
        </p:nvSpPr>
        <p:spPr>
          <a:xfrm flipH="1">
            <a:off x="4661918" y="4921334"/>
            <a:ext cx="3157154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iste 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E824F5B-9047-44A7-B38A-6D1BF22FF94A}"/>
              </a:ext>
            </a:extLst>
          </p:cNvPr>
          <p:cNvSpPr txBox="1"/>
          <p:nvPr/>
        </p:nvSpPr>
        <p:spPr>
          <a:xfrm>
            <a:off x="8307890" y="4568874"/>
            <a:ext cx="47609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en-US">
                <a:solidFill>
                  <a:schemeClr val="accent1"/>
                </a:solidFill>
              </a:rPr>
              <a:t>90%</a:t>
            </a:r>
            <a:endParaRPr lang="en-ID">
              <a:solidFill>
                <a:schemeClr val="accent1"/>
              </a:solidFill>
            </a:endParaRPr>
          </a:p>
        </p:txBody>
      </p:sp>
      <p:sp>
        <p:nvSpPr>
          <p:cNvPr id="31" name="Justify Text Body">
            <a:extLst>
              <a:ext uri="{FF2B5EF4-FFF2-40B4-BE49-F238E27FC236}">
                <a16:creationId xmlns:a16="http://schemas.microsoft.com/office/drawing/2014/main" id="{6C1294A9-1049-4284-96DE-56C84049689C}"/>
              </a:ext>
            </a:extLst>
          </p:cNvPr>
          <p:cNvSpPr txBox="1"/>
          <p:nvPr/>
        </p:nvSpPr>
        <p:spPr>
          <a:xfrm flipH="1">
            <a:off x="8319516" y="4921334"/>
            <a:ext cx="3157154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iste 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4167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80AAA93A-7FD3-455F-9977-6CA52B7DE4BF}"/>
              </a:ext>
            </a:extLst>
          </p:cNvPr>
          <p:cNvSpPr/>
          <p:nvPr/>
        </p:nvSpPr>
        <p:spPr>
          <a:xfrm>
            <a:off x="9764022" y="0"/>
            <a:ext cx="2429566" cy="2766550"/>
          </a:xfrm>
          <a:custGeom>
            <a:avLst/>
            <a:gdLst>
              <a:gd name="connsiteX0" fmla="*/ 0 w 1939296"/>
              <a:gd name="connsiteY0" fmla="*/ 0 h 3981567"/>
              <a:gd name="connsiteX1" fmla="*/ 1939296 w 1939296"/>
              <a:gd name="connsiteY1" fmla="*/ 0 h 3981567"/>
              <a:gd name="connsiteX2" fmla="*/ 1939296 w 1939296"/>
              <a:gd name="connsiteY2" fmla="*/ 3981567 h 3981567"/>
              <a:gd name="connsiteX3" fmla="*/ 0 w 1939296"/>
              <a:gd name="connsiteY3" fmla="*/ 3981567 h 3981567"/>
              <a:gd name="connsiteX4" fmla="*/ 0 w 1939296"/>
              <a:gd name="connsiteY4" fmla="*/ 0 h 3981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9296" h="3981567">
                <a:moveTo>
                  <a:pt x="0" y="0"/>
                </a:moveTo>
                <a:lnTo>
                  <a:pt x="1939296" y="0"/>
                </a:lnTo>
                <a:lnTo>
                  <a:pt x="1939296" y="3981567"/>
                </a:lnTo>
                <a:lnTo>
                  <a:pt x="0" y="39815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813076C4-2371-4D00-97D9-213D22DDAFAE}"/>
              </a:ext>
            </a:extLst>
          </p:cNvPr>
          <p:cNvSpPr/>
          <p:nvPr/>
        </p:nvSpPr>
        <p:spPr>
          <a:xfrm>
            <a:off x="0" y="0"/>
            <a:ext cx="1939296" cy="6858000"/>
          </a:xfrm>
          <a:custGeom>
            <a:avLst/>
            <a:gdLst>
              <a:gd name="connsiteX0" fmla="*/ 0 w 1939296"/>
              <a:gd name="connsiteY0" fmla="*/ 0 h 3981567"/>
              <a:gd name="connsiteX1" fmla="*/ 1939296 w 1939296"/>
              <a:gd name="connsiteY1" fmla="*/ 0 h 3981567"/>
              <a:gd name="connsiteX2" fmla="*/ 1939296 w 1939296"/>
              <a:gd name="connsiteY2" fmla="*/ 3981567 h 3981567"/>
              <a:gd name="connsiteX3" fmla="*/ 0 w 1939296"/>
              <a:gd name="connsiteY3" fmla="*/ 3981567 h 3981567"/>
              <a:gd name="connsiteX4" fmla="*/ 0 w 1939296"/>
              <a:gd name="connsiteY4" fmla="*/ 0 h 3981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9296" h="3981567">
                <a:moveTo>
                  <a:pt x="0" y="0"/>
                </a:moveTo>
                <a:lnTo>
                  <a:pt x="1939296" y="0"/>
                </a:lnTo>
                <a:lnTo>
                  <a:pt x="1939296" y="3981567"/>
                </a:lnTo>
                <a:lnTo>
                  <a:pt x="0" y="39815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05F497E-1818-48B9-ACB0-07484B05EF26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6" name="PpFooter">
              <a:extLst>
                <a:ext uri="{FF2B5EF4-FFF2-40B4-BE49-F238E27FC236}">
                  <a16:creationId xmlns:a16="http://schemas.microsoft.com/office/drawing/2014/main" id="{4570A1A6-68EE-426C-B5D8-34B4745E59E3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9413B2F-FA24-4965-B8F9-C3282DC3ED4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PpHolder4">
            <a:extLst>
              <a:ext uri="{FF2B5EF4-FFF2-40B4-BE49-F238E27FC236}">
                <a16:creationId xmlns:a16="http://schemas.microsoft.com/office/drawing/2014/main" id="{89B9FC84-2AD1-4020-8CCB-EA0A4690CD13}"/>
              </a:ext>
            </a:extLst>
          </p:cNvPr>
          <p:cNvSpPr/>
          <p:nvPr/>
        </p:nvSpPr>
        <p:spPr>
          <a:xfrm>
            <a:off x="8796760" y="441327"/>
            <a:ext cx="2936076" cy="3034563"/>
          </a:xfrm>
          <a:custGeom>
            <a:avLst/>
            <a:gdLst>
              <a:gd name="connsiteX0" fmla="*/ 0 w 2936076"/>
              <a:gd name="connsiteY0" fmla="*/ 0 h 3034563"/>
              <a:gd name="connsiteX1" fmla="*/ 2936076 w 2936076"/>
              <a:gd name="connsiteY1" fmla="*/ 0 h 3034563"/>
              <a:gd name="connsiteX2" fmla="*/ 2936076 w 2936076"/>
              <a:gd name="connsiteY2" fmla="*/ 3034563 h 3034563"/>
              <a:gd name="connsiteX3" fmla="*/ 0 w 2936076"/>
              <a:gd name="connsiteY3" fmla="*/ 3034563 h 3034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6076" h="3034563">
                <a:moveTo>
                  <a:pt x="0" y="0"/>
                </a:moveTo>
                <a:lnTo>
                  <a:pt x="2936076" y="0"/>
                </a:lnTo>
                <a:lnTo>
                  <a:pt x="2936076" y="3034563"/>
                </a:lnTo>
                <a:lnTo>
                  <a:pt x="0" y="3034563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30" name="PpHolder5">
            <a:extLst>
              <a:ext uri="{FF2B5EF4-FFF2-40B4-BE49-F238E27FC236}">
                <a16:creationId xmlns:a16="http://schemas.microsoft.com/office/drawing/2014/main" id="{9519BF4E-5F09-4D02-912C-368DF7760EFD}"/>
              </a:ext>
            </a:extLst>
          </p:cNvPr>
          <p:cNvSpPr/>
          <p:nvPr/>
        </p:nvSpPr>
        <p:spPr>
          <a:xfrm>
            <a:off x="5647160" y="441327"/>
            <a:ext cx="2936076" cy="3034563"/>
          </a:xfrm>
          <a:custGeom>
            <a:avLst/>
            <a:gdLst>
              <a:gd name="connsiteX0" fmla="*/ 0 w 2936076"/>
              <a:gd name="connsiteY0" fmla="*/ 0 h 3034563"/>
              <a:gd name="connsiteX1" fmla="*/ 2936076 w 2936076"/>
              <a:gd name="connsiteY1" fmla="*/ 0 h 3034563"/>
              <a:gd name="connsiteX2" fmla="*/ 2936076 w 2936076"/>
              <a:gd name="connsiteY2" fmla="*/ 3034563 h 3034563"/>
              <a:gd name="connsiteX3" fmla="*/ 0 w 2936076"/>
              <a:gd name="connsiteY3" fmla="*/ 3034563 h 3034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6076" h="3034563">
                <a:moveTo>
                  <a:pt x="0" y="0"/>
                </a:moveTo>
                <a:lnTo>
                  <a:pt x="2936076" y="0"/>
                </a:lnTo>
                <a:lnTo>
                  <a:pt x="2936076" y="3034563"/>
                </a:lnTo>
                <a:lnTo>
                  <a:pt x="0" y="3034563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B4FF0FC-AD18-483F-8BBB-962CD89327EA}"/>
              </a:ext>
            </a:extLst>
          </p:cNvPr>
          <p:cNvGrpSpPr/>
          <p:nvPr/>
        </p:nvGrpSpPr>
        <p:grpSpPr>
          <a:xfrm>
            <a:off x="2775930" y="1337690"/>
            <a:ext cx="710129" cy="186569"/>
            <a:chOff x="1832023" y="3980527"/>
            <a:chExt cx="710129" cy="186569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43820743-5712-48E7-AEA3-805EAEF3264A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2F29E62-E055-4765-900A-243AE7C4FF00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BC2EF9D6-89FC-4DC9-A743-66B562C41E3E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AAC902B7-2B53-4243-ACC2-FF426D728CDB}"/>
              </a:ext>
            </a:extLst>
          </p:cNvPr>
          <p:cNvSpPr txBox="1"/>
          <p:nvPr/>
        </p:nvSpPr>
        <p:spPr>
          <a:xfrm flipH="1">
            <a:off x="2746902" y="1718304"/>
            <a:ext cx="2164176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Best 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Teams</a:t>
            </a:r>
            <a:endParaRPr lang="id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E4EDF31-39ED-4899-ADE2-0C922C1A09FE}"/>
              </a:ext>
            </a:extLst>
          </p:cNvPr>
          <p:cNvSpPr/>
          <p:nvPr/>
        </p:nvSpPr>
        <p:spPr>
          <a:xfrm>
            <a:off x="5647160" y="3932113"/>
            <a:ext cx="2898115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aliquam sied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BB8BD55-24DA-49CB-9C64-94F13657B4A4}"/>
              </a:ext>
            </a:extLst>
          </p:cNvPr>
          <p:cNvSpPr txBox="1"/>
          <p:nvPr/>
        </p:nvSpPr>
        <p:spPr>
          <a:xfrm>
            <a:off x="5659860" y="3642010"/>
            <a:ext cx="1277594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Insert Name Here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EF29DCF-08E5-44DF-AC7A-D600837E8193}"/>
              </a:ext>
            </a:extLst>
          </p:cNvPr>
          <p:cNvSpPr/>
          <p:nvPr/>
        </p:nvSpPr>
        <p:spPr>
          <a:xfrm>
            <a:off x="8796760" y="3932113"/>
            <a:ext cx="2898115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aliquam sied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39D5C43-BED1-412F-8D50-0B38B7530F4A}"/>
              </a:ext>
            </a:extLst>
          </p:cNvPr>
          <p:cNvSpPr txBox="1"/>
          <p:nvPr/>
        </p:nvSpPr>
        <p:spPr>
          <a:xfrm>
            <a:off x="8809460" y="3642010"/>
            <a:ext cx="1277594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Insert Name Here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0FCF7CF-7AAF-4F98-AAE8-0AE10765344A}"/>
              </a:ext>
            </a:extLst>
          </p:cNvPr>
          <p:cNvSpPr txBox="1"/>
          <p:nvPr/>
        </p:nvSpPr>
        <p:spPr>
          <a:xfrm>
            <a:off x="2746902" y="4966312"/>
            <a:ext cx="1506823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600">
                <a:solidFill>
                  <a:schemeClr val="accent1"/>
                </a:solidFill>
                <a:latin typeface="Alex Brush" panose="02000400000000000000" pitchFamily="2" charset="0"/>
              </a:rPr>
              <a:t>Podilato</a:t>
            </a:r>
            <a:endParaRPr lang="en-ID" sz="3600">
              <a:solidFill>
                <a:schemeClr val="accent1"/>
              </a:solidFill>
              <a:latin typeface="Alex Brush" panose="02000400000000000000" pitchFamily="2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FC26DC4-EA7B-46AB-A37D-CC7FEF8DAA93}"/>
              </a:ext>
            </a:extLst>
          </p:cNvPr>
          <p:cNvGrpSpPr/>
          <p:nvPr/>
        </p:nvGrpSpPr>
        <p:grpSpPr>
          <a:xfrm>
            <a:off x="2869214" y="5607934"/>
            <a:ext cx="1530868" cy="416459"/>
            <a:chOff x="5990128" y="5322712"/>
            <a:chExt cx="1530868" cy="416459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AEDA25AB-150F-4656-B365-4459A7C4A070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5B49FA7-D98D-4455-9785-AE519EC56268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0A9A640-7ED5-44C0-9095-4DE695546B27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809054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1">
            <a:extLst>
              <a:ext uri="{FF2B5EF4-FFF2-40B4-BE49-F238E27FC236}">
                <a16:creationId xmlns:a16="http://schemas.microsoft.com/office/drawing/2014/main" id="{FCEC8886-2EC6-4F65-8EB9-33D0E306FCDD}"/>
              </a:ext>
            </a:extLst>
          </p:cNvPr>
          <p:cNvSpPr/>
          <p:nvPr/>
        </p:nvSpPr>
        <p:spPr>
          <a:xfrm>
            <a:off x="3" y="0"/>
            <a:ext cx="11308685" cy="6032090"/>
          </a:xfrm>
          <a:custGeom>
            <a:avLst/>
            <a:gdLst>
              <a:gd name="connsiteX0" fmla="*/ 0 w 11308685"/>
              <a:gd name="connsiteY0" fmla="*/ 0 h 6032090"/>
              <a:gd name="connsiteX1" fmla="*/ 11308685 w 11308685"/>
              <a:gd name="connsiteY1" fmla="*/ 0 h 6032090"/>
              <a:gd name="connsiteX2" fmla="*/ 11308685 w 11308685"/>
              <a:gd name="connsiteY2" fmla="*/ 6032090 h 6032090"/>
              <a:gd name="connsiteX3" fmla="*/ 0 w 11308685"/>
              <a:gd name="connsiteY3" fmla="*/ 6032090 h 6032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08685" h="6032090">
                <a:moveTo>
                  <a:pt x="0" y="0"/>
                </a:moveTo>
                <a:lnTo>
                  <a:pt x="11308685" y="0"/>
                </a:lnTo>
                <a:lnTo>
                  <a:pt x="11308685" y="6032090"/>
                </a:lnTo>
                <a:lnTo>
                  <a:pt x="0" y="6032090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D7AFEFC-0496-4AF6-B835-877ED915CC50}"/>
              </a:ext>
            </a:extLst>
          </p:cNvPr>
          <p:cNvGrpSpPr/>
          <p:nvPr/>
        </p:nvGrpSpPr>
        <p:grpSpPr>
          <a:xfrm>
            <a:off x="8356358" y="6426200"/>
            <a:ext cx="2952328" cy="153888"/>
            <a:chOff x="8905106" y="6461054"/>
            <a:chExt cx="2952328" cy="153888"/>
          </a:xfrm>
        </p:grpSpPr>
        <p:sp>
          <p:nvSpPr>
            <p:cNvPr id="3" name="PpFooter">
              <a:extLst>
                <a:ext uri="{FF2B5EF4-FFF2-40B4-BE49-F238E27FC236}">
                  <a16:creationId xmlns:a16="http://schemas.microsoft.com/office/drawing/2014/main" id="{A8D34262-CA6D-433D-AE28-6E6AA991DC70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74799B23-B508-4335-8E8E-3B65DC398EB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A0CF61DA-BCFE-4E39-8A5F-29F5C1570B2A}"/>
              </a:ext>
            </a:extLst>
          </p:cNvPr>
          <p:cNvSpPr/>
          <p:nvPr/>
        </p:nvSpPr>
        <p:spPr>
          <a:xfrm>
            <a:off x="0" y="2266950"/>
            <a:ext cx="7356118" cy="4591049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56142FC-B4E8-4BF4-B68E-60212BA29603}"/>
              </a:ext>
            </a:extLst>
          </p:cNvPr>
          <p:cNvGrpSpPr/>
          <p:nvPr/>
        </p:nvGrpSpPr>
        <p:grpSpPr>
          <a:xfrm>
            <a:off x="444500" y="2599586"/>
            <a:ext cx="1530868" cy="416459"/>
            <a:chOff x="444500" y="510901"/>
            <a:chExt cx="1530868" cy="416459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30B4F7C2-FB95-48B5-9174-17FFE5026E4E}"/>
                </a:ext>
              </a:extLst>
            </p:cNvPr>
            <p:cNvCxnSpPr>
              <a:cxnSpLocks/>
            </p:cNvCxnSpPr>
            <p:nvPr/>
          </p:nvCxnSpPr>
          <p:spPr>
            <a:xfrm>
              <a:off x="444500" y="510901"/>
              <a:ext cx="212725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2EC8500-F51C-41D0-AFF2-E37B2537270E}"/>
                </a:ext>
              </a:extLst>
            </p:cNvPr>
            <p:cNvSpPr txBox="1"/>
            <p:nvPr/>
          </p:nvSpPr>
          <p:spPr>
            <a:xfrm>
              <a:off x="444500" y="560908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bg1"/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9FDFB2E-56D7-4DAF-B087-053111FC4B38}"/>
                </a:ext>
              </a:extLst>
            </p:cNvPr>
            <p:cNvSpPr txBox="1"/>
            <p:nvPr/>
          </p:nvSpPr>
          <p:spPr>
            <a:xfrm>
              <a:off x="444500" y="788861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bg1"/>
                  </a:solidFill>
                </a:rPr>
                <a:t>Simpli concept, August 2020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8F492B8-1774-4A54-91EF-5584E608BE2A}"/>
              </a:ext>
            </a:extLst>
          </p:cNvPr>
          <p:cNvGrpSpPr/>
          <p:nvPr/>
        </p:nvGrpSpPr>
        <p:grpSpPr>
          <a:xfrm>
            <a:off x="1267698" y="4265405"/>
            <a:ext cx="710129" cy="186569"/>
            <a:chOff x="4387345" y="4048881"/>
            <a:chExt cx="710129" cy="186569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20BFCA50-026E-4CEF-BA92-EFBE994A6888}"/>
                </a:ext>
              </a:extLst>
            </p:cNvPr>
            <p:cNvSpPr/>
            <p:nvPr/>
          </p:nvSpPr>
          <p:spPr>
            <a:xfrm>
              <a:off x="4387345" y="4048881"/>
              <a:ext cx="186569" cy="186569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1784951-CEB3-422A-936E-77A5A82D94B4}"/>
                </a:ext>
              </a:extLst>
            </p:cNvPr>
            <p:cNvSpPr>
              <a:spLocks/>
            </p:cNvSpPr>
            <p:nvPr/>
          </p:nvSpPr>
          <p:spPr>
            <a:xfrm>
              <a:off x="4649125" y="4048881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096AC7F5-3583-4AEB-8873-320B299D8730}"/>
                </a:ext>
              </a:extLst>
            </p:cNvPr>
            <p:cNvSpPr>
              <a:spLocks/>
            </p:cNvSpPr>
            <p:nvPr/>
          </p:nvSpPr>
          <p:spPr>
            <a:xfrm>
              <a:off x="4910905" y="4048881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6190E92C-67B4-47EC-8B1E-C4973AA5921F}"/>
              </a:ext>
            </a:extLst>
          </p:cNvPr>
          <p:cNvSpPr txBox="1"/>
          <p:nvPr/>
        </p:nvSpPr>
        <p:spPr>
          <a:xfrm>
            <a:off x="1267698" y="3570079"/>
            <a:ext cx="4002699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400">
                <a:solidFill>
                  <a:schemeClr val="bg1"/>
                </a:solidFill>
                <a:latin typeface="+mj-lt"/>
              </a:rPr>
              <a:t>Break Section</a:t>
            </a:r>
            <a:endParaRPr lang="id-ID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Justify Text Body">
            <a:extLst>
              <a:ext uri="{FF2B5EF4-FFF2-40B4-BE49-F238E27FC236}">
                <a16:creationId xmlns:a16="http://schemas.microsoft.com/office/drawing/2014/main" id="{6429AA41-B0C0-4DC6-AB2A-90D51DDCE03B}"/>
              </a:ext>
            </a:extLst>
          </p:cNvPr>
          <p:cNvSpPr txBox="1"/>
          <p:nvPr/>
        </p:nvSpPr>
        <p:spPr>
          <a:xfrm>
            <a:off x="1267698" y="4974084"/>
            <a:ext cx="4973445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bg1"/>
                </a:solidFill>
              </a:rPr>
              <a:t>Asuscipit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eros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iste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metus</a:t>
            </a:r>
            <a:r>
              <a:rPr lang="en-US" sz="1400" dirty="0">
                <a:solidFill>
                  <a:schemeClr val="bg1"/>
                </a:solidFill>
              </a:rPr>
              <a:t> auctor id </a:t>
            </a:r>
            <a:r>
              <a:rPr lang="en-US" sz="1400" dirty="0" err="1">
                <a:solidFill>
                  <a:schemeClr val="bg1"/>
                </a:solidFill>
              </a:rPr>
              <a:t>dapibus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quam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aliquam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sied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pretium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vivera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ornare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prasent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turpis</a:t>
            </a:r>
            <a:r>
              <a:rPr lang="en-US" sz="1400" dirty="0">
                <a:solidFill>
                  <a:schemeClr val="bg1"/>
                </a:solidFill>
              </a:rPr>
              <a:t> antes dolor da vel magna </a:t>
            </a:r>
            <a:r>
              <a:rPr lang="en-US" sz="1400" dirty="0" err="1">
                <a:solidFill>
                  <a:schemeClr val="bg1"/>
                </a:solidFill>
              </a:rPr>
              <a:t>hendrerit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eleifend</a:t>
            </a:r>
            <a:endParaRPr lang="en-ID" sz="1400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CF3355F-90A4-4367-ADF1-E9D7D6967290}"/>
              </a:ext>
            </a:extLst>
          </p:cNvPr>
          <p:cNvSpPr txBox="1"/>
          <p:nvPr/>
        </p:nvSpPr>
        <p:spPr>
          <a:xfrm>
            <a:off x="1281335" y="4655627"/>
            <a:ext cx="4276794" cy="2884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algn="l"/>
            <a:r>
              <a:rPr lang="en-US" b="1" dirty="0" err="1">
                <a:solidFill>
                  <a:schemeClr val="bg1"/>
                </a:solidFill>
              </a:rPr>
              <a:t>Feugiat</a:t>
            </a:r>
            <a:r>
              <a:rPr lang="en-US" b="1" dirty="0">
                <a:solidFill>
                  <a:schemeClr val="bg1"/>
                </a:solidFill>
              </a:rPr>
              <a:t> ac </a:t>
            </a:r>
            <a:r>
              <a:rPr lang="en-US" b="1" dirty="0" err="1">
                <a:solidFill>
                  <a:schemeClr val="bg1"/>
                </a:solidFill>
              </a:rPr>
              <a:t>sclerisqe</a:t>
            </a:r>
            <a:r>
              <a:rPr lang="en-US" b="1" dirty="0">
                <a:solidFill>
                  <a:schemeClr val="bg1"/>
                </a:solidFill>
              </a:rPr>
              <a:t> ligula </a:t>
            </a:r>
            <a:r>
              <a:rPr lang="en-US" b="1" dirty="0" err="1">
                <a:solidFill>
                  <a:schemeClr val="bg1"/>
                </a:solidFill>
              </a:rPr>
              <a:t>fringila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quisue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viverras</a:t>
            </a:r>
            <a:endParaRPr lang="en-ID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096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pHolder1">
            <a:extLst>
              <a:ext uri="{FF2B5EF4-FFF2-40B4-BE49-F238E27FC236}">
                <a16:creationId xmlns:a16="http://schemas.microsoft.com/office/drawing/2014/main" id="{143BA1FF-3839-4BF5-9DE0-C6F8A8A28DED}"/>
              </a:ext>
            </a:extLst>
          </p:cNvPr>
          <p:cNvSpPr/>
          <p:nvPr/>
        </p:nvSpPr>
        <p:spPr>
          <a:xfrm>
            <a:off x="1" y="441326"/>
            <a:ext cx="8034543" cy="5975351"/>
          </a:xfrm>
          <a:custGeom>
            <a:avLst/>
            <a:gdLst>
              <a:gd name="connsiteX0" fmla="*/ 0 w 8034543"/>
              <a:gd name="connsiteY0" fmla="*/ 0 h 5975351"/>
              <a:gd name="connsiteX1" fmla="*/ 8034543 w 8034543"/>
              <a:gd name="connsiteY1" fmla="*/ 0 h 5975351"/>
              <a:gd name="connsiteX2" fmla="*/ 8034543 w 8034543"/>
              <a:gd name="connsiteY2" fmla="*/ 5975351 h 5975351"/>
              <a:gd name="connsiteX3" fmla="*/ 0 w 8034543"/>
              <a:gd name="connsiteY3" fmla="*/ 5975351 h 5975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4543" h="5975351">
                <a:moveTo>
                  <a:pt x="0" y="0"/>
                </a:moveTo>
                <a:lnTo>
                  <a:pt x="8034543" y="0"/>
                </a:lnTo>
                <a:lnTo>
                  <a:pt x="8034543" y="5975351"/>
                </a:lnTo>
                <a:lnTo>
                  <a:pt x="0" y="5975351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9692DDF-D6C9-48FD-9739-A1C4358CB0ED}"/>
              </a:ext>
            </a:extLst>
          </p:cNvPr>
          <p:cNvSpPr/>
          <p:nvPr/>
        </p:nvSpPr>
        <p:spPr>
          <a:xfrm>
            <a:off x="4319996" y="1162055"/>
            <a:ext cx="7429092" cy="45338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8A99A9B-7BEE-4AA7-BE28-4911FC46300E}"/>
              </a:ext>
            </a:extLst>
          </p:cNvPr>
          <p:cNvSpPr/>
          <p:nvPr/>
        </p:nvSpPr>
        <p:spPr>
          <a:xfrm>
            <a:off x="7679478" y="2977216"/>
            <a:ext cx="186569" cy="18656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9CEBF81-005A-4072-B334-6F48D521DF08}"/>
              </a:ext>
            </a:extLst>
          </p:cNvPr>
          <p:cNvSpPr>
            <a:spLocks/>
          </p:cNvSpPr>
          <p:nvPr/>
        </p:nvSpPr>
        <p:spPr>
          <a:xfrm>
            <a:off x="7941258" y="2977216"/>
            <a:ext cx="186569" cy="186569"/>
          </a:xfrm>
          <a:prstGeom prst="ellipse">
            <a:avLst/>
          </a:prstGeom>
          <a:solidFill>
            <a:srgbClr val="6C65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2E713819-89FF-4B65-A096-9EA8AC787032}"/>
              </a:ext>
            </a:extLst>
          </p:cNvPr>
          <p:cNvSpPr>
            <a:spLocks/>
          </p:cNvSpPr>
          <p:nvPr/>
        </p:nvSpPr>
        <p:spPr>
          <a:xfrm>
            <a:off x="8203038" y="2977216"/>
            <a:ext cx="186569" cy="18656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45FFEE-240A-489D-A6C3-B0AA54B9FF02}"/>
              </a:ext>
            </a:extLst>
          </p:cNvPr>
          <p:cNvSpPr txBox="1"/>
          <p:nvPr/>
        </p:nvSpPr>
        <p:spPr>
          <a:xfrm>
            <a:off x="6448371" y="1675769"/>
            <a:ext cx="3172343" cy="8265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4000" dirty="0">
                <a:solidFill>
                  <a:schemeClr val="bg1"/>
                </a:solidFill>
                <a:latin typeface="+mj-lt"/>
              </a:rPr>
              <a:t>PODILATO</a:t>
            </a:r>
          </a:p>
        </p:txBody>
      </p:sp>
      <p:sp>
        <p:nvSpPr>
          <p:cNvPr id="12" name="Justify Text Body">
            <a:extLst>
              <a:ext uri="{FF2B5EF4-FFF2-40B4-BE49-F238E27FC236}">
                <a16:creationId xmlns:a16="http://schemas.microsoft.com/office/drawing/2014/main" id="{E87A58CF-F9A9-48E4-A7EF-42EC553C6DAC}"/>
              </a:ext>
            </a:extLst>
          </p:cNvPr>
          <p:cNvSpPr txBox="1"/>
          <p:nvPr/>
        </p:nvSpPr>
        <p:spPr>
          <a:xfrm>
            <a:off x="5030871" y="4157484"/>
            <a:ext cx="6007342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Asuscipit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sied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viverra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ornare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praesent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turpis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antes dolor da vel magna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hendrerit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eleifend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nulla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dictum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id-ID" sz="1400" dirty="0">
                <a:solidFill>
                  <a:schemeClr val="bg1">
                    <a:lumMod val="95000"/>
                    <a:alpha val="0"/>
                  </a:schemeClr>
                </a:solidFill>
              </a:rPr>
              <a:t>]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vitae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tristique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nullam</a:t>
            </a:r>
            <a:endParaRPr lang="en-ID" sz="1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6F94787-A712-40A9-9CD3-51A197D0C77A}"/>
              </a:ext>
            </a:extLst>
          </p:cNvPr>
          <p:cNvSpPr txBox="1"/>
          <p:nvPr/>
        </p:nvSpPr>
        <p:spPr>
          <a:xfrm>
            <a:off x="5141251" y="3485296"/>
            <a:ext cx="5786582" cy="6116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algn="ctr"/>
            <a:r>
              <a:rPr lang="en-US" b="1" dirty="0" err="1"/>
              <a:t>Feugiat</a:t>
            </a:r>
            <a:r>
              <a:rPr lang="en-US" b="1" dirty="0"/>
              <a:t> ac </a:t>
            </a:r>
            <a:r>
              <a:rPr lang="en-US" b="1" dirty="0" err="1"/>
              <a:t>scelerisque</a:t>
            </a:r>
            <a:r>
              <a:rPr lang="en-US" b="1" dirty="0"/>
              <a:t> ligula </a:t>
            </a:r>
            <a:r>
              <a:rPr lang="en-US" b="1" dirty="0" err="1"/>
              <a:t>fringilla</a:t>
            </a:r>
            <a:r>
              <a:rPr lang="en-US" b="1" dirty="0"/>
              <a:t> </a:t>
            </a:r>
            <a:r>
              <a:rPr lang="en-US" b="1" dirty="0" err="1"/>
              <a:t>quisque</a:t>
            </a:r>
            <a:r>
              <a:rPr lang="en-US" b="1" dirty="0"/>
              <a:t> </a:t>
            </a:r>
            <a:r>
              <a:rPr lang="en-US" b="1" dirty="0" err="1"/>
              <a:t>viverras</a:t>
            </a:r>
            <a:r>
              <a:rPr lang="en-US" b="1" dirty="0"/>
              <a:t> </a:t>
            </a:r>
            <a:r>
              <a:rPr lang="en-US" b="1" dirty="0" err="1"/>
              <a:t>suscipit</a:t>
            </a:r>
            <a:r>
              <a:rPr lang="en-US" b="1" dirty="0"/>
              <a:t> </a:t>
            </a:r>
            <a:r>
              <a:rPr lang="en-US" b="1" dirty="0" err="1"/>
              <a:t>eros</a:t>
            </a:r>
            <a:r>
              <a:rPr lang="en-US" b="1" dirty="0"/>
              <a:t> </a:t>
            </a:r>
            <a:r>
              <a:rPr lang="en-US" b="1" dirty="0" err="1"/>
              <a:t>iste</a:t>
            </a:r>
            <a:r>
              <a:rPr lang="en-US" b="1" dirty="0"/>
              <a:t> </a:t>
            </a:r>
            <a:r>
              <a:rPr lang="en-US" b="1" dirty="0" err="1"/>
              <a:t>metus</a:t>
            </a:r>
            <a:r>
              <a:rPr lang="en-US" b="1" dirty="0"/>
              <a:t> auctor id </a:t>
            </a:r>
            <a:r>
              <a:rPr lang="en-US" b="1" dirty="0" err="1"/>
              <a:t>dapibus</a:t>
            </a:r>
            <a:r>
              <a:rPr lang="en-US" b="1" dirty="0"/>
              <a:t> </a:t>
            </a:r>
            <a:r>
              <a:rPr lang="en-US" b="1" dirty="0" err="1"/>
              <a:t>quam</a:t>
            </a:r>
            <a:r>
              <a:rPr lang="en-US" b="1" dirty="0"/>
              <a:t> </a:t>
            </a:r>
            <a:r>
              <a:rPr lang="en-US" b="1" dirty="0" err="1"/>
              <a:t>aliquam</a:t>
            </a:r>
            <a:r>
              <a:rPr lang="en-US" b="1" dirty="0"/>
              <a:t> </a:t>
            </a:r>
            <a:r>
              <a:rPr lang="en-US" b="1" dirty="0" err="1"/>
              <a:t>pretium</a:t>
            </a:r>
            <a:r>
              <a:rPr lang="en-US" b="1" dirty="0"/>
              <a:t> </a:t>
            </a:r>
            <a:r>
              <a:rPr lang="en-US" b="1" dirty="0" err="1"/>
              <a:t>viverra</a:t>
            </a:r>
            <a:endParaRPr lang="en-ID" b="1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0CB07BE-96AB-4ED0-9157-DDF4AE75B54C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17" name="PpFooter">
              <a:extLst>
                <a:ext uri="{FF2B5EF4-FFF2-40B4-BE49-F238E27FC236}">
                  <a16:creationId xmlns:a16="http://schemas.microsoft.com/office/drawing/2014/main" id="{9A629D35-D920-441A-9A93-9474C8AE6464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E992289B-6711-4BF5-9249-5B4FDBA99E2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0835D373-7C48-4A94-8877-F671E7F605C2}"/>
              </a:ext>
            </a:extLst>
          </p:cNvPr>
          <p:cNvSpPr txBox="1"/>
          <p:nvPr/>
        </p:nvSpPr>
        <p:spPr>
          <a:xfrm>
            <a:off x="6397075" y="2487500"/>
            <a:ext cx="3274935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200">
                <a:solidFill>
                  <a:schemeClr val="bg1">
                    <a:alpha val="50000"/>
                  </a:schemeClr>
                </a:solidFill>
                <a:latin typeface="Alex Brush" panose="02000400000000000000" pitchFamily="2" charset="0"/>
              </a:rPr>
              <a:t>Presentation Template</a:t>
            </a:r>
            <a:endParaRPr lang="en-ID" sz="3200">
              <a:solidFill>
                <a:schemeClr val="bg1">
                  <a:alpha val="50000"/>
                </a:schemeClr>
              </a:solidFill>
              <a:latin typeface="Alex Brush" panose="02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68667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pHolder1">
            <a:extLst>
              <a:ext uri="{FF2B5EF4-FFF2-40B4-BE49-F238E27FC236}">
                <a16:creationId xmlns:a16="http://schemas.microsoft.com/office/drawing/2014/main" id="{D8A0197B-E320-4552-BA0E-EF566BB387C0}"/>
              </a:ext>
            </a:extLst>
          </p:cNvPr>
          <p:cNvSpPr/>
          <p:nvPr/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0F7D56FF-CE36-4EA3-91EB-FF646A203C02}"/>
              </a:ext>
            </a:extLst>
          </p:cNvPr>
          <p:cNvSpPr/>
          <p:nvPr/>
        </p:nvSpPr>
        <p:spPr>
          <a:xfrm>
            <a:off x="749509" y="815430"/>
            <a:ext cx="10658006" cy="5227139"/>
          </a:xfrm>
          <a:custGeom>
            <a:avLst/>
            <a:gdLst>
              <a:gd name="connsiteX0" fmla="*/ 5650989 w 10658006"/>
              <a:gd name="connsiteY0" fmla="*/ 1159801 h 5227139"/>
              <a:gd name="connsiteX1" fmla="*/ 5650989 w 10658006"/>
              <a:gd name="connsiteY1" fmla="*/ 3168483 h 5227139"/>
              <a:gd name="connsiteX2" fmla="*/ 7659671 w 10658006"/>
              <a:gd name="connsiteY2" fmla="*/ 3168483 h 5227139"/>
              <a:gd name="connsiteX3" fmla="*/ 7659671 w 10658006"/>
              <a:gd name="connsiteY3" fmla="*/ 1159801 h 5227139"/>
              <a:gd name="connsiteX4" fmla="*/ 7929218 w 10658006"/>
              <a:gd name="connsiteY4" fmla="*/ 1159801 h 5227139"/>
              <a:gd name="connsiteX5" fmla="*/ 7929218 w 10658006"/>
              <a:gd name="connsiteY5" fmla="*/ 3168483 h 5227139"/>
              <a:gd name="connsiteX6" fmla="*/ 9937900 w 10658006"/>
              <a:gd name="connsiteY6" fmla="*/ 3168483 h 5227139"/>
              <a:gd name="connsiteX7" fmla="*/ 9937900 w 10658006"/>
              <a:gd name="connsiteY7" fmla="*/ 1159801 h 5227139"/>
              <a:gd name="connsiteX8" fmla="*/ 0 w 10658006"/>
              <a:gd name="connsiteY8" fmla="*/ 0 h 5227139"/>
              <a:gd name="connsiteX9" fmla="*/ 10658006 w 10658006"/>
              <a:gd name="connsiteY9" fmla="*/ 0 h 5227139"/>
              <a:gd name="connsiteX10" fmla="*/ 10658006 w 10658006"/>
              <a:gd name="connsiteY10" fmla="*/ 5227139 h 5227139"/>
              <a:gd name="connsiteX11" fmla="*/ 0 w 10658006"/>
              <a:gd name="connsiteY11" fmla="*/ 5227139 h 5227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658006" h="5227139">
                <a:moveTo>
                  <a:pt x="5650989" y="1159801"/>
                </a:moveTo>
                <a:lnTo>
                  <a:pt x="5650989" y="3168483"/>
                </a:lnTo>
                <a:lnTo>
                  <a:pt x="7659671" y="3168483"/>
                </a:lnTo>
                <a:lnTo>
                  <a:pt x="7659671" y="1159801"/>
                </a:lnTo>
                <a:close/>
                <a:moveTo>
                  <a:pt x="7929218" y="1159801"/>
                </a:moveTo>
                <a:lnTo>
                  <a:pt x="7929218" y="3168483"/>
                </a:lnTo>
                <a:lnTo>
                  <a:pt x="9937900" y="3168483"/>
                </a:lnTo>
                <a:lnTo>
                  <a:pt x="9937900" y="1159801"/>
                </a:lnTo>
                <a:close/>
                <a:moveTo>
                  <a:pt x="0" y="0"/>
                </a:moveTo>
                <a:lnTo>
                  <a:pt x="10658006" y="0"/>
                </a:lnTo>
                <a:lnTo>
                  <a:pt x="10658006" y="5227139"/>
                </a:lnTo>
                <a:lnTo>
                  <a:pt x="0" y="52271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467A9E0-4C79-4A5A-A618-8940FDB7323D}"/>
              </a:ext>
            </a:extLst>
          </p:cNvPr>
          <p:cNvGrpSpPr/>
          <p:nvPr/>
        </p:nvGrpSpPr>
        <p:grpSpPr>
          <a:xfrm>
            <a:off x="6400498" y="4148272"/>
            <a:ext cx="710129" cy="186569"/>
            <a:chOff x="1832023" y="3980527"/>
            <a:chExt cx="710129" cy="186569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7A8A1E1E-4AD1-457E-9DEB-8B5C524AD6D9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407CFB20-70D3-46F9-B3C6-C60F84690F93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711EE496-973E-41A7-9A0C-DADF821960DC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C5E6E1D-D4E4-4DC4-AA28-8EBC7EBE61EF}"/>
              </a:ext>
            </a:extLst>
          </p:cNvPr>
          <p:cNvSpPr txBox="1"/>
          <p:nvPr/>
        </p:nvSpPr>
        <p:spPr>
          <a:xfrm>
            <a:off x="1348368" y="1940551"/>
            <a:ext cx="2008682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4000" dirty="0">
                <a:solidFill>
                  <a:schemeClr val="accent1"/>
                </a:solidFill>
                <a:latin typeface="+mj-lt"/>
              </a:rPr>
              <a:t>Image </a:t>
            </a:r>
            <a:r>
              <a:rPr lang="id-ID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Gallery</a:t>
            </a:r>
          </a:p>
        </p:txBody>
      </p:sp>
      <p:sp>
        <p:nvSpPr>
          <p:cNvPr id="9" name="Justify Text Body">
            <a:extLst>
              <a:ext uri="{FF2B5EF4-FFF2-40B4-BE49-F238E27FC236}">
                <a16:creationId xmlns:a16="http://schemas.microsoft.com/office/drawing/2014/main" id="{70A45695-1B9C-4136-AA65-8AA7E97D84F2}"/>
              </a:ext>
            </a:extLst>
          </p:cNvPr>
          <p:cNvSpPr txBox="1"/>
          <p:nvPr/>
        </p:nvSpPr>
        <p:spPr>
          <a:xfrm>
            <a:off x="1348369" y="3947960"/>
            <a:ext cx="4201531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ornare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prasent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da vel magna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hendrerit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35B8679-ED89-44BC-9E7F-D138295DC31B}"/>
              </a:ext>
            </a:extLst>
          </p:cNvPr>
          <p:cNvGrpSpPr/>
          <p:nvPr/>
        </p:nvGrpSpPr>
        <p:grpSpPr>
          <a:xfrm>
            <a:off x="6400498" y="4477795"/>
            <a:ext cx="1530868" cy="416459"/>
            <a:chOff x="5990128" y="5322712"/>
            <a:chExt cx="1530868" cy="416459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CBFA974-E2E2-4A99-B62E-D5DB2E139960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922A9F7-D749-4B49-86CA-41C3178D582C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255D5AE-FACF-4846-ABBB-1D844EFBBA6F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5F867FAE-5086-4DCE-8703-212A8E008868}"/>
              </a:ext>
            </a:extLst>
          </p:cNvPr>
          <p:cNvSpPr/>
          <p:nvPr/>
        </p:nvSpPr>
        <p:spPr>
          <a:xfrm>
            <a:off x="8678727" y="1975231"/>
            <a:ext cx="2008682" cy="2008682"/>
          </a:xfrm>
          <a:prstGeom prst="rect">
            <a:avLst/>
          </a:prstGeom>
          <a:solidFill>
            <a:schemeClr val="accent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5" name="Justify Text Body">
            <a:extLst>
              <a:ext uri="{FF2B5EF4-FFF2-40B4-BE49-F238E27FC236}">
                <a16:creationId xmlns:a16="http://schemas.microsoft.com/office/drawing/2014/main" id="{EFC0816B-FCA0-4ED1-B737-6787253AC964}"/>
              </a:ext>
            </a:extLst>
          </p:cNvPr>
          <p:cNvSpPr txBox="1"/>
          <p:nvPr/>
        </p:nvSpPr>
        <p:spPr>
          <a:xfrm>
            <a:off x="8678727" y="4148272"/>
            <a:ext cx="2118565" cy="734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endParaRPr lang="en-ID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57BBEE7-034A-4CD8-ABB7-B58F6683A88F}"/>
              </a:ext>
            </a:extLst>
          </p:cNvPr>
          <p:cNvSpPr txBox="1"/>
          <p:nvPr/>
        </p:nvSpPr>
        <p:spPr>
          <a:xfrm>
            <a:off x="1362006" y="3629503"/>
            <a:ext cx="4276794" cy="2884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algn="l"/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Feugiat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ac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sclerisqe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ligula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fringila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quisue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viverras</a:t>
            </a:r>
            <a:endParaRPr lang="en-ID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590A759-4D5B-46CE-9226-4E2C946C1BFC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18" name="PpFooter">
              <a:extLst>
                <a:ext uri="{FF2B5EF4-FFF2-40B4-BE49-F238E27FC236}">
                  <a16:creationId xmlns:a16="http://schemas.microsoft.com/office/drawing/2014/main" id="{227D9AA6-C251-4094-938C-EE6F6B3DA16E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FF40577D-7B91-4B89-9827-154FBFAE0ED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406190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ECB5FE46-993A-415A-A46D-08F940112508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7" name="PpFooter">
              <a:extLst>
                <a:ext uri="{FF2B5EF4-FFF2-40B4-BE49-F238E27FC236}">
                  <a16:creationId xmlns:a16="http://schemas.microsoft.com/office/drawing/2014/main" id="{D4C0289E-B6FF-496C-BB3D-F197BE522B00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2098FFBB-07CE-445F-B6B8-D36FEC92A6E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55E4745-38D7-49E8-AF13-FA8B7BA5B353}"/>
              </a:ext>
            </a:extLst>
          </p:cNvPr>
          <p:cNvSpPr/>
          <p:nvPr/>
        </p:nvSpPr>
        <p:spPr>
          <a:xfrm>
            <a:off x="9764022" y="0"/>
            <a:ext cx="2429566" cy="2766550"/>
          </a:xfrm>
          <a:custGeom>
            <a:avLst/>
            <a:gdLst>
              <a:gd name="connsiteX0" fmla="*/ 0 w 1939296"/>
              <a:gd name="connsiteY0" fmla="*/ 0 h 3981567"/>
              <a:gd name="connsiteX1" fmla="*/ 1939296 w 1939296"/>
              <a:gd name="connsiteY1" fmla="*/ 0 h 3981567"/>
              <a:gd name="connsiteX2" fmla="*/ 1939296 w 1939296"/>
              <a:gd name="connsiteY2" fmla="*/ 3981567 h 3981567"/>
              <a:gd name="connsiteX3" fmla="*/ 0 w 1939296"/>
              <a:gd name="connsiteY3" fmla="*/ 3981567 h 3981567"/>
              <a:gd name="connsiteX4" fmla="*/ 0 w 1939296"/>
              <a:gd name="connsiteY4" fmla="*/ 0 h 3981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9296" h="3981567">
                <a:moveTo>
                  <a:pt x="0" y="0"/>
                </a:moveTo>
                <a:lnTo>
                  <a:pt x="1939296" y="0"/>
                </a:lnTo>
                <a:lnTo>
                  <a:pt x="1939296" y="3981567"/>
                </a:lnTo>
                <a:lnTo>
                  <a:pt x="0" y="39815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40" name="PpHolder3">
            <a:extLst>
              <a:ext uri="{FF2B5EF4-FFF2-40B4-BE49-F238E27FC236}">
                <a16:creationId xmlns:a16="http://schemas.microsoft.com/office/drawing/2014/main" id="{2A13C817-2024-4781-9175-A3F4CC35182E}"/>
              </a:ext>
            </a:extLst>
          </p:cNvPr>
          <p:cNvSpPr/>
          <p:nvPr/>
        </p:nvSpPr>
        <p:spPr>
          <a:xfrm>
            <a:off x="5805717" y="441327"/>
            <a:ext cx="2115267" cy="2987675"/>
          </a:xfrm>
          <a:custGeom>
            <a:avLst/>
            <a:gdLst>
              <a:gd name="connsiteX0" fmla="*/ 0 w 2115267"/>
              <a:gd name="connsiteY0" fmla="*/ 0 h 2987675"/>
              <a:gd name="connsiteX1" fmla="*/ 2115267 w 2115267"/>
              <a:gd name="connsiteY1" fmla="*/ 0 h 2987675"/>
              <a:gd name="connsiteX2" fmla="*/ 2115267 w 2115267"/>
              <a:gd name="connsiteY2" fmla="*/ 2987675 h 2987675"/>
              <a:gd name="connsiteX3" fmla="*/ 0 w 2115267"/>
              <a:gd name="connsiteY3" fmla="*/ 2987675 h 298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5267" h="2987675">
                <a:moveTo>
                  <a:pt x="0" y="0"/>
                </a:moveTo>
                <a:lnTo>
                  <a:pt x="2115267" y="0"/>
                </a:lnTo>
                <a:lnTo>
                  <a:pt x="2115267" y="2987675"/>
                </a:lnTo>
                <a:lnTo>
                  <a:pt x="0" y="2987675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33" name="PpHolder4">
            <a:extLst>
              <a:ext uri="{FF2B5EF4-FFF2-40B4-BE49-F238E27FC236}">
                <a16:creationId xmlns:a16="http://schemas.microsoft.com/office/drawing/2014/main" id="{9F5C413E-3F58-4B94-A4FB-F80BA9CFE609}"/>
              </a:ext>
            </a:extLst>
          </p:cNvPr>
          <p:cNvSpPr/>
          <p:nvPr/>
        </p:nvSpPr>
        <p:spPr>
          <a:xfrm>
            <a:off x="460753" y="441327"/>
            <a:ext cx="2115271" cy="2987675"/>
          </a:xfrm>
          <a:custGeom>
            <a:avLst/>
            <a:gdLst>
              <a:gd name="connsiteX0" fmla="*/ 0 w 2115271"/>
              <a:gd name="connsiteY0" fmla="*/ 0 h 2987675"/>
              <a:gd name="connsiteX1" fmla="*/ 2115271 w 2115271"/>
              <a:gd name="connsiteY1" fmla="*/ 0 h 2987675"/>
              <a:gd name="connsiteX2" fmla="*/ 2115271 w 2115271"/>
              <a:gd name="connsiteY2" fmla="*/ 2987675 h 2987675"/>
              <a:gd name="connsiteX3" fmla="*/ 0 w 2115271"/>
              <a:gd name="connsiteY3" fmla="*/ 2987675 h 298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5271" h="2987675">
                <a:moveTo>
                  <a:pt x="0" y="0"/>
                </a:moveTo>
                <a:lnTo>
                  <a:pt x="2115271" y="0"/>
                </a:lnTo>
                <a:lnTo>
                  <a:pt x="2115271" y="2987675"/>
                </a:lnTo>
                <a:lnTo>
                  <a:pt x="0" y="2987675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AB1587B-14F0-404A-90C2-9EF5D1E665AF}"/>
              </a:ext>
            </a:extLst>
          </p:cNvPr>
          <p:cNvSpPr txBox="1"/>
          <p:nvPr/>
        </p:nvSpPr>
        <p:spPr>
          <a:xfrm>
            <a:off x="3317994" y="1406122"/>
            <a:ext cx="1679947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600">
                <a:solidFill>
                  <a:schemeClr val="accent1"/>
                </a:solidFill>
                <a:latin typeface="Alex Brush" panose="02000400000000000000" pitchFamily="2" charset="0"/>
              </a:rPr>
              <a:t>Momment</a:t>
            </a:r>
            <a:endParaRPr lang="en-ID" sz="3600">
              <a:solidFill>
                <a:schemeClr val="accent1"/>
              </a:solidFill>
              <a:latin typeface="Alex Brush" panose="02000400000000000000" pitchFamily="2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16094A5-4529-4042-B6CA-39D6F728A3F8}"/>
              </a:ext>
            </a:extLst>
          </p:cNvPr>
          <p:cNvGrpSpPr/>
          <p:nvPr/>
        </p:nvGrpSpPr>
        <p:grpSpPr>
          <a:xfrm>
            <a:off x="3440306" y="2047744"/>
            <a:ext cx="1530868" cy="416459"/>
            <a:chOff x="5990128" y="5322712"/>
            <a:chExt cx="1530868" cy="416459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5A600606-609A-4171-9777-96CF4538A98B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1F9EE3E-7375-442F-AB4F-1892B30CA87D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E266E12-CDFE-4A21-BC98-FCEC69884D61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  <p:sp>
        <p:nvSpPr>
          <p:cNvPr id="31" name="PpHolder7">
            <a:extLst>
              <a:ext uri="{FF2B5EF4-FFF2-40B4-BE49-F238E27FC236}">
                <a16:creationId xmlns:a16="http://schemas.microsoft.com/office/drawing/2014/main" id="{3C32A3A2-21D3-40AB-A2E8-8BFE058A69C5}"/>
              </a:ext>
            </a:extLst>
          </p:cNvPr>
          <p:cNvSpPr/>
          <p:nvPr/>
        </p:nvSpPr>
        <p:spPr>
          <a:xfrm>
            <a:off x="460753" y="3870327"/>
            <a:ext cx="2115271" cy="2987675"/>
          </a:xfrm>
          <a:custGeom>
            <a:avLst/>
            <a:gdLst>
              <a:gd name="connsiteX0" fmla="*/ 0 w 2115271"/>
              <a:gd name="connsiteY0" fmla="*/ 0 h 2987675"/>
              <a:gd name="connsiteX1" fmla="*/ 2115271 w 2115271"/>
              <a:gd name="connsiteY1" fmla="*/ 0 h 2987675"/>
              <a:gd name="connsiteX2" fmla="*/ 2115271 w 2115271"/>
              <a:gd name="connsiteY2" fmla="*/ 2987675 h 2987675"/>
              <a:gd name="connsiteX3" fmla="*/ 0 w 2115271"/>
              <a:gd name="connsiteY3" fmla="*/ 2987675 h 298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5271" h="2987675">
                <a:moveTo>
                  <a:pt x="0" y="0"/>
                </a:moveTo>
                <a:lnTo>
                  <a:pt x="2115271" y="0"/>
                </a:lnTo>
                <a:lnTo>
                  <a:pt x="2115271" y="2987675"/>
                </a:lnTo>
                <a:lnTo>
                  <a:pt x="0" y="2987675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35" name="Justify Text Body">
            <a:extLst>
              <a:ext uri="{FF2B5EF4-FFF2-40B4-BE49-F238E27FC236}">
                <a16:creationId xmlns:a16="http://schemas.microsoft.com/office/drawing/2014/main" id="{E605EF53-05B9-4506-9F65-CA193B60107C}"/>
              </a:ext>
            </a:extLst>
          </p:cNvPr>
          <p:cNvSpPr txBox="1"/>
          <p:nvPr/>
        </p:nvSpPr>
        <p:spPr>
          <a:xfrm flipH="1">
            <a:off x="3440306" y="4498668"/>
            <a:ext cx="7476845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 ligula fringilla quisque viverras suscipit eros iste metus auctor id 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58F77BD-5C23-4874-9A60-EF0F0F069811}"/>
              </a:ext>
            </a:extLst>
          </p:cNvPr>
          <p:cNvGrpSpPr/>
          <p:nvPr/>
        </p:nvGrpSpPr>
        <p:grpSpPr>
          <a:xfrm>
            <a:off x="3471089" y="4131595"/>
            <a:ext cx="710129" cy="186569"/>
            <a:chOff x="1832023" y="3980527"/>
            <a:chExt cx="710129" cy="186569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EA64C95C-AC09-4D4C-B7D1-4B80BB69691D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AA5A1ECC-28AE-412D-B866-D45D2378D415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EB8A693B-B32C-47A5-92C6-953ABA46A413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30" name="PpHolder10">
            <a:extLst>
              <a:ext uri="{FF2B5EF4-FFF2-40B4-BE49-F238E27FC236}">
                <a16:creationId xmlns:a16="http://schemas.microsoft.com/office/drawing/2014/main" id="{47D730B7-9DCC-448B-B775-4A3C7E68523A}"/>
              </a:ext>
            </a:extLst>
          </p:cNvPr>
          <p:cNvSpPr/>
          <p:nvPr/>
        </p:nvSpPr>
        <p:spPr>
          <a:xfrm>
            <a:off x="8084459" y="441327"/>
            <a:ext cx="3648379" cy="2987675"/>
          </a:xfrm>
          <a:custGeom>
            <a:avLst/>
            <a:gdLst>
              <a:gd name="connsiteX0" fmla="*/ 0 w 3648379"/>
              <a:gd name="connsiteY0" fmla="*/ 0 h 2987675"/>
              <a:gd name="connsiteX1" fmla="*/ 3648379 w 3648379"/>
              <a:gd name="connsiteY1" fmla="*/ 0 h 2987675"/>
              <a:gd name="connsiteX2" fmla="*/ 3648379 w 3648379"/>
              <a:gd name="connsiteY2" fmla="*/ 2987675 h 2987675"/>
              <a:gd name="connsiteX3" fmla="*/ 0 w 3648379"/>
              <a:gd name="connsiteY3" fmla="*/ 2987675 h 298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48379" h="2987675">
                <a:moveTo>
                  <a:pt x="0" y="0"/>
                </a:moveTo>
                <a:lnTo>
                  <a:pt x="3648379" y="0"/>
                </a:lnTo>
                <a:lnTo>
                  <a:pt x="3648379" y="2987675"/>
                </a:lnTo>
                <a:lnTo>
                  <a:pt x="0" y="2987675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3587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DB9CE2FC-DE30-42A5-B465-77DD9EF5E5AB}"/>
              </a:ext>
            </a:extLst>
          </p:cNvPr>
          <p:cNvSpPr/>
          <p:nvPr/>
        </p:nvSpPr>
        <p:spPr>
          <a:xfrm>
            <a:off x="0" y="0"/>
            <a:ext cx="7271657" cy="1857829"/>
          </a:xfrm>
          <a:custGeom>
            <a:avLst/>
            <a:gdLst>
              <a:gd name="connsiteX0" fmla="*/ 0 w 1939296"/>
              <a:gd name="connsiteY0" fmla="*/ 0 h 3981567"/>
              <a:gd name="connsiteX1" fmla="*/ 1939296 w 1939296"/>
              <a:gd name="connsiteY1" fmla="*/ 0 h 3981567"/>
              <a:gd name="connsiteX2" fmla="*/ 1939296 w 1939296"/>
              <a:gd name="connsiteY2" fmla="*/ 3981567 h 3981567"/>
              <a:gd name="connsiteX3" fmla="*/ 0 w 1939296"/>
              <a:gd name="connsiteY3" fmla="*/ 3981567 h 3981567"/>
              <a:gd name="connsiteX4" fmla="*/ 0 w 1939296"/>
              <a:gd name="connsiteY4" fmla="*/ 0 h 3981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9296" h="3981567">
                <a:moveTo>
                  <a:pt x="0" y="0"/>
                </a:moveTo>
                <a:lnTo>
                  <a:pt x="1939296" y="0"/>
                </a:lnTo>
                <a:lnTo>
                  <a:pt x="1939296" y="3981567"/>
                </a:lnTo>
                <a:lnTo>
                  <a:pt x="0" y="39815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C7B64F1-F66F-49D5-BDED-3A81400D247E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5" name="PpFooter">
              <a:extLst>
                <a:ext uri="{FF2B5EF4-FFF2-40B4-BE49-F238E27FC236}">
                  <a16:creationId xmlns:a16="http://schemas.microsoft.com/office/drawing/2014/main" id="{C9752582-B027-49D6-9CED-B04C8F408C53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5868E41-F478-4CDC-89CD-EEE904622D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9D086B3-762F-48B1-9541-DBE5449D65D2}"/>
              </a:ext>
            </a:extLst>
          </p:cNvPr>
          <p:cNvGrpSpPr/>
          <p:nvPr/>
        </p:nvGrpSpPr>
        <p:grpSpPr>
          <a:xfrm>
            <a:off x="9770740" y="1649599"/>
            <a:ext cx="1530868" cy="416459"/>
            <a:chOff x="5990128" y="5322712"/>
            <a:chExt cx="1530868" cy="416459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0D7D4DC-0831-4324-8495-5ACF85CC4926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36CB081-A492-4CFB-B56D-DD737A3B85FF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844E391-6927-4A77-90C6-A71E858648E1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B2408C2-196C-41F0-97AC-95F2E7CD3641}"/>
              </a:ext>
            </a:extLst>
          </p:cNvPr>
          <p:cNvGrpSpPr/>
          <p:nvPr/>
        </p:nvGrpSpPr>
        <p:grpSpPr>
          <a:xfrm>
            <a:off x="921008" y="2222305"/>
            <a:ext cx="710129" cy="186569"/>
            <a:chOff x="1832023" y="3980527"/>
            <a:chExt cx="710129" cy="186569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CD89586B-792D-4881-8457-14E9C4D44085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7B22621-A519-4034-A5DD-4A2C6C72A5BB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AE67BAD3-3307-4F20-99D8-8981EC2D2D6F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5F72D00A-178B-494D-A44C-FE47FED51F59}"/>
              </a:ext>
            </a:extLst>
          </p:cNvPr>
          <p:cNvSpPr txBox="1"/>
          <p:nvPr/>
        </p:nvSpPr>
        <p:spPr>
          <a:xfrm flipH="1">
            <a:off x="891980" y="2602919"/>
            <a:ext cx="2164176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accent1"/>
                </a:solidFill>
                <a:latin typeface="+mj-lt"/>
              </a:rPr>
              <a:t>Mockup</a:t>
            </a:r>
          </a:p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Gallery</a:t>
            </a:r>
            <a:endParaRPr lang="id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" name="Justify Text Body">
            <a:extLst>
              <a:ext uri="{FF2B5EF4-FFF2-40B4-BE49-F238E27FC236}">
                <a16:creationId xmlns:a16="http://schemas.microsoft.com/office/drawing/2014/main" id="{78BF791D-23AC-49EE-948E-27B9B4993BEB}"/>
              </a:ext>
            </a:extLst>
          </p:cNvPr>
          <p:cNvSpPr txBox="1"/>
          <p:nvPr/>
        </p:nvSpPr>
        <p:spPr>
          <a:xfrm flipH="1">
            <a:off x="4008370" y="4732896"/>
            <a:ext cx="5240642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PpHolder7">
            <a:extLst>
              <a:ext uri="{FF2B5EF4-FFF2-40B4-BE49-F238E27FC236}">
                <a16:creationId xmlns:a16="http://schemas.microsoft.com/office/drawing/2014/main" id="{FD4BF001-5E83-467C-9087-E24EEF35A661}"/>
              </a:ext>
            </a:extLst>
          </p:cNvPr>
          <p:cNvSpPr/>
          <p:nvPr/>
        </p:nvSpPr>
        <p:spPr>
          <a:xfrm>
            <a:off x="4347227" y="895509"/>
            <a:ext cx="4299019" cy="2687341"/>
          </a:xfrm>
          <a:custGeom>
            <a:avLst/>
            <a:gdLst>
              <a:gd name="connsiteX0" fmla="*/ 0 w 4299019"/>
              <a:gd name="connsiteY0" fmla="*/ 0 h 2687341"/>
              <a:gd name="connsiteX1" fmla="*/ 4299019 w 4299019"/>
              <a:gd name="connsiteY1" fmla="*/ 0 h 2687341"/>
              <a:gd name="connsiteX2" fmla="*/ 4299019 w 4299019"/>
              <a:gd name="connsiteY2" fmla="*/ 2687341 h 2687341"/>
              <a:gd name="connsiteX3" fmla="*/ 0 w 4299019"/>
              <a:gd name="connsiteY3" fmla="*/ 2687341 h 268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99019" h="2687341">
                <a:moveTo>
                  <a:pt x="0" y="0"/>
                </a:moveTo>
                <a:lnTo>
                  <a:pt x="4299019" y="0"/>
                </a:lnTo>
                <a:lnTo>
                  <a:pt x="4299019" y="2687341"/>
                </a:lnTo>
                <a:lnTo>
                  <a:pt x="0" y="2687341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 w="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0" cap="flat" cmpd="sng" algn="ctr">
                <a:solidFill>
                  <a:schemeClr val="tx1"/>
                </a:solidFill>
                <a:prstDash val="solid"/>
                <a:miter lim="800000"/>
              </a14:hiddenLine>
            </a:ext>
          </a:extLst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pic>
        <p:nvPicPr>
          <p:cNvPr id="10" name="Mockup">
            <a:extLst>
              <a:ext uri="{FF2B5EF4-FFF2-40B4-BE49-F238E27FC236}">
                <a16:creationId xmlns:a16="http://schemas.microsoft.com/office/drawing/2014/main" id="{834708F5-CDB2-45F1-B5EE-F55F92536AA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5" r="4184" b="7766"/>
          <a:stretch/>
        </p:blipFill>
        <p:spPr>
          <a:xfrm>
            <a:off x="3425978" y="709627"/>
            <a:ext cx="6184684" cy="3536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8661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6B8303C-CCEC-464B-A95C-FFCE2EEA2D6A}"/>
              </a:ext>
            </a:extLst>
          </p:cNvPr>
          <p:cNvSpPr/>
          <p:nvPr/>
        </p:nvSpPr>
        <p:spPr>
          <a:xfrm>
            <a:off x="-16279" y="493"/>
            <a:ext cx="609679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7AD392C-A40B-47E5-A288-E60FB572FB3F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5" name="PpFooter">
              <a:extLst>
                <a:ext uri="{FF2B5EF4-FFF2-40B4-BE49-F238E27FC236}">
                  <a16:creationId xmlns:a16="http://schemas.microsoft.com/office/drawing/2014/main" id="{E6E983BD-621C-420C-B816-436ED2A3DF7B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1A68294-AABC-46EC-B0A9-5A4A38A637A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9A4490AE-8B98-4D68-A0A5-88E4EC4B0874}"/>
              </a:ext>
            </a:extLst>
          </p:cNvPr>
          <p:cNvSpPr txBox="1"/>
          <p:nvPr/>
        </p:nvSpPr>
        <p:spPr>
          <a:xfrm>
            <a:off x="7500790" y="1569977"/>
            <a:ext cx="259194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accent1"/>
                </a:solidFill>
                <a:latin typeface="+mj-lt"/>
              </a:rPr>
              <a:t>Mobile</a:t>
            </a:r>
          </a:p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App</a:t>
            </a:r>
            <a:endParaRPr lang="id-ID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B5D8DD8-AFE4-443B-B305-9519D1CD2776}"/>
              </a:ext>
            </a:extLst>
          </p:cNvPr>
          <p:cNvGrpSpPr/>
          <p:nvPr/>
        </p:nvGrpSpPr>
        <p:grpSpPr>
          <a:xfrm>
            <a:off x="7572962" y="1265848"/>
            <a:ext cx="710129" cy="186569"/>
            <a:chOff x="1832023" y="3980527"/>
            <a:chExt cx="710129" cy="186569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9CA39E52-8B97-44EC-976D-B7CBAC75D14B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C5398B21-2396-4376-AD81-4A3346F95E2B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7C47A49-F6C7-47E3-BBC3-05C386CF1E4C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15" name="Justify Text Body">
            <a:extLst>
              <a:ext uri="{FF2B5EF4-FFF2-40B4-BE49-F238E27FC236}">
                <a16:creationId xmlns:a16="http://schemas.microsoft.com/office/drawing/2014/main" id="{52605184-2820-4044-ABA0-3FDCA656552B}"/>
              </a:ext>
            </a:extLst>
          </p:cNvPr>
          <p:cNvSpPr txBox="1"/>
          <p:nvPr/>
        </p:nvSpPr>
        <p:spPr>
          <a:xfrm flipH="1">
            <a:off x="7500790" y="3100227"/>
            <a:ext cx="3093654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Justify Text Body">
            <a:extLst>
              <a:ext uri="{FF2B5EF4-FFF2-40B4-BE49-F238E27FC236}">
                <a16:creationId xmlns:a16="http://schemas.microsoft.com/office/drawing/2014/main" id="{F6D649BA-A498-41DF-BB3C-4D63397D500C}"/>
              </a:ext>
            </a:extLst>
          </p:cNvPr>
          <p:cNvSpPr txBox="1"/>
          <p:nvPr/>
        </p:nvSpPr>
        <p:spPr>
          <a:xfrm flipH="1">
            <a:off x="7500790" y="4657344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auctor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PpHolder7">
            <a:extLst>
              <a:ext uri="{FF2B5EF4-FFF2-40B4-BE49-F238E27FC236}">
                <a16:creationId xmlns:a16="http://schemas.microsoft.com/office/drawing/2014/main" id="{D6D6C771-7C9C-4981-B6C2-B869E21FDF36}"/>
              </a:ext>
            </a:extLst>
          </p:cNvPr>
          <p:cNvSpPr/>
          <p:nvPr/>
        </p:nvSpPr>
        <p:spPr>
          <a:xfrm>
            <a:off x="1749498" y="738754"/>
            <a:ext cx="2573758" cy="5381485"/>
          </a:xfrm>
          <a:custGeom>
            <a:avLst/>
            <a:gdLst>
              <a:gd name="connsiteX0" fmla="*/ 428969 w 2573758"/>
              <a:gd name="connsiteY0" fmla="*/ 0 h 5381485"/>
              <a:gd name="connsiteX1" fmla="*/ 2144789 w 2573758"/>
              <a:gd name="connsiteY1" fmla="*/ 0 h 5381485"/>
              <a:gd name="connsiteX2" fmla="*/ 2573758 w 2573758"/>
              <a:gd name="connsiteY2" fmla="*/ 428968 h 5381485"/>
              <a:gd name="connsiteX3" fmla="*/ 2573758 w 2573758"/>
              <a:gd name="connsiteY3" fmla="*/ 4952517 h 5381485"/>
              <a:gd name="connsiteX4" fmla="*/ 2144789 w 2573758"/>
              <a:gd name="connsiteY4" fmla="*/ 5381485 h 5381485"/>
              <a:gd name="connsiteX5" fmla="*/ 428969 w 2573758"/>
              <a:gd name="connsiteY5" fmla="*/ 5381485 h 5381485"/>
              <a:gd name="connsiteX6" fmla="*/ 0 w 2573758"/>
              <a:gd name="connsiteY6" fmla="*/ 4952517 h 5381485"/>
              <a:gd name="connsiteX7" fmla="*/ 0 w 2573758"/>
              <a:gd name="connsiteY7" fmla="*/ 428968 h 5381485"/>
              <a:gd name="connsiteX8" fmla="*/ 428969 w 2573758"/>
              <a:gd name="connsiteY8" fmla="*/ 0 h 5381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73758" h="5381485">
                <a:moveTo>
                  <a:pt x="428969" y="0"/>
                </a:moveTo>
                <a:lnTo>
                  <a:pt x="2144789" y="0"/>
                </a:lnTo>
                <a:cubicBezTo>
                  <a:pt x="2381701" y="0"/>
                  <a:pt x="2573758" y="192056"/>
                  <a:pt x="2573758" y="428968"/>
                </a:cubicBezTo>
                <a:lnTo>
                  <a:pt x="2573758" y="4952517"/>
                </a:lnTo>
                <a:cubicBezTo>
                  <a:pt x="2573758" y="5189429"/>
                  <a:pt x="2381701" y="5381485"/>
                  <a:pt x="2144789" y="5381485"/>
                </a:cubicBezTo>
                <a:lnTo>
                  <a:pt x="428969" y="5381485"/>
                </a:lnTo>
                <a:cubicBezTo>
                  <a:pt x="192056" y="5381485"/>
                  <a:pt x="0" y="5189429"/>
                  <a:pt x="0" y="4952517"/>
                </a:cubicBezTo>
                <a:lnTo>
                  <a:pt x="0" y="428968"/>
                </a:lnTo>
                <a:cubicBezTo>
                  <a:pt x="0" y="192056"/>
                  <a:pt x="192056" y="0"/>
                  <a:pt x="428969" y="0"/>
                </a:cubicBez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 w="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0" cap="flat" cmpd="sng" algn="ctr">
                <a:solidFill>
                  <a:schemeClr val="tx1"/>
                </a:solidFill>
                <a:prstDash val="solid"/>
                <a:miter lim="800000"/>
              </a14:hiddenLine>
            </a:ext>
          </a:extLst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pic>
        <p:nvPicPr>
          <p:cNvPr id="19" name="Mockup">
            <a:extLst>
              <a:ext uri="{FF2B5EF4-FFF2-40B4-BE49-F238E27FC236}">
                <a16:creationId xmlns:a16="http://schemas.microsoft.com/office/drawing/2014/main" id="{582EFEE7-9348-46B4-928D-A16211F92733}"/>
              </a:ext>
            </a:extLst>
          </p:cNvPr>
          <p:cNvPicPr>
            <a:picLocks noChangeAspect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8430" y="587803"/>
            <a:ext cx="2887376" cy="5683380"/>
          </a:xfrm>
          <a:custGeom>
            <a:avLst/>
            <a:gdLst>
              <a:gd name="connsiteX0" fmla="*/ 0 w 2887376"/>
              <a:gd name="connsiteY0" fmla="*/ 0 h 5688986"/>
              <a:gd name="connsiteX1" fmla="*/ 2887376 w 2887376"/>
              <a:gd name="connsiteY1" fmla="*/ 0 h 5688986"/>
              <a:gd name="connsiteX2" fmla="*/ 2887376 w 2887376"/>
              <a:gd name="connsiteY2" fmla="*/ 5688986 h 5688986"/>
              <a:gd name="connsiteX3" fmla="*/ 0 w 2887376"/>
              <a:gd name="connsiteY3" fmla="*/ 5688986 h 5688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7376" h="5688986">
                <a:moveTo>
                  <a:pt x="0" y="0"/>
                </a:moveTo>
                <a:lnTo>
                  <a:pt x="2887376" y="0"/>
                </a:lnTo>
                <a:lnTo>
                  <a:pt x="2887376" y="5688986"/>
                </a:lnTo>
                <a:lnTo>
                  <a:pt x="0" y="5688986"/>
                </a:lnTo>
                <a:close/>
              </a:path>
            </a:pathLst>
          </a:cu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8BBACF5-492B-45C9-8A4D-FBBDD7E8A067}"/>
              </a:ext>
            </a:extLst>
          </p:cNvPr>
          <p:cNvSpPr txBox="1"/>
          <p:nvPr/>
        </p:nvSpPr>
        <p:spPr>
          <a:xfrm>
            <a:off x="738221" y="3183271"/>
            <a:ext cx="4587794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id-ID" sz="3200" kern="1300" spc="2000" dirty="0">
                <a:solidFill>
                  <a:schemeClr val="bg1"/>
                </a:solidFill>
                <a:latin typeface="+mj-lt"/>
              </a:rPr>
              <a:t>PODILATO</a:t>
            </a:r>
          </a:p>
        </p:txBody>
      </p:sp>
    </p:spTree>
    <p:extLst>
      <p:ext uri="{BB962C8B-B14F-4D97-AF65-F5344CB8AC3E}">
        <p14:creationId xmlns:p14="http://schemas.microsoft.com/office/powerpoint/2010/main" val="11384342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6AB5C17-7F7D-421C-BC09-04AEB8BED698}"/>
              </a:ext>
            </a:extLst>
          </p:cNvPr>
          <p:cNvSpPr/>
          <p:nvPr/>
        </p:nvSpPr>
        <p:spPr>
          <a:xfrm>
            <a:off x="-16279" y="4455885"/>
            <a:ext cx="5560736" cy="240260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7AFA889-B228-4CE8-BD75-9F9C6B0EA21D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5" name="PpFooter">
              <a:extLst>
                <a:ext uri="{FF2B5EF4-FFF2-40B4-BE49-F238E27FC236}">
                  <a16:creationId xmlns:a16="http://schemas.microsoft.com/office/drawing/2014/main" id="{3F0229FE-A644-417F-AA95-CD252D0710EF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8AA8A523-FB74-4325-A0CE-8CE9180A847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PpHolder3">
            <a:extLst>
              <a:ext uri="{FF2B5EF4-FFF2-40B4-BE49-F238E27FC236}">
                <a16:creationId xmlns:a16="http://schemas.microsoft.com/office/drawing/2014/main" id="{7ABC26F1-27B4-4B87-AD95-D0E0480F1ED0}"/>
              </a:ext>
            </a:extLst>
          </p:cNvPr>
          <p:cNvSpPr/>
          <p:nvPr/>
        </p:nvSpPr>
        <p:spPr>
          <a:xfrm>
            <a:off x="4250779" y="1688443"/>
            <a:ext cx="2560443" cy="3008183"/>
          </a:xfrm>
          <a:custGeom>
            <a:avLst/>
            <a:gdLst>
              <a:gd name="connsiteX0" fmla="*/ 379586 w 2560443"/>
              <a:gd name="connsiteY0" fmla="*/ 0 h 3008183"/>
              <a:gd name="connsiteX1" fmla="*/ 2180857 w 2560443"/>
              <a:gd name="connsiteY1" fmla="*/ 0 h 3008183"/>
              <a:gd name="connsiteX2" fmla="*/ 2560443 w 2560443"/>
              <a:gd name="connsiteY2" fmla="*/ 379586 h 3008183"/>
              <a:gd name="connsiteX3" fmla="*/ 2560443 w 2560443"/>
              <a:gd name="connsiteY3" fmla="*/ 2628597 h 3008183"/>
              <a:gd name="connsiteX4" fmla="*/ 2180857 w 2560443"/>
              <a:gd name="connsiteY4" fmla="*/ 3008183 h 3008183"/>
              <a:gd name="connsiteX5" fmla="*/ 379586 w 2560443"/>
              <a:gd name="connsiteY5" fmla="*/ 3008183 h 3008183"/>
              <a:gd name="connsiteX6" fmla="*/ 0 w 2560443"/>
              <a:gd name="connsiteY6" fmla="*/ 2628597 h 3008183"/>
              <a:gd name="connsiteX7" fmla="*/ 0 w 2560443"/>
              <a:gd name="connsiteY7" fmla="*/ 379586 h 3008183"/>
              <a:gd name="connsiteX8" fmla="*/ 379586 w 2560443"/>
              <a:gd name="connsiteY8" fmla="*/ 0 h 3008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60443" h="3008183">
                <a:moveTo>
                  <a:pt x="379586" y="0"/>
                </a:moveTo>
                <a:lnTo>
                  <a:pt x="2180857" y="0"/>
                </a:lnTo>
                <a:cubicBezTo>
                  <a:pt x="2390496" y="0"/>
                  <a:pt x="2560443" y="169947"/>
                  <a:pt x="2560443" y="379586"/>
                </a:cubicBezTo>
                <a:lnTo>
                  <a:pt x="2560443" y="2628597"/>
                </a:lnTo>
                <a:cubicBezTo>
                  <a:pt x="2560443" y="2838236"/>
                  <a:pt x="2390496" y="3008183"/>
                  <a:pt x="2180857" y="3008183"/>
                </a:cubicBezTo>
                <a:lnTo>
                  <a:pt x="379586" y="3008183"/>
                </a:lnTo>
                <a:cubicBezTo>
                  <a:pt x="169947" y="3008183"/>
                  <a:pt x="0" y="2838236"/>
                  <a:pt x="0" y="2628597"/>
                </a:cubicBezTo>
                <a:lnTo>
                  <a:pt x="0" y="379586"/>
                </a:lnTo>
                <a:cubicBezTo>
                  <a:pt x="0" y="169947"/>
                  <a:pt x="169947" y="0"/>
                  <a:pt x="379586" y="0"/>
                </a:cubicBez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 w="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0" cap="flat" cmpd="sng" algn="ctr">
                <a:solidFill>
                  <a:schemeClr val="tx1"/>
                </a:solidFill>
                <a:prstDash val="solid"/>
                <a:miter lim="800000"/>
              </a14:hiddenLine>
            </a:ext>
          </a:extLst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pic>
        <p:nvPicPr>
          <p:cNvPr id="15" name="Mockup">
            <a:extLst>
              <a:ext uri="{FF2B5EF4-FFF2-40B4-BE49-F238E27FC236}">
                <a16:creationId xmlns:a16="http://schemas.microsoft.com/office/drawing/2014/main" id="{A1A93136-C3B5-49A5-9DA3-D6CE80898834}"/>
              </a:ext>
            </a:extLst>
          </p:cNvPr>
          <p:cNvPicPr>
            <a:picLocks noChangeAspect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4834" y="997844"/>
            <a:ext cx="2877695" cy="486231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491611B-22DB-4655-91CC-930883561A53}"/>
              </a:ext>
            </a:extLst>
          </p:cNvPr>
          <p:cNvSpPr txBox="1"/>
          <p:nvPr/>
        </p:nvSpPr>
        <p:spPr>
          <a:xfrm>
            <a:off x="8325211" y="1569977"/>
            <a:ext cx="259194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accent1"/>
                </a:solidFill>
                <a:latin typeface="+mj-lt"/>
              </a:rPr>
              <a:t>Watch</a:t>
            </a:r>
          </a:p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App</a:t>
            </a:r>
            <a:endParaRPr lang="id-ID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AAFCBBB-5AD7-44D3-9569-F6914B624A8D}"/>
              </a:ext>
            </a:extLst>
          </p:cNvPr>
          <p:cNvGrpSpPr/>
          <p:nvPr/>
        </p:nvGrpSpPr>
        <p:grpSpPr>
          <a:xfrm>
            <a:off x="8397383" y="1265848"/>
            <a:ext cx="710129" cy="186569"/>
            <a:chOff x="1832023" y="3980527"/>
            <a:chExt cx="710129" cy="186569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DF95C770-6F57-4B33-B9F0-04C45E8EA0A2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9EF91FD7-5878-4915-9852-8C818AC1CDF6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07DDBB0-EE21-446A-A9B4-44D1168CF8F0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2" name="Justify Text Body">
            <a:extLst>
              <a:ext uri="{FF2B5EF4-FFF2-40B4-BE49-F238E27FC236}">
                <a16:creationId xmlns:a16="http://schemas.microsoft.com/office/drawing/2014/main" id="{390B142A-2795-4E39-903F-6BC048C43221}"/>
              </a:ext>
            </a:extLst>
          </p:cNvPr>
          <p:cNvSpPr txBox="1"/>
          <p:nvPr/>
        </p:nvSpPr>
        <p:spPr>
          <a:xfrm flipH="1">
            <a:off x="8325211" y="3100227"/>
            <a:ext cx="3093654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5D5ECF2-BA40-4412-866A-AD867ED451DF}"/>
              </a:ext>
            </a:extLst>
          </p:cNvPr>
          <p:cNvSpPr txBox="1"/>
          <p:nvPr/>
        </p:nvSpPr>
        <p:spPr>
          <a:xfrm>
            <a:off x="1085670" y="1743002"/>
            <a:ext cx="1506823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600">
                <a:solidFill>
                  <a:schemeClr val="accent1"/>
                </a:solidFill>
                <a:latin typeface="Alex Brush" panose="02000400000000000000" pitchFamily="2" charset="0"/>
              </a:rPr>
              <a:t>Podilato</a:t>
            </a:r>
            <a:endParaRPr lang="en-ID" sz="3600">
              <a:solidFill>
                <a:schemeClr val="accent1"/>
              </a:solidFill>
              <a:latin typeface="Alex Brush" panose="02000400000000000000" pitchFamily="2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D3C3E9CF-BB04-4223-8B72-36195D7A2A62}"/>
              </a:ext>
            </a:extLst>
          </p:cNvPr>
          <p:cNvGrpSpPr/>
          <p:nvPr/>
        </p:nvGrpSpPr>
        <p:grpSpPr>
          <a:xfrm>
            <a:off x="1207982" y="2384624"/>
            <a:ext cx="1530868" cy="416459"/>
            <a:chOff x="5990128" y="5322712"/>
            <a:chExt cx="1530868" cy="416459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71B13DEB-E192-4DC5-A957-AA2FD5393F73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E0F1D89-3A8A-4FC7-A17D-CEAB1DB4E94E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B1229DCA-61D5-4C19-BA7A-71A821069CE9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362907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pHolder1">
            <a:extLst>
              <a:ext uri="{FF2B5EF4-FFF2-40B4-BE49-F238E27FC236}">
                <a16:creationId xmlns:a16="http://schemas.microsoft.com/office/drawing/2014/main" id="{0489A1A2-229C-4A52-83CE-45AD052532B7}"/>
              </a:ext>
            </a:extLst>
          </p:cNvPr>
          <p:cNvSpPr/>
          <p:nvPr/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E8D403B-EF43-40FA-87A9-9ABB9C067700}"/>
              </a:ext>
            </a:extLst>
          </p:cNvPr>
          <p:cNvGrpSpPr/>
          <p:nvPr/>
        </p:nvGrpSpPr>
        <p:grpSpPr>
          <a:xfrm flipH="1">
            <a:off x="749509" y="815430"/>
            <a:ext cx="10658006" cy="5227139"/>
            <a:chOff x="749509" y="815430"/>
            <a:chExt cx="10658006" cy="5227139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55D683C8-68FC-41CD-BBDD-B7465D9D7546}"/>
                </a:ext>
              </a:extLst>
            </p:cNvPr>
            <p:cNvSpPr/>
            <p:nvPr/>
          </p:nvSpPr>
          <p:spPr>
            <a:xfrm>
              <a:off x="749509" y="815430"/>
              <a:ext cx="10658006" cy="5227139"/>
            </a:xfrm>
            <a:custGeom>
              <a:avLst/>
              <a:gdLst>
                <a:gd name="connsiteX0" fmla="*/ 5650989 w 10658006"/>
                <a:gd name="connsiteY0" fmla="*/ 1159801 h 5227139"/>
                <a:gd name="connsiteX1" fmla="*/ 5650989 w 10658006"/>
                <a:gd name="connsiteY1" fmla="*/ 3168483 h 5227139"/>
                <a:gd name="connsiteX2" fmla="*/ 7659671 w 10658006"/>
                <a:gd name="connsiteY2" fmla="*/ 3168483 h 5227139"/>
                <a:gd name="connsiteX3" fmla="*/ 7659671 w 10658006"/>
                <a:gd name="connsiteY3" fmla="*/ 1159801 h 5227139"/>
                <a:gd name="connsiteX4" fmla="*/ 7929218 w 10658006"/>
                <a:gd name="connsiteY4" fmla="*/ 1159801 h 5227139"/>
                <a:gd name="connsiteX5" fmla="*/ 7929218 w 10658006"/>
                <a:gd name="connsiteY5" fmla="*/ 3168483 h 5227139"/>
                <a:gd name="connsiteX6" fmla="*/ 9937900 w 10658006"/>
                <a:gd name="connsiteY6" fmla="*/ 3168483 h 5227139"/>
                <a:gd name="connsiteX7" fmla="*/ 9937900 w 10658006"/>
                <a:gd name="connsiteY7" fmla="*/ 1159801 h 5227139"/>
                <a:gd name="connsiteX8" fmla="*/ 0 w 10658006"/>
                <a:gd name="connsiteY8" fmla="*/ 0 h 5227139"/>
                <a:gd name="connsiteX9" fmla="*/ 10658006 w 10658006"/>
                <a:gd name="connsiteY9" fmla="*/ 0 h 5227139"/>
                <a:gd name="connsiteX10" fmla="*/ 10658006 w 10658006"/>
                <a:gd name="connsiteY10" fmla="*/ 5227139 h 5227139"/>
                <a:gd name="connsiteX11" fmla="*/ 0 w 10658006"/>
                <a:gd name="connsiteY11" fmla="*/ 5227139 h 5227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58006" h="5227139">
                  <a:moveTo>
                    <a:pt x="5650989" y="1159801"/>
                  </a:moveTo>
                  <a:lnTo>
                    <a:pt x="5650989" y="3168483"/>
                  </a:lnTo>
                  <a:lnTo>
                    <a:pt x="7659671" y="3168483"/>
                  </a:lnTo>
                  <a:lnTo>
                    <a:pt x="7659671" y="1159801"/>
                  </a:lnTo>
                  <a:close/>
                  <a:moveTo>
                    <a:pt x="7929218" y="1159801"/>
                  </a:moveTo>
                  <a:lnTo>
                    <a:pt x="7929218" y="3168483"/>
                  </a:lnTo>
                  <a:lnTo>
                    <a:pt x="9937900" y="3168483"/>
                  </a:lnTo>
                  <a:lnTo>
                    <a:pt x="9937900" y="1159801"/>
                  </a:lnTo>
                  <a:close/>
                  <a:moveTo>
                    <a:pt x="0" y="0"/>
                  </a:moveTo>
                  <a:lnTo>
                    <a:pt x="10658006" y="0"/>
                  </a:lnTo>
                  <a:lnTo>
                    <a:pt x="10658006" y="5227139"/>
                  </a:lnTo>
                  <a:lnTo>
                    <a:pt x="0" y="52271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r"/>
              <a:endParaRPr lang="id-ID">
                <a:solidFill>
                  <a:schemeClr val="bg1"/>
                </a:solidFill>
              </a:endParaRP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AFC1E4D1-FB7C-4962-9578-A0103C1B6914}"/>
                </a:ext>
              </a:extLst>
            </p:cNvPr>
            <p:cNvGrpSpPr/>
            <p:nvPr/>
          </p:nvGrpSpPr>
          <p:grpSpPr>
            <a:xfrm>
              <a:off x="6400498" y="4148272"/>
              <a:ext cx="710129" cy="186569"/>
              <a:chOff x="1832023" y="3980527"/>
              <a:chExt cx="710129" cy="186569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2E64870A-42A6-4F1F-B32A-A732E6B22ADC}"/>
                  </a:ext>
                </a:extLst>
              </p:cNvPr>
              <p:cNvSpPr/>
              <p:nvPr/>
            </p:nvSpPr>
            <p:spPr>
              <a:xfrm>
                <a:off x="1832023" y="3980527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5B44EA3C-A4FA-4B85-B78E-D0918CDA70D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093803" y="3980527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22D559AB-DC80-42EC-B7D5-EBDFD5C401C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355583" y="3980527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D0BD497-A7AA-4728-86B2-5CA52A7B7BB3}"/>
                </a:ext>
              </a:extLst>
            </p:cNvPr>
            <p:cNvSpPr txBox="1"/>
            <p:nvPr/>
          </p:nvSpPr>
          <p:spPr>
            <a:xfrm>
              <a:off x="1348370" y="1940551"/>
              <a:ext cx="2598104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id-ID" sz="40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Info</a:t>
              </a:r>
            </a:p>
          </p:txBody>
        </p:sp>
        <p:sp>
          <p:nvSpPr>
            <p:cNvPr id="7" name="Justify Text Body">
              <a:extLst>
                <a:ext uri="{FF2B5EF4-FFF2-40B4-BE49-F238E27FC236}">
                  <a16:creationId xmlns:a16="http://schemas.microsoft.com/office/drawing/2014/main" id="{A4706AF1-F8B0-484F-8FE8-4EAB61E639D2}"/>
                </a:ext>
              </a:extLst>
            </p:cNvPr>
            <p:cNvSpPr txBox="1"/>
            <p:nvPr/>
          </p:nvSpPr>
          <p:spPr>
            <a:xfrm>
              <a:off x="1348369" y="3947960"/>
              <a:ext cx="4201531" cy="9348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eros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id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vivera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ornare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prasent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turpis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dolor da vel magna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hendrerit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eleifend</a:t>
              </a:r>
              <a:endParaRPr lang="en-ID" sz="14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25DAABA9-437C-4AE7-9E29-56818975C00A}"/>
                </a:ext>
              </a:extLst>
            </p:cNvPr>
            <p:cNvGrpSpPr/>
            <p:nvPr/>
          </p:nvGrpSpPr>
          <p:grpSpPr>
            <a:xfrm>
              <a:off x="6400498" y="4477795"/>
              <a:ext cx="1530868" cy="416459"/>
              <a:chOff x="5990128" y="5322712"/>
              <a:chExt cx="1530868" cy="416459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CB2E8698-2950-4B07-900B-58EB06E365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90128" y="5322712"/>
                <a:ext cx="212725" cy="0"/>
              </a:xfrm>
              <a:prstGeom prst="line">
                <a:avLst/>
              </a:prstGeom>
              <a:ln w="254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C6DA98C-C1D7-4B49-AE65-D1C6C304368E}"/>
                  </a:ext>
                </a:extLst>
              </p:cNvPr>
              <p:cNvSpPr txBox="1"/>
              <p:nvPr/>
            </p:nvSpPr>
            <p:spPr>
              <a:xfrm>
                <a:off x="5990128" y="5372719"/>
                <a:ext cx="1094852" cy="1859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id-ID" sz="900" b="1" spc="3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LOOKBOOK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0B74954-F756-49C8-BF4D-E0DC05E3B047}"/>
                  </a:ext>
                </a:extLst>
              </p:cNvPr>
              <p:cNvSpPr txBox="1"/>
              <p:nvPr/>
            </p:nvSpPr>
            <p:spPr>
              <a:xfrm>
                <a:off x="5990128" y="5600672"/>
                <a:ext cx="1530868" cy="1384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/>
                <a:r>
                  <a:rPr lang="id-ID" sz="9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Simpli concept, August 2020</a:t>
                </a:r>
              </a:p>
            </p:txBody>
          </p:sp>
        </p:grp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506E94D-7E97-4D2B-9B86-C43AE6EB843F}"/>
                </a:ext>
              </a:extLst>
            </p:cNvPr>
            <p:cNvSpPr/>
            <p:nvPr/>
          </p:nvSpPr>
          <p:spPr>
            <a:xfrm>
              <a:off x="8678727" y="1975231"/>
              <a:ext cx="2008682" cy="2008682"/>
            </a:xfrm>
            <a:prstGeom prst="rect">
              <a:avLst/>
            </a:prstGeom>
            <a:solidFill>
              <a:schemeClr val="accent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0" name="Justify Text Body">
              <a:extLst>
                <a:ext uri="{FF2B5EF4-FFF2-40B4-BE49-F238E27FC236}">
                  <a16:creationId xmlns:a16="http://schemas.microsoft.com/office/drawing/2014/main" id="{19FF0D60-508E-4EBA-B00D-F2789A8A4733}"/>
                </a:ext>
              </a:extLst>
            </p:cNvPr>
            <p:cNvSpPr txBox="1"/>
            <p:nvPr/>
          </p:nvSpPr>
          <p:spPr>
            <a:xfrm>
              <a:off x="8678727" y="4148272"/>
              <a:ext cx="2118565" cy="7344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eros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viverra</a:t>
              </a:r>
              <a:r>
                <a:rPr lang="id-ID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endPara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4C063DE-7B96-4193-84D8-978B158C1ABA}"/>
                </a:ext>
              </a:extLst>
            </p:cNvPr>
            <p:cNvSpPr txBox="1"/>
            <p:nvPr/>
          </p:nvSpPr>
          <p:spPr>
            <a:xfrm>
              <a:off x="1362006" y="3310918"/>
              <a:ext cx="4276794" cy="61164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algn="just">
                <a:lnSpc>
                  <a:spcPct val="150000"/>
                </a:lnSpc>
                <a:defRPr sz="1400">
                  <a:solidFill>
                    <a:schemeClr val="bg1">
                      <a:lumMod val="95000"/>
                    </a:schemeClr>
                  </a:solidFill>
                </a:defRPr>
              </a:lvl1pPr>
            </a:lstStyle>
            <a:p>
              <a:pPr algn="r"/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Feugiat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ac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sclerisqe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ligula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fringila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quisue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viverras</a:t>
              </a:r>
              <a:r>
                <a:rPr lang="id-ID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eros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iste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metus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auctor id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dapibus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quam</a:t>
              </a:r>
              <a:endParaRPr lang="en-ID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4C4317B-BE54-4909-AB53-8961BA9E9E44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19" name="PpFooter">
              <a:extLst>
                <a:ext uri="{FF2B5EF4-FFF2-40B4-BE49-F238E27FC236}">
                  <a16:creationId xmlns:a16="http://schemas.microsoft.com/office/drawing/2014/main" id="{64EE3585-E52D-48B2-A7CF-0B407017DE02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604C17D6-D5FD-4F68-8638-7CF42B40B65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380104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2094FA2-591F-4090-B86B-C56E430729C7}"/>
              </a:ext>
            </a:extLst>
          </p:cNvPr>
          <p:cNvGrpSpPr/>
          <p:nvPr/>
        </p:nvGrpSpPr>
        <p:grpSpPr>
          <a:xfrm>
            <a:off x="873182" y="2591941"/>
            <a:ext cx="5223612" cy="2932548"/>
            <a:chOff x="713587" y="3030966"/>
            <a:chExt cx="4075810" cy="2288174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7D142277-829F-48DB-AB74-DE0F974C1326}"/>
                </a:ext>
              </a:extLst>
            </p:cNvPr>
            <p:cNvSpPr/>
            <p:nvPr/>
          </p:nvSpPr>
          <p:spPr>
            <a:xfrm>
              <a:off x="3418876" y="3626845"/>
              <a:ext cx="178763" cy="54820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548208"/>
                  </a:lnTo>
                  <a:lnTo>
                    <a:pt x="178763" y="548208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ED403FE9-0821-4C72-95E9-CF6552DE3A8D}"/>
                </a:ext>
              </a:extLst>
            </p:cNvPr>
            <p:cNvSpPr/>
            <p:nvPr/>
          </p:nvSpPr>
          <p:spPr>
            <a:xfrm>
              <a:off x="2274789" y="4472993"/>
              <a:ext cx="178763" cy="54820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548208"/>
                  </a:lnTo>
                  <a:lnTo>
                    <a:pt x="178763" y="548208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7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7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30412042-0FAB-495D-A056-47436A30298B}"/>
                </a:ext>
              </a:extLst>
            </p:cNvPr>
            <p:cNvSpPr/>
            <p:nvPr/>
          </p:nvSpPr>
          <p:spPr>
            <a:xfrm>
              <a:off x="2030479" y="3626845"/>
              <a:ext cx="721013" cy="250269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25134"/>
                  </a:lnTo>
                  <a:lnTo>
                    <a:pt x="721013" y="125134"/>
                  </a:lnTo>
                  <a:lnTo>
                    <a:pt x="721013" y="250269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661D5763-3458-4608-BA9C-A03763F7A2B2}"/>
                </a:ext>
              </a:extLst>
            </p:cNvPr>
            <p:cNvSpPr/>
            <p:nvPr/>
          </p:nvSpPr>
          <p:spPr>
            <a:xfrm>
              <a:off x="832762" y="4472993"/>
              <a:ext cx="178763" cy="54820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548208"/>
                  </a:lnTo>
                  <a:lnTo>
                    <a:pt x="178763" y="548208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7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7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FDBB2DE-C98E-4156-90AF-1D2072A92DE6}"/>
                </a:ext>
              </a:extLst>
            </p:cNvPr>
            <p:cNvSpPr/>
            <p:nvPr/>
          </p:nvSpPr>
          <p:spPr>
            <a:xfrm>
              <a:off x="1309465" y="3626845"/>
              <a:ext cx="721013" cy="250269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721013" y="0"/>
                  </a:moveTo>
                  <a:lnTo>
                    <a:pt x="721013" y="125134"/>
                  </a:lnTo>
                  <a:lnTo>
                    <a:pt x="0" y="125134"/>
                  </a:lnTo>
                  <a:lnTo>
                    <a:pt x="0" y="250269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8D5FA88-DD51-4548-AD13-C19408700C6B}"/>
                </a:ext>
              </a:extLst>
            </p:cNvPr>
            <p:cNvSpPr/>
            <p:nvPr/>
          </p:nvSpPr>
          <p:spPr>
            <a:xfrm>
              <a:off x="1434600" y="3030966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01</a:t>
              </a:r>
              <a:endParaRPr lang="id-ID" sz="1100" b="1" dirty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190CBDB-361B-4590-8C61-B4A9DA244649}"/>
                </a:ext>
              </a:extLst>
            </p:cNvPr>
            <p:cNvSpPr/>
            <p:nvPr/>
          </p:nvSpPr>
          <p:spPr>
            <a:xfrm>
              <a:off x="713587" y="3877114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03</a:t>
              </a:r>
              <a:endParaRPr lang="id-ID" sz="1100" b="1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AD0DDF9-A5FB-458E-AE12-3272662D381E}"/>
                </a:ext>
              </a:extLst>
            </p:cNvPr>
            <p:cNvSpPr/>
            <p:nvPr/>
          </p:nvSpPr>
          <p:spPr>
            <a:xfrm>
              <a:off x="1011526" y="4723262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06</a:t>
              </a:r>
              <a:endParaRPr lang="id-ID" sz="1100" b="1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111803E-4CE6-462D-B714-44AD8E4EBD99}"/>
                </a:ext>
              </a:extLst>
            </p:cNvPr>
            <p:cNvSpPr/>
            <p:nvPr/>
          </p:nvSpPr>
          <p:spPr>
            <a:xfrm>
              <a:off x="2155613" y="3877114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04</a:t>
              </a:r>
              <a:endParaRPr lang="id-ID" sz="1100" b="1" dirty="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C0A731D-D084-4EAE-9A59-90C796F68AF3}"/>
                </a:ext>
              </a:extLst>
            </p:cNvPr>
            <p:cNvSpPr/>
            <p:nvPr/>
          </p:nvSpPr>
          <p:spPr>
            <a:xfrm>
              <a:off x="2453553" y="4723262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07</a:t>
              </a:r>
              <a:endParaRPr lang="id-ID" sz="1100" b="1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B14D2F4-7462-47E1-B49B-C384CE76E0CA}"/>
                </a:ext>
              </a:extLst>
            </p:cNvPr>
            <p:cNvSpPr/>
            <p:nvPr/>
          </p:nvSpPr>
          <p:spPr>
            <a:xfrm>
              <a:off x="3299700" y="3030966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02</a:t>
              </a:r>
              <a:endParaRPr lang="id-ID" sz="1100" b="1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54ABD657-C1E2-49E9-AE4C-027508E906E9}"/>
                </a:ext>
              </a:extLst>
            </p:cNvPr>
            <p:cNvSpPr/>
            <p:nvPr/>
          </p:nvSpPr>
          <p:spPr>
            <a:xfrm>
              <a:off x="3597640" y="3877114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05</a:t>
              </a:r>
              <a:endParaRPr lang="id-ID" sz="1100" b="1" dirty="0"/>
            </a:p>
          </p:txBody>
        </p:sp>
      </p:grpSp>
      <p:sp>
        <p:nvSpPr>
          <p:cNvPr id="15" name="Justify Text Body">
            <a:extLst>
              <a:ext uri="{FF2B5EF4-FFF2-40B4-BE49-F238E27FC236}">
                <a16:creationId xmlns:a16="http://schemas.microsoft.com/office/drawing/2014/main" id="{55B55D31-EE94-41D4-A844-9F4531E31470}"/>
              </a:ext>
            </a:extLst>
          </p:cNvPr>
          <p:cNvSpPr txBox="1"/>
          <p:nvPr/>
        </p:nvSpPr>
        <p:spPr>
          <a:xfrm>
            <a:off x="6928075" y="2724830"/>
            <a:ext cx="4444775" cy="9335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eleifend nulla dictum pellentesque malesuada nulla sed massa feugiat sad aic amet scelerisque ligula fringilla quisque viverras suscipit eros iste metus</a:t>
            </a:r>
            <a:endParaRPr lang="en-ID" sz="14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LeftSub">
            <a:extLst>
              <a:ext uri="{FF2B5EF4-FFF2-40B4-BE49-F238E27FC236}">
                <a16:creationId xmlns:a16="http://schemas.microsoft.com/office/drawing/2014/main" id="{710AA475-0504-4595-87F9-43A180975543}"/>
              </a:ext>
            </a:extLst>
          </p:cNvPr>
          <p:cNvSpPr txBox="1"/>
          <p:nvPr/>
        </p:nvSpPr>
        <p:spPr>
          <a:xfrm>
            <a:off x="6928075" y="2368682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17" name="Justify Text Body">
            <a:extLst>
              <a:ext uri="{FF2B5EF4-FFF2-40B4-BE49-F238E27FC236}">
                <a16:creationId xmlns:a16="http://schemas.microsoft.com/office/drawing/2014/main" id="{F131A933-453C-4522-92AD-19DA74094E12}"/>
              </a:ext>
            </a:extLst>
          </p:cNvPr>
          <p:cNvSpPr txBox="1"/>
          <p:nvPr/>
        </p:nvSpPr>
        <p:spPr>
          <a:xfrm>
            <a:off x="6928075" y="4440057"/>
            <a:ext cx="4444775" cy="9335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eleifend nulla dictum pellentesque malesuada nulla sed massa feugiat sad aic amet scelerisque ligula fringilla quisque viverras suscipit eros iste metus</a:t>
            </a:r>
            <a:endParaRPr lang="en-ID" sz="14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LeftSub">
            <a:extLst>
              <a:ext uri="{FF2B5EF4-FFF2-40B4-BE49-F238E27FC236}">
                <a16:creationId xmlns:a16="http://schemas.microsoft.com/office/drawing/2014/main" id="{4C80883C-347D-4C76-9309-E2A33F87E263}"/>
              </a:ext>
            </a:extLst>
          </p:cNvPr>
          <p:cNvSpPr txBox="1"/>
          <p:nvPr/>
        </p:nvSpPr>
        <p:spPr>
          <a:xfrm>
            <a:off x="6928075" y="4083909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ID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B92C0A8-91B8-441A-B607-052E75B71423}"/>
              </a:ext>
            </a:extLst>
          </p:cNvPr>
          <p:cNvSpPr/>
          <p:nvPr/>
        </p:nvSpPr>
        <p:spPr>
          <a:xfrm>
            <a:off x="6647766" y="2488549"/>
            <a:ext cx="135003" cy="13500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DC1FFB3-0BC7-42F6-BAD9-39E8C4A56AC4}"/>
              </a:ext>
            </a:extLst>
          </p:cNvPr>
          <p:cNvSpPr/>
          <p:nvPr/>
        </p:nvSpPr>
        <p:spPr>
          <a:xfrm>
            <a:off x="6647766" y="4200953"/>
            <a:ext cx="135003" cy="1350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543B968A-7E8E-4CDA-BB07-1941EDDB7BE0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41" name="PpFooter">
              <a:extLst>
                <a:ext uri="{FF2B5EF4-FFF2-40B4-BE49-F238E27FC236}">
                  <a16:creationId xmlns:a16="http://schemas.microsoft.com/office/drawing/2014/main" id="{751B0501-90D5-4257-9213-A1E611AD7CF1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920E48CC-E1E4-44D0-8D1B-71861E50B4D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43268165-9219-446D-AD88-FF8737CACBA4}"/>
              </a:ext>
            </a:extLst>
          </p:cNvPr>
          <p:cNvGrpSpPr/>
          <p:nvPr/>
        </p:nvGrpSpPr>
        <p:grpSpPr>
          <a:xfrm>
            <a:off x="4797742" y="686788"/>
            <a:ext cx="2598104" cy="908544"/>
            <a:chOff x="4797742" y="742391"/>
            <a:chExt cx="2598104" cy="908544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90AB941C-8679-43EB-934D-6FDEAB35D609}"/>
                </a:ext>
              </a:extLst>
            </p:cNvPr>
            <p:cNvGrpSpPr/>
            <p:nvPr/>
          </p:nvGrpSpPr>
          <p:grpSpPr>
            <a:xfrm>
              <a:off x="5741730" y="1464366"/>
              <a:ext cx="710129" cy="186569"/>
              <a:chOff x="3763922" y="1464366"/>
              <a:chExt cx="710129" cy="186569"/>
            </a:xfrm>
          </p:grpSpPr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B5A18B93-00DA-4996-8707-B3F103F4A956}"/>
                  </a:ext>
                </a:extLst>
              </p:cNvPr>
              <p:cNvSpPr/>
              <p:nvPr/>
            </p:nvSpPr>
            <p:spPr>
              <a:xfrm flipH="1">
                <a:off x="4287482" y="1464366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35B3F2CE-BB68-4584-A396-770DA72E7F1B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4025702" y="1464366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C9E5F5A7-E79E-45FC-B16E-BC69EE6A074F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3763922" y="1464366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4355E5F7-DDF2-492F-804A-F650C46E3C4B}"/>
                </a:ext>
              </a:extLst>
            </p:cNvPr>
            <p:cNvSpPr txBox="1"/>
            <p:nvPr/>
          </p:nvSpPr>
          <p:spPr>
            <a:xfrm flipH="1">
              <a:off x="4797742" y="742391"/>
              <a:ext cx="2598104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id-ID" sz="40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Info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479799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2439B8AB-FC55-4172-AA68-4EAC1D1EEF60}"/>
              </a:ext>
            </a:extLst>
          </p:cNvPr>
          <p:cNvSpPr>
            <a:spLocks/>
          </p:cNvSpPr>
          <p:nvPr/>
        </p:nvSpPr>
        <p:spPr bwMode="auto">
          <a:xfrm>
            <a:off x="4088876" y="3764735"/>
            <a:ext cx="4043308" cy="408348"/>
          </a:xfrm>
          <a:custGeom>
            <a:avLst/>
            <a:gdLst>
              <a:gd name="T0" fmla="*/ 3020 w 3020"/>
              <a:gd name="T1" fmla="*/ 152 h 305"/>
              <a:gd name="T2" fmla="*/ 2825 w 3020"/>
              <a:gd name="T3" fmla="*/ 0 h 305"/>
              <a:gd name="T4" fmla="*/ 2825 w 3020"/>
              <a:gd name="T5" fmla="*/ 121 h 305"/>
              <a:gd name="T6" fmla="*/ 195 w 3020"/>
              <a:gd name="T7" fmla="*/ 121 h 305"/>
              <a:gd name="T8" fmla="*/ 195 w 3020"/>
              <a:gd name="T9" fmla="*/ 0 h 305"/>
              <a:gd name="T10" fmla="*/ 0 w 3020"/>
              <a:gd name="T11" fmla="*/ 152 h 305"/>
              <a:gd name="T12" fmla="*/ 195 w 3020"/>
              <a:gd name="T13" fmla="*/ 305 h 305"/>
              <a:gd name="T14" fmla="*/ 195 w 3020"/>
              <a:gd name="T15" fmla="*/ 196 h 305"/>
              <a:gd name="T16" fmla="*/ 2825 w 3020"/>
              <a:gd name="T17" fmla="*/ 196 h 305"/>
              <a:gd name="T18" fmla="*/ 2825 w 3020"/>
              <a:gd name="T19" fmla="*/ 305 h 305"/>
              <a:gd name="T20" fmla="*/ 3020 w 3020"/>
              <a:gd name="T21" fmla="*/ 152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020" h="305">
                <a:moveTo>
                  <a:pt x="3020" y="152"/>
                </a:moveTo>
                <a:lnTo>
                  <a:pt x="2825" y="0"/>
                </a:lnTo>
                <a:lnTo>
                  <a:pt x="2825" y="121"/>
                </a:lnTo>
                <a:lnTo>
                  <a:pt x="195" y="121"/>
                </a:lnTo>
                <a:lnTo>
                  <a:pt x="195" y="0"/>
                </a:lnTo>
                <a:lnTo>
                  <a:pt x="0" y="152"/>
                </a:lnTo>
                <a:lnTo>
                  <a:pt x="195" y="305"/>
                </a:lnTo>
                <a:lnTo>
                  <a:pt x="195" y="196"/>
                </a:lnTo>
                <a:lnTo>
                  <a:pt x="2825" y="196"/>
                </a:lnTo>
                <a:lnTo>
                  <a:pt x="2825" y="305"/>
                </a:lnTo>
                <a:lnTo>
                  <a:pt x="3020" y="15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68C9B8DD-52BC-4636-96F3-AD7FBFC701DB}"/>
              </a:ext>
            </a:extLst>
          </p:cNvPr>
          <p:cNvSpPr>
            <a:spLocks/>
          </p:cNvSpPr>
          <p:nvPr/>
        </p:nvSpPr>
        <p:spPr bwMode="auto">
          <a:xfrm>
            <a:off x="5907026" y="1946585"/>
            <a:ext cx="407009" cy="4044648"/>
          </a:xfrm>
          <a:custGeom>
            <a:avLst/>
            <a:gdLst>
              <a:gd name="T0" fmla="*/ 184 w 304"/>
              <a:gd name="T1" fmla="*/ 195 h 3021"/>
              <a:gd name="T2" fmla="*/ 304 w 304"/>
              <a:gd name="T3" fmla="*/ 195 h 3021"/>
              <a:gd name="T4" fmla="*/ 152 w 304"/>
              <a:gd name="T5" fmla="*/ 0 h 3021"/>
              <a:gd name="T6" fmla="*/ 0 w 304"/>
              <a:gd name="T7" fmla="*/ 195 h 3021"/>
              <a:gd name="T8" fmla="*/ 108 w 304"/>
              <a:gd name="T9" fmla="*/ 195 h 3021"/>
              <a:gd name="T10" fmla="*/ 108 w 304"/>
              <a:gd name="T11" fmla="*/ 2826 h 3021"/>
              <a:gd name="T12" fmla="*/ 0 w 304"/>
              <a:gd name="T13" fmla="*/ 2826 h 3021"/>
              <a:gd name="T14" fmla="*/ 152 w 304"/>
              <a:gd name="T15" fmla="*/ 3021 h 3021"/>
              <a:gd name="T16" fmla="*/ 304 w 304"/>
              <a:gd name="T17" fmla="*/ 2826 h 3021"/>
              <a:gd name="T18" fmla="*/ 184 w 304"/>
              <a:gd name="T19" fmla="*/ 2826 h 3021"/>
              <a:gd name="T20" fmla="*/ 184 w 304"/>
              <a:gd name="T21" fmla="*/ 195 h 30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04" h="3021">
                <a:moveTo>
                  <a:pt x="184" y="195"/>
                </a:moveTo>
                <a:lnTo>
                  <a:pt x="304" y="195"/>
                </a:lnTo>
                <a:lnTo>
                  <a:pt x="152" y="0"/>
                </a:lnTo>
                <a:lnTo>
                  <a:pt x="0" y="195"/>
                </a:lnTo>
                <a:lnTo>
                  <a:pt x="108" y="195"/>
                </a:lnTo>
                <a:lnTo>
                  <a:pt x="108" y="2826"/>
                </a:lnTo>
                <a:lnTo>
                  <a:pt x="0" y="2826"/>
                </a:lnTo>
                <a:lnTo>
                  <a:pt x="152" y="3021"/>
                </a:lnTo>
                <a:lnTo>
                  <a:pt x="304" y="2826"/>
                </a:lnTo>
                <a:lnTo>
                  <a:pt x="184" y="2826"/>
                </a:lnTo>
                <a:lnTo>
                  <a:pt x="184" y="19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" name="Rounded Rectangle 7">
            <a:extLst>
              <a:ext uri="{FF2B5EF4-FFF2-40B4-BE49-F238E27FC236}">
                <a16:creationId xmlns:a16="http://schemas.microsoft.com/office/drawing/2014/main" id="{3F999687-B232-4D0B-B013-904B4DD00DBE}"/>
              </a:ext>
            </a:extLst>
          </p:cNvPr>
          <p:cNvSpPr/>
          <p:nvPr/>
        </p:nvSpPr>
        <p:spPr>
          <a:xfrm>
            <a:off x="6345410" y="4209245"/>
            <a:ext cx="1443060" cy="144306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Rounded Rectangle 7">
            <a:extLst>
              <a:ext uri="{FF2B5EF4-FFF2-40B4-BE49-F238E27FC236}">
                <a16:creationId xmlns:a16="http://schemas.microsoft.com/office/drawing/2014/main" id="{BBC9D30C-3309-4305-A005-D9EC410A2628}"/>
              </a:ext>
            </a:extLst>
          </p:cNvPr>
          <p:cNvSpPr/>
          <p:nvPr/>
        </p:nvSpPr>
        <p:spPr>
          <a:xfrm>
            <a:off x="4411785" y="4209245"/>
            <a:ext cx="1443060" cy="14430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Rounded Rectangle 7">
            <a:extLst>
              <a:ext uri="{FF2B5EF4-FFF2-40B4-BE49-F238E27FC236}">
                <a16:creationId xmlns:a16="http://schemas.microsoft.com/office/drawing/2014/main" id="{849CFFE9-EF53-4EBA-A967-96B6B00A346C}"/>
              </a:ext>
            </a:extLst>
          </p:cNvPr>
          <p:cNvSpPr/>
          <p:nvPr/>
        </p:nvSpPr>
        <p:spPr>
          <a:xfrm>
            <a:off x="6345410" y="2259023"/>
            <a:ext cx="1443060" cy="14430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Rounded Rectangle 7">
            <a:extLst>
              <a:ext uri="{FF2B5EF4-FFF2-40B4-BE49-F238E27FC236}">
                <a16:creationId xmlns:a16="http://schemas.microsoft.com/office/drawing/2014/main" id="{E6F56531-FD02-47C0-ACFB-8A54880961E7}"/>
              </a:ext>
            </a:extLst>
          </p:cNvPr>
          <p:cNvSpPr/>
          <p:nvPr/>
        </p:nvSpPr>
        <p:spPr>
          <a:xfrm>
            <a:off x="4411785" y="2259023"/>
            <a:ext cx="1443060" cy="144306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RightSub">
            <a:extLst>
              <a:ext uri="{FF2B5EF4-FFF2-40B4-BE49-F238E27FC236}">
                <a16:creationId xmlns:a16="http://schemas.microsoft.com/office/drawing/2014/main" id="{4BDD28D8-CB1A-4686-BA84-0AAFC94DF40A}"/>
              </a:ext>
            </a:extLst>
          </p:cNvPr>
          <p:cNvSpPr txBox="1"/>
          <p:nvPr/>
        </p:nvSpPr>
        <p:spPr>
          <a:xfrm>
            <a:off x="8143542" y="2436329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9" name="Justify Text Body">
            <a:extLst>
              <a:ext uri="{FF2B5EF4-FFF2-40B4-BE49-F238E27FC236}">
                <a16:creationId xmlns:a16="http://schemas.microsoft.com/office/drawing/2014/main" id="{6B90F009-C692-4452-B5F3-6187D0682B03}"/>
              </a:ext>
            </a:extLst>
          </p:cNvPr>
          <p:cNvSpPr txBox="1"/>
          <p:nvPr/>
        </p:nvSpPr>
        <p:spPr>
          <a:xfrm>
            <a:off x="8143543" y="2739282"/>
            <a:ext cx="2545094" cy="801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lacus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ightSub">
            <a:extLst>
              <a:ext uri="{FF2B5EF4-FFF2-40B4-BE49-F238E27FC236}">
                <a16:creationId xmlns:a16="http://schemas.microsoft.com/office/drawing/2014/main" id="{CC49DFD6-DA59-45FA-9304-B7ECC0F93D9E}"/>
              </a:ext>
            </a:extLst>
          </p:cNvPr>
          <p:cNvSpPr txBox="1"/>
          <p:nvPr/>
        </p:nvSpPr>
        <p:spPr>
          <a:xfrm>
            <a:off x="8143542" y="4367783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ID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11" name="Justify Text Body">
            <a:extLst>
              <a:ext uri="{FF2B5EF4-FFF2-40B4-BE49-F238E27FC236}">
                <a16:creationId xmlns:a16="http://schemas.microsoft.com/office/drawing/2014/main" id="{060DD513-D551-42CE-A9A7-D11DAB7C8776}"/>
              </a:ext>
            </a:extLst>
          </p:cNvPr>
          <p:cNvSpPr txBox="1"/>
          <p:nvPr/>
        </p:nvSpPr>
        <p:spPr>
          <a:xfrm>
            <a:off x="8143543" y="4670736"/>
            <a:ext cx="2545094" cy="801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lacus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RightSub">
            <a:extLst>
              <a:ext uri="{FF2B5EF4-FFF2-40B4-BE49-F238E27FC236}">
                <a16:creationId xmlns:a16="http://schemas.microsoft.com/office/drawing/2014/main" id="{652A4DBD-6441-4C13-BFAD-19690C9D2508}"/>
              </a:ext>
            </a:extLst>
          </p:cNvPr>
          <p:cNvSpPr txBox="1"/>
          <p:nvPr/>
        </p:nvSpPr>
        <p:spPr>
          <a:xfrm>
            <a:off x="3036946" y="2436329"/>
            <a:ext cx="1013099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r"/>
            <a:r>
              <a:rPr lang="en-ID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13" name="Justify Text Body">
            <a:extLst>
              <a:ext uri="{FF2B5EF4-FFF2-40B4-BE49-F238E27FC236}">
                <a16:creationId xmlns:a16="http://schemas.microsoft.com/office/drawing/2014/main" id="{D9830A29-42D6-46C0-93E2-8DE09CEA16CA}"/>
              </a:ext>
            </a:extLst>
          </p:cNvPr>
          <p:cNvSpPr txBox="1"/>
          <p:nvPr/>
        </p:nvSpPr>
        <p:spPr>
          <a:xfrm>
            <a:off x="1504951" y="2739282"/>
            <a:ext cx="2545094" cy="801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lacus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ightSub">
            <a:extLst>
              <a:ext uri="{FF2B5EF4-FFF2-40B4-BE49-F238E27FC236}">
                <a16:creationId xmlns:a16="http://schemas.microsoft.com/office/drawing/2014/main" id="{686B01E9-6D35-4325-8064-E7F2B44F4358}"/>
              </a:ext>
            </a:extLst>
          </p:cNvPr>
          <p:cNvSpPr txBox="1"/>
          <p:nvPr/>
        </p:nvSpPr>
        <p:spPr>
          <a:xfrm>
            <a:off x="3036946" y="4367783"/>
            <a:ext cx="1013099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r"/>
            <a:r>
              <a:rPr lang="en-ID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15" name="Justify Text Body">
            <a:extLst>
              <a:ext uri="{FF2B5EF4-FFF2-40B4-BE49-F238E27FC236}">
                <a16:creationId xmlns:a16="http://schemas.microsoft.com/office/drawing/2014/main" id="{5CA1973F-79DD-41FF-BB14-C5A47660F952}"/>
              </a:ext>
            </a:extLst>
          </p:cNvPr>
          <p:cNvSpPr txBox="1"/>
          <p:nvPr/>
        </p:nvSpPr>
        <p:spPr>
          <a:xfrm>
            <a:off x="1504952" y="4670736"/>
            <a:ext cx="2545093" cy="801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lacus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Icon 41">
            <a:extLst>
              <a:ext uri="{FF2B5EF4-FFF2-40B4-BE49-F238E27FC236}">
                <a16:creationId xmlns:a16="http://schemas.microsoft.com/office/drawing/2014/main" id="{E5CEC407-B20C-4721-8973-103396103F0C}"/>
              </a:ext>
            </a:extLst>
          </p:cNvPr>
          <p:cNvSpPr/>
          <p:nvPr/>
        </p:nvSpPr>
        <p:spPr>
          <a:xfrm>
            <a:off x="6799582" y="2744527"/>
            <a:ext cx="534716" cy="472052"/>
          </a:xfrm>
          <a:custGeom>
            <a:avLst/>
            <a:gdLst>
              <a:gd name="connsiteX0" fmla="*/ 466800 w 485775"/>
              <a:gd name="connsiteY0" fmla="*/ 182166 h 428848"/>
              <a:gd name="connsiteX1" fmla="*/ 485775 w 485775"/>
              <a:gd name="connsiteY1" fmla="*/ 163190 h 428848"/>
              <a:gd name="connsiteX2" fmla="*/ 485775 w 485775"/>
              <a:gd name="connsiteY2" fmla="*/ 18976 h 428848"/>
              <a:gd name="connsiteX3" fmla="*/ 478216 w 485775"/>
              <a:gd name="connsiteY3" fmla="*/ 3819 h 428848"/>
              <a:gd name="connsiteX4" fmla="*/ 461561 w 485775"/>
              <a:gd name="connsiteY4" fmla="*/ 738 h 428848"/>
              <a:gd name="connsiteX5" fmla="*/ 376100 w 485775"/>
              <a:gd name="connsiteY5" fmla="*/ 3013 h 428848"/>
              <a:gd name="connsiteX6" fmla="*/ 299815 w 485775"/>
              <a:gd name="connsiteY6" fmla="*/ 0 h 428848"/>
              <a:gd name="connsiteX7" fmla="*/ 242888 w 485775"/>
              <a:gd name="connsiteY7" fmla="*/ 25778 h 428848"/>
              <a:gd name="connsiteX8" fmla="*/ 185961 w 485775"/>
              <a:gd name="connsiteY8" fmla="*/ 0 h 428848"/>
              <a:gd name="connsiteX9" fmla="*/ 109675 w 485775"/>
              <a:gd name="connsiteY9" fmla="*/ 3014 h 428848"/>
              <a:gd name="connsiteX10" fmla="*/ 24215 w 485775"/>
              <a:gd name="connsiteY10" fmla="*/ 738 h 428848"/>
              <a:gd name="connsiteX11" fmla="*/ 7559 w 485775"/>
              <a:gd name="connsiteY11" fmla="*/ 3820 h 428848"/>
              <a:gd name="connsiteX12" fmla="*/ 0 w 485775"/>
              <a:gd name="connsiteY12" fmla="*/ 18976 h 428848"/>
              <a:gd name="connsiteX13" fmla="*/ 0 w 485775"/>
              <a:gd name="connsiteY13" fmla="*/ 333777 h 428848"/>
              <a:gd name="connsiteX14" fmla="*/ 22162 w 485775"/>
              <a:gd name="connsiteY14" fmla="*/ 387573 h 428848"/>
              <a:gd name="connsiteX15" fmla="*/ 75903 w 485775"/>
              <a:gd name="connsiteY15" fmla="*/ 409873 h 428848"/>
              <a:gd name="connsiteX16" fmla="*/ 223912 w 485775"/>
              <a:gd name="connsiteY16" fmla="*/ 409873 h 428848"/>
              <a:gd name="connsiteX17" fmla="*/ 242888 w 485775"/>
              <a:gd name="connsiteY17" fmla="*/ 428849 h 428848"/>
              <a:gd name="connsiteX18" fmla="*/ 261863 w 485775"/>
              <a:gd name="connsiteY18" fmla="*/ 409873 h 428848"/>
              <a:gd name="connsiteX19" fmla="*/ 409873 w 485775"/>
              <a:gd name="connsiteY19" fmla="*/ 409873 h 428848"/>
              <a:gd name="connsiteX20" fmla="*/ 485775 w 485775"/>
              <a:gd name="connsiteY20" fmla="*/ 333971 h 428848"/>
              <a:gd name="connsiteX21" fmla="*/ 485775 w 485775"/>
              <a:gd name="connsiteY21" fmla="*/ 258068 h 428848"/>
              <a:gd name="connsiteX22" fmla="*/ 466800 w 485775"/>
              <a:gd name="connsiteY22" fmla="*/ 239093 h 428848"/>
              <a:gd name="connsiteX23" fmla="*/ 447824 w 485775"/>
              <a:gd name="connsiteY23" fmla="*/ 258068 h 428848"/>
              <a:gd name="connsiteX24" fmla="*/ 409873 w 485775"/>
              <a:gd name="connsiteY24" fmla="*/ 296019 h 428848"/>
              <a:gd name="connsiteX25" fmla="*/ 271351 w 485775"/>
              <a:gd name="connsiteY25" fmla="*/ 296019 h 428848"/>
              <a:gd name="connsiteX26" fmla="*/ 261863 w 485775"/>
              <a:gd name="connsiteY26" fmla="*/ 296974 h 428848"/>
              <a:gd name="connsiteX27" fmla="*/ 261863 w 485775"/>
              <a:gd name="connsiteY27" fmla="*/ 75903 h 428848"/>
              <a:gd name="connsiteX28" fmla="*/ 299815 w 485775"/>
              <a:gd name="connsiteY28" fmla="*/ 37952 h 428848"/>
              <a:gd name="connsiteX29" fmla="*/ 373691 w 485775"/>
              <a:gd name="connsiteY29" fmla="*/ 40888 h 428848"/>
              <a:gd name="connsiteX30" fmla="*/ 447824 w 485775"/>
              <a:gd name="connsiteY30" fmla="*/ 41845 h 428848"/>
              <a:gd name="connsiteX31" fmla="*/ 447824 w 485775"/>
              <a:gd name="connsiteY31" fmla="*/ 163190 h 428848"/>
              <a:gd name="connsiteX32" fmla="*/ 466800 w 485775"/>
              <a:gd name="connsiteY32" fmla="*/ 182166 h 428848"/>
              <a:gd name="connsiteX33" fmla="*/ 223912 w 485775"/>
              <a:gd name="connsiteY33" fmla="*/ 371922 h 428848"/>
              <a:gd name="connsiteX34" fmla="*/ 75903 w 485775"/>
              <a:gd name="connsiteY34" fmla="*/ 371922 h 428848"/>
              <a:gd name="connsiteX35" fmla="*/ 49032 w 485775"/>
              <a:gd name="connsiteY35" fmla="*/ 360772 h 428848"/>
              <a:gd name="connsiteX36" fmla="*/ 37951 w 485775"/>
              <a:gd name="connsiteY36" fmla="*/ 333825 h 428848"/>
              <a:gd name="connsiteX37" fmla="*/ 37951 w 485775"/>
              <a:gd name="connsiteY37" fmla="*/ 323759 h 428848"/>
              <a:gd name="connsiteX38" fmla="*/ 75903 w 485775"/>
              <a:gd name="connsiteY38" fmla="*/ 333971 h 428848"/>
              <a:gd name="connsiteX39" fmla="*/ 214424 w 485775"/>
              <a:gd name="connsiteY39" fmla="*/ 333971 h 428848"/>
              <a:gd name="connsiteX40" fmla="*/ 223912 w 485775"/>
              <a:gd name="connsiteY40" fmla="*/ 343458 h 428848"/>
              <a:gd name="connsiteX41" fmla="*/ 223912 w 485775"/>
              <a:gd name="connsiteY41" fmla="*/ 371922 h 428848"/>
              <a:gd name="connsiteX42" fmla="*/ 223912 w 485775"/>
              <a:gd name="connsiteY42" fmla="*/ 296974 h 428848"/>
              <a:gd name="connsiteX43" fmla="*/ 214424 w 485775"/>
              <a:gd name="connsiteY43" fmla="*/ 296019 h 428848"/>
              <a:gd name="connsiteX44" fmla="*/ 75903 w 485775"/>
              <a:gd name="connsiteY44" fmla="*/ 296019 h 428848"/>
              <a:gd name="connsiteX45" fmla="*/ 37951 w 485775"/>
              <a:gd name="connsiteY45" fmla="*/ 258068 h 428848"/>
              <a:gd name="connsiteX46" fmla="*/ 37951 w 485775"/>
              <a:gd name="connsiteY46" fmla="*/ 41846 h 428848"/>
              <a:gd name="connsiteX47" fmla="*/ 112084 w 485775"/>
              <a:gd name="connsiteY47" fmla="*/ 40888 h 428848"/>
              <a:gd name="connsiteX48" fmla="*/ 185961 w 485775"/>
              <a:gd name="connsiteY48" fmla="*/ 37952 h 428848"/>
              <a:gd name="connsiteX49" fmla="*/ 223912 w 485775"/>
              <a:gd name="connsiteY49" fmla="*/ 75903 h 428848"/>
              <a:gd name="connsiteX50" fmla="*/ 223912 w 485775"/>
              <a:gd name="connsiteY50" fmla="*/ 296974 h 428848"/>
              <a:gd name="connsiteX51" fmla="*/ 271351 w 485775"/>
              <a:gd name="connsiteY51" fmla="*/ 333971 h 428848"/>
              <a:gd name="connsiteX52" fmla="*/ 409873 w 485775"/>
              <a:gd name="connsiteY52" fmla="*/ 333971 h 428848"/>
              <a:gd name="connsiteX53" fmla="*/ 447824 w 485775"/>
              <a:gd name="connsiteY53" fmla="*/ 323759 h 428848"/>
              <a:gd name="connsiteX54" fmla="*/ 447824 w 485775"/>
              <a:gd name="connsiteY54" fmla="*/ 333971 h 428848"/>
              <a:gd name="connsiteX55" fmla="*/ 409873 w 485775"/>
              <a:gd name="connsiteY55" fmla="*/ 371922 h 428848"/>
              <a:gd name="connsiteX56" fmla="*/ 261863 w 485775"/>
              <a:gd name="connsiteY56" fmla="*/ 371922 h 428848"/>
              <a:gd name="connsiteX57" fmla="*/ 261863 w 485775"/>
              <a:gd name="connsiteY57" fmla="*/ 343458 h 428848"/>
              <a:gd name="connsiteX58" fmla="*/ 271351 w 485775"/>
              <a:gd name="connsiteY58" fmla="*/ 333971 h 428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485775" h="428848">
                <a:moveTo>
                  <a:pt x="466800" y="182166"/>
                </a:moveTo>
                <a:cubicBezTo>
                  <a:pt x="477280" y="182166"/>
                  <a:pt x="485775" y="173671"/>
                  <a:pt x="485775" y="163190"/>
                </a:cubicBezTo>
                <a:lnTo>
                  <a:pt x="485775" y="18976"/>
                </a:lnTo>
                <a:cubicBezTo>
                  <a:pt x="485775" y="13017"/>
                  <a:pt x="482976" y="7404"/>
                  <a:pt x="478216" y="3819"/>
                </a:cubicBezTo>
                <a:cubicBezTo>
                  <a:pt x="473455" y="234"/>
                  <a:pt x="467287" y="-908"/>
                  <a:pt x="461561" y="738"/>
                </a:cubicBezTo>
                <a:cubicBezTo>
                  <a:pt x="439582" y="7050"/>
                  <a:pt x="411568" y="5269"/>
                  <a:pt x="376100" y="3013"/>
                </a:cubicBezTo>
                <a:cubicBezTo>
                  <a:pt x="353892" y="1601"/>
                  <a:pt x="328721" y="0"/>
                  <a:pt x="299815" y="0"/>
                </a:cubicBezTo>
                <a:cubicBezTo>
                  <a:pt x="277161" y="0"/>
                  <a:pt x="256807" y="9989"/>
                  <a:pt x="242888" y="25778"/>
                </a:cubicBezTo>
                <a:cubicBezTo>
                  <a:pt x="228968" y="9989"/>
                  <a:pt x="208615" y="0"/>
                  <a:pt x="185961" y="0"/>
                </a:cubicBezTo>
                <a:cubicBezTo>
                  <a:pt x="157055" y="0"/>
                  <a:pt x="131883" y="1601"/>
                  <a:pt x="109675" y="3014"/>
                </a:cubicBezTo>
                <a:cubicBezTo>
                  <a:pt x="74209" y="5269"/>
                  <a:pt x="46193" y="7050"/>
                  <a:pt x="24215" y="738"/>
                </a:cubicBezTo>
                <a:cubicBezTo>
                  <a:pt x="18486" y="-907"/>
                  <a:pt x="12320" y="235"/>
                  <a:pt x="7559" y="3820"/>
                </a:cubicBezTo>
                <a:cubicBezTo>
                  <a:pt x="2799" y="7405"/>
                  <a:pt x="0" y="13018"/>
                  <a:pt x="0" y="18976"/>
                </a:cubicBezTo>
                <a:lnTo>
                  <a:pt x="0" y="333777"/>
                </a:lnTo>
                <a:cubicBezTo>
                  <a:pt x="-52" y="354088"/>
                  <a:pt x="7819" y="373192"/>
                  <a:pt x="22162" y="387573"/>
                </a:cubicBezTo>
                <a:cubicBezTo>
                  <a:pt x="36506" y="401954"/>
                  <a:pt x="55591" y="409873"/>
                  <a:pt x="75903" y="409873"/>
                </a:cubicBezTo>
                <a:lnTo>
                  <a:pt x="223912" y="409873"/>
                </a:lnTo>
                <a:cubicBezTo>
                  <a:pt x="223912" y="420353"/>
                  <a:pt x="232408" y="428849"/>
                  <a:pt x="242888" y="428849"/>
                </a:cubicBezTo>
                <a:cubicBezTo>
                  <a:pt x="253368" y="428849"/>
                  <a:pt x="261863" y="420353"/>
                  <a:pt x="261863" y="409873"/>
                </a:cubicBezTo>
                <a:lnTo>
                  <a:pt x="409873" y="409873"/>
                </a:lnTo>
                <a:cubicBezTo>
                  <a:pt x="451725" y="409873"/>
                  <a:pt x="485775" y="375823"/>
                  <a:pt x="485775" y="333971"/>
                </a:cubicBezTo>
                <a:lnTo>
                  <a:pt x="485775" y="258068"/>
                </a:lnTo>
                <a:cubicBezTo>
                  <a:pt x="485775" y="247588"/>
                  <a:pt x="477280" y="239093"/>
                  <a:pt x="466800" y="239093"/>
                </a:cubicBezTo>
                <a:cubicBezTo>
                  <a:pt x="456319" y="239093"/>
                  <a:pt x="447824" y="247588"/>
                  <a:pt x="447824" y="258068"/>
                </a:cubicBezTo>
                <a:cubicBezTo>
                  <a:pt x="447824" y="278995"/>
                  <a:pt x="430799" y="296019"/>
                  <a:pt x="409873" y="296019"/>
                </a:cubicBezTo>
                <a:lnTo>
                  <a:pt x="271351" y="296019"/>
                </a:lnTo>
                <a:cubicBezTo>
                  <a:pt x="268103" y="296019"/>
                  <a:pt x="264930" y="296349"/>
                  <a:pt x="261863" y="296974"/>
                </a:cubicBezTo>
                <a:lnTo>
                  <a:pt x="261863" y="75903"/>
                </a:lnTo>
                <a:cubicBezTo>
                  <a:pt x="261863" y="54976"/>
                  <a:pt x="278888" y="37952"/>
                  <a:pt x="299815" y="37952"/>
                </a:cubicBezTo>
                <a:cubicBezTo>
                  <a:pt x="327515" y="37952"/>
                  <a:pt x="352048" y="39512"/>
                  <a:pt x="373691" y="40888"/>
                </a:cubicBezTo>
                <a:cubicBezTo>
                  <a:pt x="401997" y="42688"/>
                  <a:pt x="425998" y="44213"/>
                  <a:pt x="447824" y="41845"/>
                </a:cubicBezTo>
                <a:lnTo>
                  <a:pt x="447824" y="163190"/>
                </a:lnTo>
                <a:cubicBezTo>
                  <a:pt x="447824" y="173671"/>
                  <a:pt x="456319" y="182166"/>
                  <a:pt x="466800" y="182166"/>
                </a:cubicBezTo>
                <a:close/>
                <a:moveTo>
                  <a:pt x="223912" y="371922"/>
                </a:moveTo>
                <a:lnTo>
                  <a:pt x="75903" y="371922"/>
                </a:lnTo>
                <a:cubicBezTo>
                  <a:pt x="65747" y="371922"/>
                  <a:pt x="56204" y="367962"/>
                  <a:pt x="49032" y="360772"/>
                </a:cubicBezTo>
                <a:cubicBezTo>
                  <a:pt x="41860" y="353582"/>
                  <a:pt x="37926" y="344030"/>
                  <a:pt x="37951" y="333825"/>
                </a:cubicBezTo>
                <a:lnTo>
                  <a:pt x="37951" y="323759"/>
                </a:lnTo>
                <a:cubicBezTo>
                  <a:pt x="49125" y="330240"/>
                  <a:pt x="62083" y="333971"/>
                  <a:pt x="75903" y="333971"/>
                </a:cubicBezTo>
                <a:lnTo>
                  <a:pt x="214424" y="333971"/>
                </a:lnTo>
                <a:cubicBezTo>
                  <a:pt x="219656" y="333971"/>
                  <a:pt x="223912" y="338227"/>
                  <a:pt x="223912" y="343458"/>
                </a:cubicBezTo>
                <a:lnTo>
                  <a:pt x="223912" y="371922"/>
                </a:lnTo>
                <a:close/>
                <a:moveTo>
                  <a:pt x="223912" y="296974"/>
                </a:moveTo>
                <a:cubicBezTo>
                  <a:pt x="220846" y="296349"/>
                  <a:pt x="217673" y="296019"/>
                  <a:pt x="214424" y="296019"/>
                </a:cubicBezTo>
                <a:lnTo>
                  <a:pt x="75903" y="296019"/>
                </a:lnTo>
                <a:cubicBezTo>
                  <a:pt x="54976" y="296019"/>
                  <a:pt x="37951" y="278995"/>
                  <a:pt x="37951" y="258068"/>
                </a:cubicBezTo>
                <a:lnTo>
                  <a:pt x="37951" y="41846"/>
                </a:lnTo>
                <a:cubicBezTo>
                  <a:pt x="59776" y="44213"/>
                  <a:pt x="83779" y="42688"/>
                  <a:pt x="112084" y="40888"/>
                </a:cubicBezTo>
                <a:cubicBezTo>
                  <a:pt x="133729" y="39512"/>
                  <a:pt x="158260" y="37952"/>
                  <a:pt x="185961" y="37952"/>
                </a:cubicBezTo>
                <a:cubicBezTo>
                  <a:pt x="206887" y="37952"/>
                  <a:pt x="223912" y="54976"/>
                  <a:pt x="223912" y="75903"/>
                </a:cubicBezTo>
                <a:lnTo>
                  <a:pt x="223912" y="296974"/>
                </a:lnTo>
                <a:close/>
                <a:moveTo>
                  <a:pt x="271351" y="333971"/>
                </a:moveTo>
                <a:lnTo>
                  <a:pt x="409873" y="333971"/>
                </a:lnTo>
                <a:cubicBezTo>
                  <a:pt x="423693" y="333971"/>
                  <a:pt x="436650" y="330240"/>
                  <a:pt x="447824" y="323759"/>
                </a:cubicBezTo>
                <a:lnTo>
                  <a:pt x="447824" y="333971"/>
                </a:lnTo>
                <a:cubicBezTo>
                  <a:pt x="447824" y="354897"/>
                  <a:pt x="430799" y="371922"/>
                  <a:pt x="409873" y="371922"/>
                </a:cubicBezTo>
                <a:lnTo>
                  <a:pt x="261863" y="371922"/>
                </a:lnTo>
                <a:lnTo>
                  <a:pt x="261863" y="343458"/>
                </a:lnTo>
                <a:cubicBezTo>
                  <a:pt x="261863" y="338227"/>
                  <a:pt x="266121" y="333971"/>
                  <a:pt x="271351" y="333971"/>
                </a:cubicBezTo>
                <a:close/>
              </a:path>
            </a:pathLst>
          </a:custGeom>
          <a:solidFill>
            <a:schemeClr val="bg1"/>
          </a:solidFill>
          <a:ln w="94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" name="Icon 44">
            <a:extLst>
              <a:ext uri="{FF2B5EF4-FFF2-40B4-BE49-F238E27FC236}">
                <a16:creationId xmlns:a16="http://schemas.microsoft.com/office/drawing/2014/main" id="{7AF39CEE-C38A-433E-808C-5DEC06F25F36}"/>
              </a:ext>
            </a:extLst>
          </p:cNvPr>
          <p:cNvSpPr/>
          <p:nvPr/>
        </p:nvSpPr>
        <p:spPr>
          <a:xfrm>
            <a:off x="6799582" y="4663418"/>
            <a:ext cx="534716" cy="534714"/>
          </a:xfrm>
          <a:custGeom>
            <a:avLst/>
            <a:gdLst>
              <a:gd name="connsiteX0" fmla="*/ 480190 w 485775"/>
              <a:gd name="connsiteY0" fmla="*/ 335175 h 485775"/>
              <a:gd name="connsiteX1" fmla="*/ 383826 w 485775"/>
              <a:gd name="connsiteY1" fmla="*/ 239202 h 485775"/>
              <a:gd name="connsiteX2" fmla="*/ 457306 w 485775"/>
              <a:gd name="connsiteY2" fmla="*/ 165922 h 485775"/>
              <a:gd name="connsiteX3" fmla="*/ 485775 w 485775"/>
              <a:gd name="connsiteY3" fmla="*/ 97195 h 485775"/>
              <a:gd name="connsiteX4" fmla="*/ 457307 w 485775"/>
              <a:gd name="connsiteY4" fmla="*/ 28469 h 485775"/>
              <a:gd name="connsiteX5" fmla="*/ 388581 w 485775"/>
              <a:gd name="connsiteY5" fmla="*/ 0 h 485775"/>
              <a:gd name="connsiteX6" fmla="*/ 319853 w 485775"/>
              <a:gd name="connsiteY6" fmla="*/ 28468 h 485775"/>
              <a:gd name="connsiteX7" fmla="*/ 246747 w 485775"/>
              <a:gd name="connsiteY7" fmla="*/ 101574 h 485775"/>
              <a:gd name="connsiteX8" fmla="*/ 150310 w 485775"/>
              <a:gd name="connsiteY8" fmla="*/ 5531 h 485775"/>
              <a:gd name="connsiteX9" fmla="*/ 136854 w 485775"/>
              <a:gd name="connsiteY9" fmla="*/ 0 h 485775"/>
              <a:gd name="connsiteX10" fmla="*/ 123436 w 485775"/>
              <a:gd name="connsiteY10" fmla="*/ 5624 h 485775"/>
              <a:gd name="connsiteX11" fmla="*/ 5493 w 485775"/>
              <a:gd name="connsiteY11" fmla="*/ 124725 h 485775"/>
              <a:gd name="connsiteX12" fmla="*/ 5586 w 485775"/>
              <a:gd name="connsiteY12" fmla="*/ 151522 h 485775"/>
              <a:gd name="connsiteX13" fmla="*/ 101386 w 485775"/>
              <a:gd name="connsiteY13" fmla="*/ 246936 h 485775"/>
              <a:gd name="connsiteX14" fmla="*/ 48222 w 485775"/>
              <a:gd name="connsiteY14" fmla="*/ 300100 h 485775"/>
              <a:gd name="connsiteX15" fmla="*/ 43360 w 485775"/>
              <a:gd name="connsiteY15" fmla="*/ 308429 h 485775"/>
              <a:gd name="connsiteX16" fmla="*/ 695 w 485775"/>
              <a:gd name="connsiteY16" fmla="*/ 461711 h 485775"/>
              <a:gd name="connsiteX17" fmla="*/ 5594 w 485775"/>
              <a:gd name="connsiteY17" fmla="*/ 480252 h 485775"/>
              <a:gd name="connsiteX18" fmla="*/ 18977 w 485775"/>
              <a:gd name="connsiteY18" fmla="*/ 485775 h 485775"/>
              <a:gd name="connsiteX19" fmla="*/ 24160 w 485775"/>
              <a:gd name="connsiteY19" fmla="*/ 485052 h 485775"/>
              <a:gd name="connsiteX20" fmla="*/ 177442 w 485775"/>
              <a:gd name="connsiteY20" fmla="*/ 441512 h 485775"/>
              <a:gd name="connsiteX21" fmla="*/ 190619 w 485775"/>
              <a:gd name="connsiteY21" fmla="*/ 428047 h 485775"/>
              <a:gd name="connsiteX22" fmla="*/ 185696 w 485775"/>
              <a:gd name="connsiteY22" fmla="*/ 409862 h 485775"/>
              <a:gd name="connsiteX23" fmla="*/ 89061 w 485775"/>
              <a:gd name="connsiteY23" fmla="*/ 312933 h 485775"/>
              <a:gd name="connsiteX24" fmla="*/ 314220 w 485775"/>
              <a:gd name="connsiteY24" fmla="*/ 87774 h 485775"/>
              <a:gd name="connsiteX25" fmla="*/ 397958 w 485775"/>
              <a:gd name="connsiteY25" fmla="*/ 171511 h 485775"/>
              <a:gd name="connsiteX26" fmla="*/ 225589 w 485775"/>
              <a:gd name="connsiteY26" fmla="*/ 343409 h 485775"/>
              <a:gd name="connsiteX27" fmla="*/ 220013 w 485775"/>
              <a:gd name="connsiteY27" fmla="*/ 356867 h 485775"/>
              <a:gd name="connsiteX28" fmla="*/ 225621 w 485775"/>
              <a:gd name="connsiteY28" fmla="*/ 370313 h 485775"/>
              <a:gd name="connsiteX29" fmla="*/ 336401 w 485775"/>
              <a:gd name="connsiteY29" fmla="*/ 480268 h 485775"/>
              <a:gd name="connsiteX30" fmla="*/ 349768 w 485775"/>
              <a:gd name="connsiteY30" fmla="*/ 485775 h 485775"/>
              <a:gd name="connsiteX31" fmla="*/ 349850 w 485775"/>
              <a:gd name="connsiteY31" fmla="*/ 485775 h 485775"/>
              <a:gd name="connsiteX32" fmla="*/ 363251 w 485775"/>
              <a:gd name="connsiteY32" fmla="*/ 480152 h 485775"/>
              <a:gd name="connsiteX33" fmla="*/ 480283 w 485775"/>
              <a:gd name="connsiteY33" fmla="*/ 361973 h 485775"/>
              <a:gd name="connsiteX34" fmla="*/ 480190 w 485775"/>
              <a:gd name="connsiteY34" fmla="*/ 335175 h 485775"/>
              <a:gd name="connsiteX35" fmla="*/ 136050 w 485775"/>
              <a:gd name="connsiteY35" fmla="*/ 413818 h 485775"/>
              <a:gd name="connsiteX36" fmla="*/ 46326 w 485775"/>
              <a:gd name="connsiteY36" fmla="*/ 439304 h 485775"/>
              <a:gd name="connsiteX37" fmla="*/ 71454 w 485775"/>
              <a:gd name="connsiteY37" fmla="*/ 349026 h 485775"/>
              <a:gd name="connsiteX38" fmla="*/ 136050 w 485775"/>
              <a:gd name="connsiteY38" fmla="*/ 413818 h 485775"/>
              <a:gd name="connsiteX39" fmla="*/ 128223 w 485775"/>
              <a:gd name="connsiteY39" fmla="*/ 220101 h 485775"/>
              <a:gd name="connsiteX40" fmla="*/ 45774 w 485775"/>
              <a:gd name="connsiteY40" fmla="*/ 137984 h 485775"/>
              <a:gd name="connsiteX41" fmla="*/ 137013 w 485775"/>
              <a:gd name="connsiteY41" fmla="*/ 45849 h 485775"/>
              <a:gd name="connsiteX42" fmla="*/ 167122 w 485775"/>
              <a:gd name="connsiteY42" fmla="*/ 75834 h 485775"/>
              <a:gd name="connsiteX43" fmla="*/ 129740 w 485775"/>
              <a:gd name="connsiteY43" fmla="*/ 113828 h 485775"/>
              <a:gd name="connsiteX44" fmla="*/ 129958 w 485775"/>
              <a:gd name="connsiteY44" fmla="*/ 140662 h 485775"/>
              <a:gd name="connsiteX45" fmla="*/ 143265 w 485775"/>
              <a:gd name="connsiteY45" fmla="*/ 146112 h 485775"/>
              <a:gd name="connsiteX46" fmla="*/ 156793 w 485775"/>
              <a:gd name="connsiteY46" fmla="*/ 140445 h 485775"/>
              <a:gd name="connsiteX47" fmla="*/ 194013 w 485775"/>
              <a:gd name="connsiteY47" fmla="*/ 102616 h 485775"/>
              <a:gd name="connsiteX48" fmla="*/ 219913 w 485775"/>
              <a:gd name="connsiteY48" fmla="*/ 128411 h 485775"/>
              <a:gd name="connsiteX49" fmla="*/ 128223 w 485775"/>
              <a:gd name="connsiteY49" fmla="*/ 220101 h 485775"/>
              <a:gd name="connsiteX50" fmla="*/ 341057 w 485775"/>
              <a:gd name="connsiteY50" fmla="*/ 60937 h 485775"/>
              <a:gd name="connsiteX51" fmla="*/ 346690 w 485775"/>
              <a:gd name="connsiteY51" fmla="*/ 55304 h 485775"/>
              <a:gd name="connsiteX52" fmla="*/ 388581 w 485775"/>
              <a:gd name="connsiteY52" fmla="*/ 37951 h 485775"/>
              <a:gd name="connsiteX53" fmla="*/ 430471 w 485775"/>
              <a:gd name="connsiteY53" fmla="*/ 55305 h 485775"/>
              <a:gd name="connsiteX54" fmla="*/ 447824 w 485775"/>
              <a:gd name="connsiteY54" fmla="*/ 97195 h 485775"/>
              <a:gd name="connsiteX55" fmla="*/ 430488 w 485775"/>
              <a:gd name="connsiteY55" fmla="*/ 139068 h 485775"/>
              <a:gd name="connsiteX56" fmla="*/ 424829 w 485775"/>
              <a:gd name="connsiteY56" fmla="*/ 144712 h 485775"/>
              <a:gd name="connsiteX57" fmla="*/ 341057 w 485775"/>
              <a:gd name="connsiteY57" fmla="*/ 60937 h 485775"/>
              <a:gd name="connsiteX58" fmla="*/ 349652 w 485775"/>
              <a:gd name="connsiteY58" fmla="*/ 439949 h 485775"/>
              <a:gd name="connsiteX59" fmla="*/ 265893 w 485775"/>
              <a:gd name="connsiteY59" fmla="*/ 356813 h 485775"/>
              <a:gd name="connsiteX60" fmla="*/ 356954 w 485775"/>
              <a:gd name="connsiteY60" fmla="*/ 266002 h 485775"/>
              <a:gd name="connsiteX61" fmla="*/ 382553 w 485775"/>
              <a:gd name="connsiteY61" fmla="*/ 291497 h 485775"/>
              <a:gd name="connsiteX62" fmla="*/ 346122 w 485775"/>
              <a:gd name="connsiteY62" fmla="*/ 328192 h 485775"/>
              <a:gd name="connsiteX63" fmla="*/ 346220 w 485775"/>
              <a:gd name="connsiteY63" fmla="*/ 355028 h 485775"/>
              <a:gd name="connsiteX64" fmla="*/ 359589 w 485775"/>
              <a:gd name="connsiteY64" fmla="*/ 360537 h 485775"/>
              <a:gd name="connsiteX65" fmla="*/ 373055 w 485775"/>
              <a:gd name="connsiteY65" fmla="*/ 354931 h 485775"/>
              <a:gd name="connsiteX66" fmla="*/ 409445 w 485775"/>
              <a:gd name="connsiteY66" fmla="*/ 318279 h 485775"/>
              <a:gd name="connsiteX67" fmla="*/ 440004 w 485775"/>
              <a:gd name="connsiteY67" fmla="*/ 348714 h 485775"/>
              <a:gd name="connsiteX68" fmla="*/ 349652 w 485775"/>
              <a:gd name="connsiteY68" fmla="*/ 439949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485775" h="485775">
                <a:moveTo>
                  <a:pt x="480190" y="335175"/>
                </a:moveTo>
                <a:lnTo>
                  <a:pt x="383826" y="239202"/>
                </a:lnTo>
                <a:lnTo>
                  <a:pt x="457306" y="165922"/>
                </a:lnTo>
                <a:cubicBezTo>
                  <a:pt x="475665" y="147564"/>
                  <a:pt x="485775" y="123157"/>
                  <a:pt x="485775" y="97195"/>
                </a:cubicBezTo>
                <a:cubicBezTo>
                  <a:pt x="485775" y="71234"/>
                  <a:pt x="475665" y="46826"/>
                  <a:pt x="457307" y="28469"/>
                </a:cubicBezTo>
                <a:cubicBezTo>
                  <a:pt x="438950" y="10110"/>
                  <a:pt x="414542" y="0"/>
                  <a:pt x="388581" y="0"/>
                </a:cubicBezTo>
                <a:cubicBezTo>
                  <a:pt x="362619" y="0"/>
                  <a:pt x="338211" y="10110"/>
                  <a:pt x="319853" y="28468"/>
                </a:cubicBezTo>
                <a:lnTo>
                  <a:pt x="246747" y="101574"/>
                </a:lnTo>
                <a:lnTo>
                  <a:pt x="150310" y="5531"/>
                </a:lnTo>
                <a:cubicBezTo>
                  <a:pt x="146737" y="1973"/>
                  <a:pt x="141892" y="-24"/>
                  <a:pt x="136854" y="0"/>
                </a:cubicBezTo>
                <a:cubicBezTo>
                  <a:pt x="131812" y="18"/>
                  <a:pt x="126984" y="2041"/>
                  <a:pt x="123436" y="5624"/>
                </a:cubicBezTo>
                <a:lnTo>
                  <a:pt x="5493" y="124725"/>
                </a:lnTo>
                <a:cubicBezTo>
                  <a:pt x="-1866" y="132157"/>
                  <a:pt x="-1825" y="144141"/>
                  <a:pt x="5586" y="151522"/>
                </a:cubicBezTo>
                <a:lnTo>
                  <a:pt x="101386" y="246936"/>
                </a:lnTo>
                <a:lnTo>
                  <a:pt x="48222" y="300100"/>
                </a:lnTo>
                <a:cubicBezTo>
                  <a:pt x="45911" y="302411"/>
                  <a:pt x="44237" y="305280"/>
                  <a:pt x="43360" y="308429"/>
                </a:cubicBezTo>
                <a:lnTo>
                  <a:pt x="695" y="461711"/>
                </a:lnTo>
                <a:cubicBezTo>
                  <a:pt x="-1144" y="468322"/>
                  <a:pt x="727" y="475413"/>
                  <a:pt x="5594" y="480252"/>
                </a:cubicBezTo>
                <a:cubicBezTo>
                  <a:pt x="9199" y="483839"/>
                  <a:pt x="14030" y="485775"/>
                  <a:pt x="18977" y="485775"/>
                </a:cubicBezTo>
                <a:cubicBezTo>
                  <a:pt x="20706" y="485775"/>
                  <a:pt x="22450" y="485538"/>
                  <a:pt x="24160" y="485052"/>
                </a:cubicBezTo>
                <a:lnTo>
                  <a:pt x="177442" y="441512"/>
                </a:lnTo>
                <a:cubicBezTo>
                  <a:pt x="183909" y="439675"/>
                  <a:pt x="188923" y="434553"/>
                  <a:pt x="190619" y="428047"/>
                </a:cubicBezTo>
                <a:cubicBezTo>
                  <a:pt x="192315" y="421541"/>
                  <a:pt x="190443" y="414623"/>
                  <a:pt x="185696" y="409862"/>
                </a:cubicBezTo>
                <a:lnTo>
                  <a:pt x="89061" y="312933"/>
                </a:lnTo>
                <a:lnTo>
                  <a:pt x="314220" y="87774"/>
                </a:lnTo>
                <a:lnTo>
                  <a:pt x="397958" y="171511"/>
                </a:lnTo>
                <a:lnTo>
                  <a:pt x="225589" y="343409"/>
                </a:lnTo>
                <a:cubicBezTo>
                  <a:pt x="222013" y="346975"/>
                  <a:pt x="220007" y="351818"/>
                  <a:pt x="220013" y="356867"/>
                </a:cubicBezTo>
                <a:cubicBezTo>
                  <a:pt x="220019" y="361917"/>
                  <a:pt x="222038" y="366756"/>
                  <a:pt x="225621" y="370313"/>
                </a:cubicBezTo>
                <a:lnTo>
                  <a:pt x="336401" y="480268"/>
                </a:lnTo>
                <a:cubicBezTo>
                  <a:pt x="339956" y="483796"/>
                  <a:pt x="344761" y="485775"/>
                  <a:pt x="349768" y="485775"/>
                </a:cubicBezTo>
                <a:cubicBezTo>
                  <a:pt x="349795" y="485775"/>
                  <a:pt x="349823" y="485775"/>
                  <a:pt x="349850" y="485775"/>
                </a:cubicBezTo>
                <a:cubicBezTo>
                  <a:pt x="354887" y="485753"/>
                  <a:pt x="359708" y="483731"/>
                  <a:pt x="363251" y="480152"/>
                </a:cubicBezTo>
                <a:lnTo>
                  <a:pt x="480283" y="361973"/>
                </a:lnTo>
                <a:cubicBezTo>
                  <a:pt x="487643" y="354541"/>
                  <a:pt x="487601" y="342555"/>
                  <a:pt x="480190" y="335175"/>
                </a:cubicBezTo>
                <a:close/>
                <a:moveTo>
                  <a:pt x="136050" y="413818"/>
                </a:moveTo>
                <a:lnTo>
                  <a:pt x="46326" y="439304"/>
                </a:lnTo>
                <a:lnTo>
                  <a:pt x="71454" y="349026"/>
                </a:lnTo>
                <a:lnTo>
                  <a:pt x="136050" y="413818"/>
                </a:lnTo>
                <a:close/>
                <a:moveTo>
                  <a:pt x="128223" y="220101"/>
                </a:moveTo>
                <a:lnTo>
                  <a:pt x="45774" y="137984"/>
                </a:lnTo>
                <a:lnTo>
                  <a:pt x="137013" y="45849"/>
                </a:lnTo>
                <a:lnTo>
                  <a:pt x="167122" y="75834"/>
                </a:lnTo>
                <a:lnTo>
                  <a:pt x="129740" y="113828"/>
                </a:lnTo>
                <a:cubicBezTo>
                  <a:pt x="122390" y="121299"/>
                  <a:pt x="122487" y="133313"/>
                  <a:pt x="129958" y="140662"/>
                </a:cubicBezTo>
                <a:cubicBezTo>
                  <a:pt x="133653" y="144299"/>
                  <a:pt x="138460" y="146112"/>
                  <a:pt x="143265" y="146112"/>
                </a:cubicBezTo>
                <a:cubicBezTo>
                  <a:pt x="148173" y="146112"/>
                  <a:pt x="153079" y="144219"/>
                  <a:pt x="156793" y="140445"/>
                </a:cubicBezTo>
                <a:lnTo>
                  <a:pt x="194013" y="102616"/>
                </a:lnTo>
                <a:lnTo>
                  <a:pt x="219913" y="128411"/>
                </a:lnTo>
                <a:lnTo>
                  <a:pt x="128223" y="220101"/>
                </a:lnTo>
                <a:close/>
                <a:moveTo>
                  <a:pt x="341057" y="60937"/>
                </a:moveTo>
                <a:lnTo>
                  <a:pt x="346690" y="55304"/>
                </a:lnTo>
                <a:cubicBezTo>
                  <a:pt x="357879" y="44114"/>
                  <a:pt x="372756" y="37951"/>
                  <a:pt x="388581" y="37951"/>
                </a:cubicBezTo>
                <a:cubicBezTo>
                  <a:pt x="404406" y="37951"/>
                  <a:pt x="419281" y="44114"/>
                  <a:pt x="430471" y="55305"/>
                </a:cubicBezTo>
                <a:cubicBezTo>
                  <a:pt x="441661" y="66494"/>
                  <a:pt x="447824" y="81370"/>
                  <a:pt x="447824" y="97195"/>
                </a:cubicBezTo>
                <a:cubicBezTo>
                  <a:pt x="447824" y="113020"/>
                  <a:pt x="441661" y="127897"/>
                  <a:pt x="430488" y="139068"/>
                </a:cubicBezTo>
                <a:lnTo>
                  <a:pt x="424829" y="144712"/>
                </a:lnTo>
                <a:lnTo>
                  <a:pt x="341057" y="60937"/>
                </a:lnTo>
                <a:close/>
                <a:moveTo>
                  <a:pt x="349652" y="439949"/>
                </a:moveTo>
                <a:lnTo>
                  <a:pt x="265893" y="356813"/>
                </a:lnTo>
                <a:lnTo>
                  <a:pt x="356954" y="266002"/>
                </a:lnTo>
                <a:lnTo>
                  <a:pt x="382553" y="291497"/>
                </a:lnTo>
                <a:lnTo>
                  <a:pt x="346122" y="328192"/>
                </a:lnTo>
                <a:cubicBezTo>
                  <a:pt x="338739" y="335630"/>
                  <a:pt x="338782" y="347644"/>
                  <a:pt x="346220" y="355028"/>
                </a:cubicBezTo>
                <a:cubicBezTo>
                  <a:pt x="349920" y="358702"/>
                  <a:pt x="354755" y="360537"/>
                  <a:pt x="359589" y="360537"/>
                </a:cubicBezTo>
                <a:cubicBezTo>
                  <a:pt x="364468" y="360537"/>
                  <a:pt x="369346" y="358667"/>
                  <a:pt x="373055" y="354931"/>
                </a:cubicBezTo>
                <a:lnTo>
                  <a:pt x="409445" y="318279"/>
                </a:lnTo>
                <a:lnTo>
                  <a:pt x="440004" y="348714"/>
                </a:lnTo>
                <a:lnTo>
                  <a:pt x="349652" y="439949"/>
                </a:lnTo>
                <a:close/>
              </a:path>
            </a:pathLst>
          </a:custGeom>
          <a:solidFill>
            <a:schemeClr val="bg1"/>
          </a:solidFill>
          <a:ln w="94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8" name="Icon 46">
            <a:extLst>
              <a:ext uri="{FF2B5EF4-FFF2-40B4-BE49-F238E27FC236}">
                <a16:creationId xmlns:a16="http://schemas.microsoft.com/office/drawing/2014/main" id="{9EB8845A-5AE4-4CB9-9B29-674CB84F880E}"/>
              </a:ext>
            </a:extLst>
          </p:cNvPr>
          <p:cNvSpPr/>
          <p:nvPr/>
        </p:nvSpPr>
        <p:spPr>
          <a:xfrm>
            <a:off x="4909817" y="4663418"/>
            <a:ext cx="446996" cy="534714"/>
          </a:xfrm>
          <a:custGeom>
            <a:avLst/>
            <a:gdLst>
              <a:gd name="connsiteX0" fmla="*/ 404999 w 406083"/>
              <a:gd name="connsiteY0" fmla="*/ 424042 h 485775"/>
              <a:gd name="connsiteX1" fmla="*/ 382562 w 406083"/>
              <a:gd name="connsiteY1" fmla="*/ 409320 h 485775"/>
              <a:gd name="connsiteX2" fmla="*/ 367840 w 406083"/>
              <a:gd name="connsiteY2" fmla="*/ 431756 h 485775"/>
              <a:gd name="connsiteX3" fmla="*/ 365048 w 406083"/>
              <a:gd name="connsiteY3" fmla="*/ 443116 h 485775"/>
              <a:gd name="connsiteX4" fmla="*/ 355366 w 406083"/>
              <a:gd name="connsiteY4" fmla="*/ 447823 h 485775"/>
              <a:gd name="connsiteX5" fmla="*/ 229352 w 406083"/>
              <a:gd name="connsiteY5" fmla="*/ 447823 h 485775"/>
              <a:gd name="connsiteX6" fmla="*/ 280593 w 406083"/>
              <a:gd name="connsiteY6" fmla="*/ 316793 h 485775"/>
              <a:gd name="connsiteX7" fmla="*/ 330198 w 406083"/>
              <a:gd name="connsiteY7" fmla="*/ 355883 h 485775"/>
              <a:gd name="connsiteX8" fmla="*/ 356965 w 406083"/>
              <a:gd name="connsiteY8" fmla="*/ 357799 h 485775"/>
              <a:gd name="connsiteX9" fmla="*/ 358881 w 406083"/>
              <a:gd name="connsiteY9" fmla="*/ 331032 h 485775"/>
              <a:gd name="connsiteX10" fmla="*/ 273260 w 406083"/>
              <a:gd name="connsiteY10" fmla="*/ 272247 h 485775"/>
              <a:gd name="connsiteX11" fmla="*/ 312151 w 406083"/>
              <a:gd name="connsiteY11" fmla="*/ 188806 h 485775"/>
              <a:gd name="connsiteX12" fmla="*/ 297328 w 406083"/>
              <a:gd name="connsiteY12" fmla="*/ 133821 h 485775"/>
              <a:gd name="connsiteX13" fmla="*/ 355795 w 406083"/>
              <a:gd name="connsiteY13" fmla="*/ 112278 h 485775"/>
              <a:gd name="connsiteX14" fmla="*/ 355795 w 406083"/>
              <a:gd name="connsiteY14" fmla="*/ 205885 h 485775"/>
              <a:gd name="connsiteX15" fmla="*/ 374771 w 406083"/>
              <a:gd name="connsiteY15" fmla="*/ 224861 h 485775"/>
              <a:gd name="connsiteX16" fmla="*/ 393746 w 406083"/>
              <a:gd name="connsiteY16" fmla="*/ 205885 h 485775"/>
              <a:gd name="connsiteX17" fmla="*/ 393746 w 406083"/>
              <a:gd name="connsiteY17" fmla="*/ 86339 h 485775"/>
              <a:gd name="connsiteX18" fmla="*/ 393718 w 406083"/>
              <a:gd name="connsiteY18" fmla="*/ 85784 h 485775"/>
              <a:gd name="connsiteX19" fmla="*/ 393746 w 406083"/>
              <a:gd name="connsiteY19" fmla="*/ 85063 h 485775"/>
              <a:gd name="connsiteX20" fmla="*/ 393746 w 406083"/>
              <a:gd name="connsiteY20" fmla="*/ 83996 h 485775"/>
              <a:gd name="connsiteX21" fmla="*/ 381508 w 406083"/>
              <a:gd name="connsiteY21" fmla="*/ 66256 h 485775"/>
              <a:gd name="connsiteX22" fmla="*/ 210315 w 406083"/>
              <a:gd name="connsiteY22" fmla="*/ 1236 h 485775"/>
              <a:gd name="connsiteX23" fmla="*/ 196893 w 406083"/>
              <a:gd name="connsiteY23" fmla="*/ 1216 h 485775"/>
              <a:gd name="connsiteX24" fmla="*/ 24627 w 406083"/>
              <a:gd name="connsiteY24" fmla="*/ 66060 h 485775"/>
              <a:gd name="connsiteX25" fmla="*/ 12336 w 406083"/>
              <a:gd name="connsiteY25" fmla="*/ 83819 h 485775"/>
              <a:gd name="connsiteX26" fmla="*/ 12336 w 406083"/>
              <a:gd name="connsiteY26" fmla="*/ 84886 h 485775"/>
              <a:gd name="connsiteX27" fmla="*/ 24794 w 406083"/>
              <a:gd name="connsiteY27" fmla="*/ 102708 h 485775"/>
              <a:gd name="connsiteX28" fmla="*/ 108951 w 406083"/>
              <a:gd name="connsiteY28" fmla="*/ 133482 h 485775"/>
              <a:gd name="connsiteX29" fmla="*/ 93930 w 406083"/>
              <a:gd name="connsiteY29" fmla="*/ 188807 h 485775"/>
              <a:gd name="connsiteX30" fmla="*/ 132900 w 406083"/>
              <a:gd name="connsiteY30" fmla="*/ 272314 h 485775"/>
              <a:gd name="connsiteX31" fmla="*/ 72053 w 406083"/>
              <a:gd name="connsiteY31" fmla="*/ 307005 h 485775"/>
              <a:gd name="connsiteX32" fmla="*/ 1082 w 406083"/>
              <a:gd name="connsiteY32" fmla="*/ 424457 h 485775"/>
              <a:gd name="connsiteX33" fmla="*/ 11451 w 406083"/>
              <a:gd name="connsiteY33" fmla="*/ 467095 h 485775"/>
              <a:gd name="connsiteX34" fmla="*/ 50715 w 406083"/>
              <a:gd name="connsiteY34" fmla="*/ 485775 h 485775"/>
              <a:gd name="connsiteX35" fmla="*/ 355366 w 406083"/>
              <a:gd name="connsiteY35" fmla="*/ 485775 h 485775"/>
              <a:gd name="connsiteX36" fmla="*/ 394484 w 406083"/>
              <a:gd name="connsiteY36" fmla="*/ 467070 h 485775"/>
              <a:gd name="connsiteX37" fmla="*/ 404999 w 406083"/>
              <a:gd name="connsiteY37" fmla="*/ 424042 h 485775"/>
              <a:gd name="connsiteX38" fmla="*/ 84423 w 406083"/>
              <a:gd name="connsiteY38" fmla="*/ 84103 h 485775"/>
              <a:gd name="connsiteX39" fmla="*/ 203547 w 406083"/>
              <a:gd name="connsiteY39" fmla="*/ 39263 h 485775"/>
              <a:gd name="connsiteX40" fmla="*/ 322043 w 406083"/>
              <a:gd name="connsiteY40" fmla="*/ 84269 h 485775"/>
              <a:gd name="connsiteX41" fmla="*/ 268660 w 406083"/>
              <a:gd name="connsiteY41" fmla="*/ 103939 h 485775"/>
              <a:gd name="connsiteX42" fmla="*/ 203250 w 406083"/>
              <a:gd name="connsiteY42" fmla="*/ 93680 h 485775"/>
              <a:gd name="connsiteX43" fmla="*/ 137807 w 406083"/>
              <a:gd name="connsiteY43" fmla="*/ 103624 h 485775"/>
              <a:gd name="connsiteX44" fmla="*/ 84423 w 406083"/>
              <a:gd name="connsiteY44" fmla="*/ 84103 h 485775"/>
              <a:gd name="connsiteX45" fmla="*/ 131882 w 406083"/>
              <a:gd name="connsiteY45" fmla="*/ 188807 h 485775"/>
              <a:gd name="connsiteX46" fmla="*/ 152820 w 406083"/>
              <a:gd name="connsiteY46" fmla="*/ 138416 h 485775"/>
              <a:gd name="connsiteX47" fmla="*/ 202536 w 406083"/>
              <a:gd name="connsiteY47" fmla="*/ 131630 h 485775"/>
              <a:gd name="connsiteX48" fmla="*/ 203206 w 406083"/>
              <a:gd name="connsiteY48" fmla="*/ 131630 h 485775"/>
              <a:gd name="connsiteX49" fmla="*/ 253530 w 406083"/>
              <a:gd name="connsiteY49" fmla="*/ 138679 h 485775"/>
              <a:gd name="connsiteX50" fmla="*/ 274199 w 406083"/>
              <a:gd name="connsiteY50" fmla="*/ 188806 h 485775"/>
              <a:gd name="connsiteX51" fmla="*/ 203041 w 406083"/>
              <a:gd name="connsiteY51" fmla="*/ 259965 h 485775"/>
              <a:gd name="connsiteX52" fmla="*/ 131882 w 406083"/>
              <a:gd name="connsiteY52" fmla="*/ 188807 h 485775"/>
              <a:gd name="connsiteX53" fmla="*/ 50715 w 406083"/>
              <a:gd name="connsiteY53" fmla="*/ 447824 h 485775"/>
              <a:gd name="connsiteX54" fmla="*/ 40889 w 406083"/>
              <a:gd name="connsiteY54" fmla="*/ 443142 h 485775"/>
              <a:gd name="connsiteX55" fmla="*/ 38241 w 406083"/>
              <a:gd name="connsiteY55" fmla="*/ 432171 h 485775"/>
              <a:gd name="connsiteX56" fmla="*/ 125572 w 406083"/>
              <a:gd name="connsiteY56" fmla="*/ 317009 h 485775"/>
              <a:gd name="connsiteX57" fmla="*/ 176729 w 406083"/>
              <a:gd name="connsiteY57" fmla="*/ 447824 h 485775"/>
              <a:gd name="connsiteX58" fmla="*/ 50715 w 406083"/>
              <a:gd name="connsiteY58" fmla="*/ 447824 h 485775"/>
              <a:gd name="connsiteX59" fmla="*/ 160972 w 406083"/>
              <a:gd name="connsiteY59" fmla="*/ 303326 h 485775"/>
              <a:gd name="connsiteX60" fmla="*/ 203041 w 406083"/>
              <a:gd name="connsiteY60" fmla="*/ 297917 h 485775"/>
              <a:gd name="connsiteX61" fmla="*/ 245137 w 406083"/>
              <a:gd name="connsiteY61" fmla="*/ 303256 h 485775"/>
              <a:gd name="connsiteX62" fmla="*/ 203041 w 406083"/>
              <a:gd name="connsiteY62" fmla="*/ 410902 h 485775"/>
              <a:gd name="connsiteX63" fmla="*/ 160972 w 406083"/>
              <a:gd name="connsiteY63" fmla="*/ 303326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406083" h="485775">
                <a:moveTo>
                  <a:pt x="404999" y="424042"/>
                </a:moveTo>
                <a:cubicBezTo>
                  <a:pt x="402868" y="413781"/>
                  <a:pt x="392823" y="407187"/>
                  <a:pt x="382562" y="409320"/>
                </a:cubicBezTo>
                <a:cubicBezTo>
                  <a:pt x="372301" y="411450"/>
                  <a:pt x="365710" y="421495"/>
                  <a:pt x="367840" y="431756"/>
                </a:cubicBezTo>
                <a:cubicBezTo>
                  <a:pt x="368673" y="435771"/>
                  <a:pt x="367656" y="439911"/>
                  <a:pt x="365048" y="443116"/>
                </a:cubicBezTo>
                <a:cubicBezTo>
                  <a:pt x="363617" y="444874"/>
                  <a:pt x="360457" y="447823"/>
                  <a:pt x="355366" y="447823"/>
                </a:cubicBezTo>
                <a:lnTo>
                  <a:pt x="229352" y="447823"/>
                </a:lnTo>
                <a:lnTo>
                  <a:pt x="280593" y="316793"/>
                </a:lnTo>
                <a:cubicBezTo>
                  <a:pt x="299253" y="326462"/>
                  <a:pt x="316129" y="339643"/>
                  <a:pt x="330198" y="355883"/>
                </a:cubicBezTo>
                <a:cubicBezTo>
                  <a:pt x="337060" y="363803"/>
                  <a:pt x="349044" y="364661"/>
                  <a:pt x="356965" y="357799"/>
                </a:cubicBezTo>
                <a:cubicBezTo>
                  <a:pt x="364885" y="350937"/>
                  <a:pt x="365743" y="338953"/>
                  <a:pt x="358881" y="331032"/>
                </a:cubicBezTo>
                <a:cubicBezTo>
                  <a:pt x="335582" y="304139"/>
                  <a:pt x="306015" y="284079"/>
                  <a:pt x="273260" y="272247"/>
                </a:cubicBezTo>
                <a:cubicBezTo>
                  <a:pt x="297025" y="252216"/>
                  <a:pt x="312151" y="222247"/>
                  <a:pt x="312151" y="188806"/>
                </a:cubicBezTo>
                <a:cubicBezTo>
                  <a:pt x="312151" y="169164"/>
                  <a:pt x="306993" y="150327"/>
                  <a:pt x="297328" y="133821"/>
                </a:cubicBezTo>
                <a:lnTo>
                  <a:pt x="355795" y="112278"/>
                </a:lnTo>
                <a:lnTo>
                  <a:pt x="355795" y="205885"/>
                </a:lnTo>
                <a:cubicBezTo>
                  <a:pt x="355795" y="216365"/>
                  <a:pt x="364290" y="224861"/>
                  <a:pt x="374771" y="224861"/>
                </a:cubicBezTo>
                <a:cubicBezTo>
                  <a:pt x="385251" y="224861"/>
                  <a:pt x="393746" y="216365"/>
                  <a:pt x="393746" y="205885"/>
                </a:cubicBezTo>
                <a:lnTo>
                  <a:pt x="393746" y="86339"/>
                </a:lnTo>
                <a:cubicBezTo>
                  <a:pt x="393746" y="86152"/>
                  <a:pt x="393723" y="85970"/>
                  <a:pt x="393718" y="85784"/>
                </a:cubicBezTo>
                <a:cubicBezTo>
                  <a:pt x="393727" y="85544"/>
                  <a:pt x="393746" y="85305"/>
                  <a:pt x="393746" y="85063"/>
                </a:cubicBezTo>
                <a:lnTo>
                  <a:pt x="393746" y="83996"/>
                </a:lnTo>
                <a:cubicBezTo>
                  <a:pt x="393746" y="76115"/>
                  <a:pt x="388875" y="69054"/>
                  <a:pt x="381508" y="66256"/>
                </a:cubicBezTo>
                <a:lnTo>
                  <a:pt x="210315" y="1236"/>
                </a:lnTo>
                <a:cubicBezTo>
                  <a:pt x="205993" y="-405"/>
                  <a:pt x="201221" y="-413"/>
                  <a:pt x="196893" y="1216"/>
                </a:cubicBezTo>
                <a:lnTo>
                  <a:pt x="24627" y="66060"/>
                </a:lnTo>
                <a:cubicBezTo>
                  <a:pt x="17232" y="68844"/>
                  <a:pt x="12336" y="75918"/>
                  <a:pt x="12336" y="83819"/>
                </a:cubicBezTo>
                <a:lnTo>
                  <a:pt x="12336" y="84886"/>
                </a:lnTo>
                <a:cubicBezTo>
                  <a:pt x="12336" y="92853"/>
                  <a:pt x="17312" y="99972"/>
                  <a:pt x="24794" y="102708"/>
                </a:cubicBezTo>
                <a:lnTo>
                  <a:pt x="108951" y="133482"/>
                </a:lnTo>
                <a:cubicBezTo>
                  <a:pt x="99158" y="150063"/>
                  <a:pt x="93930" y="169016"/>
                  <a:pt x="93930" y="188807"/>
                </a:cubicBezTo>
                <a:cubicBezTo>
                  <a:pt x="93930" y="222285"/>
                  <a:pt x="109091" y="252283"/>
                  <a:pt x="132900" y="272314"/>
                </a:cubicBezTo>
                <a:cubicBezTo>
                  <a:pt x="110919" y="280278"/>
                  <a:pt x="90287" y="291964"/>
                  <a:pt x="72053" y="307005"/>
                </a:cubicBezTo>
                <a:cubicBezTo>
                  <a:pt x="35801" y="336911"/>
                  <a:pt x="10597" y="378622"/>
                  <a:pt x="1082" y="424457"/>
                </a:cubicBezTo>
                <a:cubicBezTo>
                  <a:pt x="-2061" y="439594"/>
                  <a:pt x="1718" y="455135"/>
                  <a:pt x="11451" y="467095"/>
                </a:cubicBezTo>
                <a:cubicBezTo>
                  <a:pt x="21111" y="478967"/>
                  <a:pt x="35423" y="485775"/>
                  <a:pt x="50715" y="485775"/>
                </a:cubicBezTo>
                <a:lnTo>
                  <a:pt x="355366" y="485775"/>
                </a:lnTo>
                <a:cubicBezTo>
                  <a:pt x="370553" y="485775"/>
                  <a:pt x="384812" y="478957"/>
                  <a:pt x="394484" y="467070"/>
                </a:cubicBezTo>
                <a:cubicBezTo>
                  <a:pt x="404331" y="454969"/>
                  <a:pt x="408163" y="439286"/>
                  <a:pt x="404999" y="424042"/>
                </a:cubicBezTo>
                <a:close/>
                <a:moveTo>
                  <a:pt x="84423" y="84103"/>
                </a:moveTo>
                <a:lnTo>
                  <a:pt x="203547" y="39263"/>
                </a:lnTo>
                <a:lnTo>
                  <a:pt x="322043" y="84269"/>
                </a:lnTo>
                <a:lnTo>
                  <a:pt x="268660" y="103939"/>
                </a:lnTo>
                <a:cubicBezTo>
                  <a:pt x="250011" y="95278"/>
                  <a:pt x="221027" y="93720"/>
                  <a:pt x="203250" y="93680"/>
                </a:cubicBezTo>
                <a:cubicBezTo>
                  <a:pt x="185469" y="93620"/>
                  <a:pt x="156462" y="95057"/>
                  <a:pt x="137807" y="103624"/>
                </a:cubicBezTo>
                <a:lnTo>
                  <a:pt x="84423" y="84103"/>
                </a:lnTo>
                <a:close/>
                <a:moveTo>
                  <a:pt x="131882" y="188807"/>
                </a:moveTo>
                <a:cubicBezTo>
                  <a:pt x="131882" y="169742"/>
                  <a:pt x="139320" y="151868"/>
                  <a:pt x="152820" y="138416"/>
                </a:cubicBezTo>
                <a:cubicBezTo>
                  <a:pt x="156485" y="136177"/>
                  <a:pt x="173338" y="131630"/>
                  <a:pt x="202536" y="131630"/>
                </a:cubicBezTo>
                <a:cubicBezTo>
                  <a:pt x="202758" y="131630"/>
                  <a:pt x="202983" y="131630"/>
                  <a:pt x="203206" y="131630"/>
                </a:cubicBezTo>
                <a:cubicBezTo>
                  <a:pt x="232836" y="131700"/>
                  <a:pt x="249875" y="136401"/>
                  <a:pt x="253530" y="138679"/>
                </a:cubicBezTo>
                <a:cubicBezTo>
                  <a:pt x="266857" y="152100"/>
                  <a:pt x="274199" y="169880"/>
                  <a:pt x="274199" y="188806"/>
                </a:cubicBezTo>
                <a:cubicBezTo>
                  <a:pt x="274199" y="228043"/>
                  <a:pt x="242277" y="259965"/>
                  <a:pt x="203041" y="259965"/>
                </a:cubicBezTo>
                <a:cubicBezTo>
                  <a:pt x="163804" y="259965"/>
                  <a:pt x="131882" y="228044"/>
                  <a:pt x="131882" y="188807"/>
                </a:cubicBezTo>
                <a:close/>
                <a:moveTo>
                  <a:pt x="50715" y="447824"/>
                </a:moveTo>
                <a:cubicBezTo>
                  <a:pt x="45480" y="447824"/>
                  <a:pt x="42311" y="444890"/>
                  <a:pt x="40889" y="443142"/>
                </a:cubicBezTo>
                <a:cubicBezTo>
                  <a:pt x="39424" y="441341"/>
                  <a:pt x="37131" y="437521"/>
                  <a:pt x="38241" y="432171"/>
                </a:cubicBezTo>
                <a:cubicBezTo>
                  <a:pt x="48762" y="381490"/>
                  <a:pt x="81850" y="339869"/>
                  <a:pt x="125572" y="317009"/>
                </a:cubicBezTo>
                <a:lnTo>
                  <a:pt x="176729" y="447824"/>
                </a:lnTo>
                <a:lnTo>
                  <a:pt x="50715" y="447824"/>
                </a:lnTo>
                <a:close/>
                <a:moveTo>
                  <a:pt x="160972" y="303326"/>
                </a:moveTo>
                <a:cubicBezTo>
                  <a:pt x="174490" y="299795"/>
                  <a:pt x="188597" y="297917"/>
                  <a:pt x="203041" y="297917"/>
                </a:cubicBezTo>
                <a:cubicBezTo>
                  <a:pt x="217394" y="297917"/>
                  <a:pt x="231524" y="299751"/>
                  <a:pt x="245137" y="303256"/>
                </a:cubicBezTo>
                <a:lnTo>
                  <a:pt x="203041" y="410902"/>
                </a:lnTo>
                <a:lnTo>
                  <a:pt x="160972" y="303326"/>
                </a:lnTo>
                <a:close/>
              </a:path>
            </a:pathLst>
          </a:custGeom>
          <a:solidFill>
            <a:schemeClr val="bg1"/>
          </a:solidFill>
          <a:ln w="94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9" name="Icon 47">
            <a:extLst>
              <a:ext uri="{FF2B5EF4-FFF2-40B4-BE49-F238E27FC236}">
                <a16:creationId xmlns:a16="http://schemas.microsoft.com/office/drawing/2014/main" id="{7E36A6FB-9D70-4EFD-8DDD-C1AA93395471}"/>
              </a:ext>
            </a:extLst>
          </p:cNvPr>
          <p:cNvSpPr/>
          <p:nvPr/>
        </p:nvSpPr>
        <p:spPr>
          <a:xfrm>
            <a:off x="4866005" y="2713196"/>
            <a:ext cx="534620" cy="534714"/>
          </a:xfrm>
          <a:custGeom>
            <a:avLst/>
            <a:gdLst>
              <a:gd name="connsiteX0" fmla="*/ 480132 w 485687"/>
              <a:gd name="connsiteY0" fmla="*/ 235337 h 485775"/>
              <a:gd name="connsiteX1" fmla="*/ 356733 w 485687"/>
              <a:gd name="connsiteY1" fmla="*/ 137852 h 485775"/>
              <a:gd name="connsiteX2" fmla="*/ 354682 w 485687"/>
              <a:gd name="connsiteY2" fmla="*/ 136802 h 485775"/>
              <a:gd name="connsiteX3" fmla="*/ 390201 w 485687"/>
              <a:gd name="connsiteY3" fmla="*/ 62153 h 485775"/>
              <a:gd name="connsiteX4" fmla="*/ 384468 w 485687"/>
              <a:gd name="connsiteY4" fmla="*/ 11191 h 485775"/>
              <a:gd name="connsiteX5" fmla="*/ 333545 w 485687"/>
              <a:gd name="connsiteY5" fmla="*/ 5439 h 485775"/>
              <a:gd name="connsiteX6" fmla="*/ 159300 w 485687"/>
              <a:gd name="connsiteY6" fmla="*/ 87405 h 485775"/>
              <a:gd name="connsiteX7" fmla="*/ 87410 w 485687"/>
              <a:gd name="connsiteY7" fmla="*/ 159295 h 485775"/>
              <a:gd name="connsiteX8" fmla="*/ 87242 w 485687"/>
              <a:gd name="connsiteY8" fmla="*/ 159660 h 485775"/>
              <a:gd name="connsiteX9" fmla="*/ 1656 w 485687"/>
              <a:gd name="connsiteY9" fmla="*/ 350913 h 485775"/>
              <a:gd name="connsiteX10" fmla="*/ 0 w 485687"/>
              <a:gd name="connsiteY10" fmla="*/ 358662 h 485775"/>
              <a:gd name="connsiteX11" fmla="*/ 0 w 485687"/>
              <a:gd name="connsiteY11" fmla="*/ 370994 h 485775"/>
              <a:gd name="connsiteX12" fmla="*/ 0 w 485687"/>
              <a:gd name="connsiteY12" fmla="*/ 379532 h 485775"/>
              <a:gd name="connsiteX13" fmla="*/ 0 w 485687"/>
              <a:gd name="connsiteY13" fmla="*/ 466803 h 485775"/>
              <a:gd name="connsiteX14" fmla="*/ 18973 w 485687"/>
              <a:gd name="connsiteY14" fmla="*/ 485775 h 485775"/>
              <a:gd name="connsiteX15" fmla="*/ 37945 w 485687"/>
              <a:gd name="connsiteY15" fmla="*/ 466803 h 485775"/>
              <a:gd name="connsiteX16" fmla="*/ 37945 w 485687"/>
              <a:gd name="connsiteY16" fmla="*/ 401649 h 485775"/>
              <a:gd name="connsiteX17" fmla="*/ 137993 w 485687"/>
              <a:gd name="connsiteY17" fmla="*/ 354078 h 485775"/>
              <a:gd name="connsiteX18" fmla="*/ 138655 w 485687"/>
              <a:gd name="connsiteY18" fmla="*/ 355730 h 485775"/>
              <a:gd name="connsiteX19" fmla="*/ 236197 w 485687"/>
              <a:gd name="connsiteY19" fmla="*/ 480219 h 485775"/>
              <a:gd name="connsiteX20" fmla="*/ 249615 w 485687"/>
              <a:gd name="connsiteY20" fmla="*/ 485776 h 485775"/>
              <a:gd name="connsiteX21" fmla="*/ 261921 w 485687"/>
              <a:gd name="connsiteY21" fmla="*/ 481241 h 485775"/>
              <a:gd name="connsiteX22" fmla="*/ 400842 w 485687"/>
              <a:gd name="connsiteY22" fmla="*/ 414016 h 485775"/>
              <a:gd name="connsiteX23" fmla="*/ 414875 w 485687"/>
              <a:gd name="connsiteY23" fmla="*/ 399983 h 485775"/>
              <a:gd name="connsiteX24" fmla="*/ 437519 w 485687"/>
              <a:gd name="connsiteY24" fmla="*/ 336121 h 485775"/>
              <a:gd name="connsiteX25" fmla="*/ 428049 w 485687"/>
              <a:gd name="connsiteY25" fmla="*/ 311017 h 485775"/>
              <a:gd name="connsiteX26" fmla="*/ 402946 w 485687"/>
              <a:gd name="connsiteY26" fmla="*/ 320487 h 485775"/>
              <a:gd name="connsiteX27" fmla="*/ 380866 w 485687"/>
              <a:gd name="connsiteY27" fmla="*/ 379964 h 485775"/>
              <a:gd name="connsiteX28" fmla="*/ 251392 w 485687"/>
              <a:gd name="connsiteY28" fmla="*/ 441548 h 485775"/>
              <a:gd name="connsiteX29" fmla="*/ 173861 w 485687"/>
              <a:gd name="connsiteY29" fmla="*/ 341573 h 485775"/>
              <a:gd name="connsiteX30" fmla="*/ 172448 w 485687"/>
              <a:gd name="connsiteY30" fmla="*/ 337694 h 485775"/>
              <a:gd name="connsiteX31" fmla="*/ 235723 w 485687"/>
              <a:gd name="connsiteY31" fmla="*/ 307608 h 485775"/>
              <a:gd name="connsiteX32" fmla="*/ 307595 w 485687"/>
              <a:gd name="connsiteY32" fmla="*/ 235756 h 485775"/>
              <a:gd name="connsiteX33" fmla="*/ 338432 w 485687"/>
              <a:gd name="connsiteY33" fmla="*/ 170947 h 485775"/>
              <a:gd name="connsiteX34" fmla="*/ 342350 w 485687"/>
              <a:gd name="connsiteY34" fmla="*/ 172964 h 485775"/>
              <a:gd name="connsiteX35" fmla="*/ 342205 w 485687"/>
              <a:gd name="connsiteY35" fmla="*/ 172904 h 485775"/>
              <a:gd name="connsiteX36" fmla="*/ 453299 w 485687"/>
              <a:gd name="connsiteY36" fmla="*/ 262168 h 485775"/>
              <a:gd name="connsiteX37" fmla="*/ 466714 w 485687"/>
              <a:gd name="connsiteY37" fmla="*/ 267725 h 485775"/>
              <a:gd name="connsiteX38" fmla="*/ 480129 w 485687"/>
              <a:gd name="connsiteY38" fmla="*/ 262168 h 485775"/>
              <a:gd name="connsiteX39" fmla="*/ 480132 w 485687"/>
              <a:gd name="connsiteY39" fmla="*/ 235337 h 485775"/>
              <a:gd name="connsiteX40" fmla="*/ 273315 w 485687"/>
              <a:gd name="connsiteY40" fmla="*/ 219491 h 485775"/>
              <a:gd name="connsiteX41" fmla="*/ 219463 w 485687"/>
              <a:gd name="connsiteY41" fmla="*/ 273326 h 485775"/>
              <a:gd name="connsiteX42" fmla="*/ 72532 w 485687"/>
              <a:gd name="connsiteY42" fmla="*/ 343190 h 485775"/>
              <a:gd name="connsiteX43" fmla="*/ 209008 w 485687"/>
              <a:gd name="connsiteY43" fmla="*/ 203046 h 485775"/>
              <a:gd name="connsiteX44" fmla="*/ 208652 w 485687"/>
              <a:gd name="connsiteY44" fmla="*/ 176218 h 485775"/>
              <a:gd name="connsiteX45" fmla="*/ 181823 w 485687"/>
              <a:gd name="connsiteY45" fmla="*/ 176573 h 485775"/>
              <a:gd name="connsiteX46" fmla="*/ 69737 w 485687"/>
              <a:gd name="connsiteY46" fmla="*/ 291672 h 485775"/>
              <a:gd name="connsiteX47" fmla="*/ 121791 w 485687"/>
              <a:gd name="connsiteY47" fmla="*/ 175350 h 485775"/>
              <a:gd name="connsiteX48" fmla="*/ 175490 w 485687"/>
              <a:gd name="connsiteY48" fmla="*/ 121722 h 485775"/>
              <a:gd name="connsiteX49" fmla="*/ 349735 w 485687"/>
              <a:gd name="connsiteY49" fmla="*/ 39757 h 485775"/>
              <a:gd name="connsiteX50" fmla="*/ 357590 w 485687"/>
              <a:gd name="connsiteY50" fmla="*/ 38069 h 485775"/>
              <a:gd name="connsiteX51" fmla="*/ 355920 w 485687"/>
              <a:gd name="connsiteY51" fmla="*/ 45887 h 485775"/>
              <a:gd name="connsiteX52" fmla="*/ 273315 w 485687"/>
              <a:gd name="connsiteY52" fmla="*/ 219491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485687" h="485775">
                <a:moveTo>
                  <a:pt x="480132" y="235337"/>
                </a:moveTo>
                <a:cubicBezTo>
                  <a:pt x="401525" y="156731"/>
                  <a:pt x="358525" y="138586"/>
                  <a:pt x="356733" y="137852"/>
                </a:cubicBezTo>
                <a:lnTo>
                  <a:pt x="354682" y="136802"/>
                </a:lnTo>
                <a:lnTo>
                  <a:pt x="390201" y="62153"/>
                </a:lnTo>
                <a:cubicBezTo>
                  <a:pt x="399161" y="43215"/>
                  <a:pt x="396965" y="23686"/>
                  <a:pt x="384468" y="11191"/>
                </a:cubicBezTo>
                <a:cubicBezTo>
                  <a:pt x="371973" y="-1307"/>
                  <a:pt x="352445" y="-3502"/>
                  <a:pt x="333545" y="5439"/>
                </a:cubicBezTo>
                <a:lnTo>
                  <a:pt x="159300" y="87405"/>
                </a:lnTo>
                <a:cubicBezTo>
                  <a:pt x="128742" y="101863"/>
                  <a:pt x="101868" y="128737"/>
                  <a:pt x="87410" y="159295"/>
                </a:cubicBezTo>
                <a:cubicBezTo>
                  <a:pt x="87352" y="159416"/>
                  <a:pt x="87297" y="159537"/>
                  <a:pt x="87242" y="159660"/>
                </a:cubicBezTo>
                <a:lnTo>
                  <a:pt x="1656" y="350913"/>
                </a:lnTo>
                <a:cubicBezTo>
                  <a:pt x="565" y="353351"/>
                  <a:pt x="0" y="355991"/>
                  <a:pt x="0" y="358662"/>
                </a:cubicBezTo>
                <a:lnTo>
                  <a:pt x="0" y="370994"/>
                </a:lnTo>
                <a:lnTo>
                  <a:pt x="0" y="379532"/>
                </a:lnTo>
                <a:lnTo>
                  <a:pt x="0" y="466803"/>
                </a:lnTo>
                <a:cubicBezTo>
                  <a:pt x="1" y="477281"/>
                  <a:pt x="8494" y="485775"/>
                  <a:pt x="18973" y="485775"/>
                </a:cubicBezTo>
                <a:cubicBezTo>
                  <a:pt x="29451" y="485775"/>
                  <a:pt x="37945" y="477281"/>
                  <a:pt x="37945" y="466803"/>
                </a:cubicBezTo>
                <a:lnTo>
                  <a:pt x="37945" y="401649"/>
                </a:lnTo>
                <a:lnTo>
                  <a:pt x="137993" y="354078"/>
                </a:lnTo>
                <a:lnTo>
                  <a:pt x="138655" y="355730"/>
                </a:lnTo>
                <a:cubicBezTo>
                  <a:pt x="139388" y="357564"/>
                  <a:pt x="157535" y="401557"/>
                  <a:pt x="236197" y="480219"/>
                </a:cubicBezTo>
                <a:cubicBezTo>
                  <a:pt x="239887" y="483909"/>
                  <a:pt x="244743" y="485776"/>
                  <a:pt x="249615" y="485776"/>
                </a:cubicBezTo>
                <a:cubicBezTo>
                  <a:pt x="253983" y="485776"/>
                  <a:pt x="258362" y="484275"/>
                  <a:pt x="261921" y="481241"/>
                </a:cubicBezTo>
                <a:cubicBezTo>
                  <a:pt x="262475" y="480768"/>
                  <a:pt x="318261" y="433789"/>
                  <a:pt x="400842" y="414016"/>
                </a:cubicBezTo>
                <a:cubicBezTo>
                  <a:pt x="407788" y="412353"/>
                  <a:pt x="413212" y="406929"/>
                  <a:pt x="414875" y="399983"/>
                </a:cubicBezTo>
                <a:cubicBezTo>
                  <a:pt x="419660" y="379997"/>
                  <a:pt x="426856" y="359705"/>
                  <a:pt x="437519" y="336121"/>
                </a:cubicBezTo>
                <a:cubicBezTo>
                  <a:pt x="441836" y="326574"/>
                  <a:pt x="437596" y="315334"/>
                  <a:pt x="428049" y="311017"/>
                </a:cubicBezTo>
                <a:cubicBezTo>
                  <a:pt x="418502" y="306702"/>
                  <a:pt x="407263" y="310940"/>
                  <a:pt x="402946" y="320487"/>
                </a:cubicBezTo>
                <a:cubicBezTo>
                  <a:pt x="393209" y="342020"/>
                  <a:pt x="386074" y="361208"/>
                  <a:pt x="380866" y="379964"/>
                </a:cubicBezTo>
                <a:cubicBezTo>
                  <a:pt x="319567" y="396645"/>
                  <a:pt x="273358" y="425777"/>
                  <a:pt x="251392" y="441548"/>
                </a:cubicBezTo>
                <a:cubicBezTo>
                  <a:pt x="190572" y="378525"/>
                  <a:pt x="174692" y="343468"/>
                  <a:pt x="173861" y="341573"/>
                </a:cubicBezTo>
                <a:lnTo>
                  <a:pt x="172448" y="337694"/>
                </a:lnTo>
                <a:lnTo>
                  <a:pt x="235723" y="307608"/>
                </a:lnTo>
                <a:cubicBezTo>
                  <a:pt x="266281" y="293152"/>
                  <a:pt x="293156" y="266278"/>
                  <a:pt x="307595" y="235756"/>
                </a:cubicBezTo>
                <a:lnTo>
                  <a:pt x="338432" y="170947"/>
                </a:lnTo>
                <a:lnTo>
                  <a:pt x="342350" y="172964"/>
                </a:lnTo>
                <a:lnTo>
                  <a:pt x="342205" y="172904"/>
                </a:lnTo>
                <a:cubicBezTo>
                  <a:pt x="342587" y="173069"/>
                  <a:pt x="381265" y="190133"/>
                  <a:pt x="453299" y="262168"/>
                </a:cubicBezTo>
                <a:cubicBezTo>
                  <a:pt x="457003" y="265872"/>
                  <a:pt x="461858" y="267725"/>
                  <a:pt x="466714" y="267725"/>
                </a:cubicBezTo>
                <a:cubicBezTo>
                  <a:pt x="471570" y="267725"/>
                  <a:pt x="476425" y="265872"/>
                  <a:pt x="480129" y="262168"/>
                </a:cubicBezTo>
                <a:cubicBezTo>
                  <a:pt x="487540" y="254758"/>
                  <a:pt x="487540" y="242745"/>
                  <a:pt x="480132" y="235337"/>
                </a:cubicBezTo>
                <a:close/>
                <a:moveTo>
                  <a:pt x="273315" y="219491"/>
                </a:moveTo>
                <a:cubicBezTo>
                  <a:pt x="262491" y="242368"/>
                  <a:pt x="242372" y="262487"/>
                  <a:pt x="219463" y="273326"/>
                </a:cubicBezTo>
                <a:lnTo>
                  <a:pt x="72532" y="343190"/>
                </a:lnTo>
                <a:lnTo>
                  <a:pt x="209008" y="203046"/>
                </a:lnTo>
                <a:cubicBezTo>
                  <a:pt x="216318" y="195540"/>
                  <a:pt x="216158" y="183529"/>
                  <a:pt x="208652" y="176218"/>
                </a:cubicBezTo>
                <a:cubicBezTo>
                  <a:pt x="201145" y="168907"/>
                  <a:pt x="189134" y="169067"/>
                  <a:pt x="181823" y="176573"/>
                </a:cubicBezTo>
                <a:lnTo>
                  <a:pt x="69737" y="291672"/>
                </a:lnTo>
                <a:lnTo>
                  <a:pt x="121791" y="175350"/>
                </a:lnTo>
                <a:cubicBezTo>
                  <a:pt x="132634" y="152545"/>
                  <a:pt x="152708" y="132500"/>
                  <a:pt x="175490" y="121722"/>
                </a:cubicBezTo>
                <a:lnTo>
                  <a:pt x="349735" y="39757"/>
                </a:lnTo>
                <a:cubicBezTo>
                  <a:pt x="354123" y="37680"/>
                  <a:pt x="356770" y="37835"/>
                  <a:pt x="357590" y="38069"/>
                </a:cubicBezTo>
                <a:cubicBezTo>
                  <a:pt x="357823" y="38889"/>
                  <a:pt x="357981" y="41531"/>
                  <a:pt x="355920" y="45887"/>
                </a:cubicBezTo>
                <a:lnTo>
                  <a:pt x="273315" y="219491"/>
                </a:lnTo>
                <a:close/>
              </a:path>
            </a:pathLst>
          </a:custGeom>
          <a:solidFill>
            <a:schemeClr val="bg1"/>
          </a:solidFill>
          <a:ln w="94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CC2CD0B-EFF4-4546-B105-8FF69C00CF7A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21" name="PpFooter">
              <a:extLst>
                <a:ext uri="{FF2B5EF4-FFF2-40B4-BE49-F238E27FC236}">
                  <a16:creationId xmlns:a16="http://schemas.microsoft.com/office/drawing/2014/main" id="{52B03934-75AB-4047-BFE3-6E6758542B52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A2E4FE18-BFDB-493E-AE8A-FC9CBAE05E2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01A11F9-46B4-4346-9325-D6759EEE6C30}"/>
              </a:ext>
            </a:extLst>
          </p:cNvPr>
          <p:cNvGrpSpPr/>
          <p:nvPr/>
        </p:nvGrpSpPr>
        <p:grpSpPr>
          <a:xfrm>
            <a:off x="4797742" y="686788"/>
            <a:ext cx="2598104" cy="908544"/>
            <a:chOff x="4797742" y="742391"/>
            <a:chExt cx="2598104" cy="908544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6C2D3504-12E8-4CD3-BC78-0336FCDADF95}"/>
                </a:ext>
              </a:extLst>
            </p:cNvPr>
            <p:cNvGrpSpPr/>
            <p:nvPr/>
          </p:nvGrpSpPr>
          <p:grpSpPr>
            <a:xfrm>
              <a:off x="5741730" y="1464366"/>
              <a:ext cx="710129" cy="186569"/>
              <a:chOff x="3763922" y="1464366"/>
              <a:chExt cx="710129" cy="186569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1BD985A9-7B85-4D54-AD8E-153A4A8F1200}"/>
                  </a:ext>
                </a:extLst>
              </p:cNvPr>
              <p:cNvSpPr/>
              <p:nvPr/>
            </p:nvSpPr>
            <p:spPr>
              <a:xfrm flipH="1">
                <a:off x="4287482" y="1464366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A958076D-193C-4AB5-99D0-9D8396AB81E0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4025702" y="1464366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D4803F2C-9DC7-46B6-8CA8-BABA103EC76F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3763922" y="1464366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DE54376-2A8D-4EAC-B47A-9B6DF52E25F5}"/>
                </a:ext>
              </a:extLst>
            </p:cNvPr>
            <p:cNvSpPr txBox="1"/>
            <p:nvPr/>
          </p:nvSpPr>
          <p:spPr>
            <a:xfrm flipH="1">
              <a:off x="4797742" y="742391"/>
              <a:ext cx="2598104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id-ID" sz="40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Info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99123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>
            <a:extLst>
              <a:ext uri="{FF2B5EF4-FFF2-40B4-BE49-F238E27FC236}">
                <a16:creationId xmlns:a16="http://schemas.microsoft.com/office/drawing/2014/main" id="{587905BE-382A-4C41-A94B-26EEC3A222E2}"/>
              </a:ext>
            </a:extLst>
          </p:cNvPr>
          <p:cNvSpPr>
            <a:spLocks/>
          </p:cNvSpPr>
          <p:nvPr/>
        </p:nvSpPr>
        <p:spPr bwMode="auto">
          <a:xfrm>
            <a:off x="8807396" y="2136540"/>
            <a:ext cx="1245584" cy="924439"/>
          </a:xfrm>
          <a:custGeom>
            <a:avLst/>
            <a:gdLst>
              <a:gd name="T0" fmla="*/ 17 w 349"/>
              <a:gd name="T1" fmla="*/ 236 h 259"/>
              <a:gd name="T2" fmla="*/ 6 w 349"/>
              <a:gd name="T3" fmla="*/ 232 h 259"/>
              <a:gd name="T4" fmla="*/ 3 w 349"/>
              <a:gd name="T5" fmla="*/ 211 h 259"/>
              <a:gd name="T6" fmla="*/ 7 w 349"/>
              <a:gd name="T7" fmla="*/ 197 h 259"/>
              <a:gd name="T8" fmla="*/ 39 w 349"/>
              <a:gd name="T9" fmla="*/ 192 h 259"/>
              <a:gd name="T10" fmla="*/ 52 w 349"/>
              <a:gd name="T11" fmla="*/ 169 h 259"/>
              <a:gd name="T12" fmla="*/ 38 w 349"/>
              <a:gd name="T13" fmla="*/ 133 h 259"/>
              <a:gd name="T14" fmla="*/ 43 w 349"/>
              <a:gd name="T15" fmla="*/ 103 h 259"/>
              <a:gd name="T16" fmla="*/ 31 w 349"/>
              <a:gd name="T17" fmla="*/ 90 h 259"/>
              <a:gd name="T18" fmla="*/ 22 w 349"/>
              <a:gd name="T19" fmla="*/ 74 h 259"/>
              <a:gd name="T20" fmla="*/ 52 w 349"/>
              <a:gd name="T21" fmla="*/ 64 h 259"/>
              <a:gd name="T22" fmla="*/ 86 w 349"/>
              <a:gd name="T23" fmla="*/ 61 h 259"/>
              <a:gd name="T24" fmla="*/ 75 w 349"/>
              <a:gd name="T25" fmla="*/ 30 h 259"/>
              <a:gd name="T26" fmla="*/ 93 w 349"/>
              <a:gd name="T27" fmla="*/ 18 h 259"/>
              <a:gd name="T28" fmla="*/ 120 w 349"/>
              <a:gd name="T29" fmla="*/ 18 h 259"/>
              <a:gd name="T30" fmla="*/ 127 w 349"/>
              <a:gd name="T31" fmla="*/ 35 h 259"/>
              <a:gd name="T32" fmla="*/ 157 w 349"/>
              <a:gd name="T33" fmla="*/ 31 h 259"/>
              <a:gd name="T34" fmla="*/ 185 w 349"/>
              <a:gd name="T35" fmla="*/ 3 h 259"/>
              <a:gd name="T36" fmla="*/ 212 w 349"/>
              <a:gd name="T37" fmla="*/ 16 h 259"/>
              <a:gd name="T38" fmla="*/ 206 w 349"/>
              <a:gd name="T39" fmla="*/ 38 h 259"/>
              <a:gd name="T40" fmla="*/ 193 w 349"/>
              <a:gd name="T41" fmla="*/ 45 h 259"/>
              <a:gd name="T42" fmla="*/ 234 w 349"/>
              <a:gd name="T43" fmla="*/ 50 h 259"/>
              <a:gd name="T44" fmla="*/ 258 w 349"/>
              <a:gd name="T45" fmla="*/ 36 h 259"/>
              <a:gd name="T46" fmla="*/ 272 w 349"/>
              <a:gd name="T47" fmla="*/ 8 h 259"/>
              <a:gd name="T48" fmla="*/ 294 w 349"/>
              <a:gd name="T49" fmla="*/ 34 h 259"/>
              <a:gd name="T50" fmla="*/ 301 w 349"/>
              <a:gd name="T51" fmla="*/ 72 h 259"/>
              <a:gd name="T52" fmla="*/ 321 w 349"/>
              <a:gd name="T53" fmla="*/ 97 h 259"/>
              <a:gd name="T54" fmla="*/ 335 w 349"/>
              <a:gd name="T55" fmla="*/ 111 h 259"/>
              <a:gd name="T56" fmla="*/ 333 w 349"/>
              <a:gd name="T57" fmla="*/ 132 h 259"/>
              <a:gd name="T58" fmla="*/ 336 w 349"/>
              <a:gd name="T59" fmla="*/ 151 h 259"/>
              <a:gd name="T60" fmla="*/ 348 w 349"/>
              <a:gd name="T61" fmla="*/ 174 h 259"/>
              <a:gd name="T62" fmla="*/ 333 w 349"/>
              <a:gd name="T63" fmla="*/ 187 h 259"/>
              <a:gd name="T64" fmla="*/ 323 w 349"/>
              <a:gd name="T65" fmla="*/ 193 h 259"/>
              <a:gd name="T66" fmla="*/ 298 w 349"/>
              <a:gd name="T67" fmla="*/ 207 h 259"/>
              <a:gd name="T68" fmla="*/ 267 w 349"/>
              <a:gd name="T69" fmla="*/ 220 h 259"/>
              <a:gd name="T70" fmla="*/ 255 w 349"/>
              <a:gd name="T71" fmla="*/ 235 h 259"/>
              <a:gd name="T72" fmla="*/ 229 w 349"/>
              <a:gd name="T73" fmla="*/ 244 h 259"/>
              <a:gd name="T74" fmla="*/ 210 w 349"/>
              <a:gd name="T75" fmla="*/ 251 h 259"/>
              <a:gd name="T76" fmla="*/ 196 w 349"/>
              <a:gd name="T77" fmla="*/ 241 h 259"/>
              <a:gd name="T78" fmla="*/ 177 w 349"/>
              <a:gd name="T79" fmla="*/ 246 h 259"/>
              <a:gd name="T80" fmla="*/ 167 w 349"/>
              <a:gd name="T81" fmla="*/ 253 h 259"/>
              <a:gd name="T82" fmla="*/ 156 w 349"/>
              <a:gd name="T83" fmla="*/ 245 h 259"/>
              <a:gd name="T84" fmla="*/ 141 w 349"/>
              <a:gd name="T85" fmla="*/ 250 h 259"/>
              <a:gd name="T86" fmla="*/ 131 w 349"/>
              <a:gd name="T87" fmla="*/ 259 h 259"/>
              <a:gd name="T88" fmla="*/ 116 w 349"/>
              <a:gd name="T89" fmla="*/ 257 h 259"/>
              <a:gd name="T90" fmla="*/ 103 w 349"/>
              <a:gd name="T91" fmla="*/ 256 h 259"/>
              <a:gd name="T92" fmla="*/ 89 w 349"/>
              <a:gd name="T93" fmla="*/ 256 h 259"/>
              <a:gd name="T94" fmla="*/ 71 w 349"/>
              <a:gd name="T95" fmla="*/ 256 h 259"/>
              <a:gd name="T96" fmla="*/ 67 w 349"/>
              <a:gd name="T97" fmla="*/ 241 h 259"/>
              <a:gd name="T98" fmla="*/ 59 w 349"/>
              <a:gd name="T99" fmla="*/ 246 h 259"/>
              <a:gd name="T100" fmla="*/ 49 w 349"/>
              <a:gd name="T101" fmla="*/ 241 h 259"/>
              <a:gd name="T102" fmla="*/ 35 w 349"/>
              <a:gd name="T103" fmla="*/ 232 h 259"/>
              <a:gd name="T104" fmla="*/ 25 w 349"/>
              <a:gd name="T105" fmla="*/ 237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49" h="259">
                <a:moveTo>
                  <a:pt x="25" y="236"/>
                </a:moveTo>
                <a:cubicBezTo>
                  <a:pt x="25" y="236"/>
                  <a:pt x="24" y="236"/>
                  <a:pt x="24" y="235"/>
                </a:cubicBezTo>
                <a:cubicBezTo>
                  <a:pt x="23" y="235"/>
                  <a:pt x="22" y="234"/>
                  <a:pt x="21" y="234"/>
                </a:cubicBezTo>
                <a:cubicBezTo>
                  <a:pt x="21" y="234"/>
                  <a:pt x="19" y="234"/>
                  <a:pt x="19" y="234"/>
                </a:cubicBezTo>
                <a:cubicBezTo>
                  <a:pt x="18" y="234"/>
                  <a:pt x="17" y="235"/>
                  <a:pt x="17" y="236"/>
                </a:cubicBezTo>
                <a:cubicBezTo>
                  <a:pt x="17" y="237"/>
                  <a:pt x="17" y="238"/>
                  <a:pt x="16" y="238"/>
                </a:cubicBezTo>
                <a:cubicBezTo>
                  <a:pt x="15" y="239"/>
                  <a:pt x="14" y="239"/>
                  <a:pt x="13" y="239"/>
                </a:cubicBezTo>
                <a:cubicBezTo>
                  <a:pt x="13" y="239"/>
                  <a:pt x="12" y="238"/>
                  <a:pt x="11" y="238"/>
                </a:cubicBezTo>
                <a:cubicBezTo>
                  <a:pt x="10" y="238"/>
                  <a:pt x="9" y="236"/>
                  <a:pt x="9" y="235"/>
                </a:cubicBezTo>
                <a:cubicBezTo>
                  <a:pt x="8" y="234"/>
                  <a:pt x="7" y="233"/>
                  <a:pt x="6" y="232"/>
                </a:cubicBezTo>
                <a:cubicBezTo>
                  <a:pt x="6" y="231"/>
                  <a:pt x="5" y="229"/>
                  <a:pt x="5" y="228"/>
                </a:cubicBezTo>
                <a:cubicBezTo>
                  <a:pt x="5" y="227"/>
                  <a:pt x="5" y="225"/>
                  <a:pt x="5" y="224"/>
                </a:cubicBezTo>
                <a:cubicBezTo>
                  <a:pt x="5" y="222"/>
                  <a:pt x="5" y="220"/>
                  <a:pt x="5" y="218"/>
                </a:cubicBezTo>
                <a:cubicBezTo>
                  <a:pt x="5" y="217"/>
                  <a:pt x="5" y="215"/>
                  <a:pt x="5" y="213"/>
                </a:cubicBezTo>
                <a:cubicBezTo>
                  <a:pt x="4" y="213"/>
                  <a:pt x="3" y="212"/>
                  <a:pt x="3" y="211"/>
                </a:cubicBezTo>
                <a:cubicBezTo>
                  <a:pt x="2" y="210"/>
                  <a:pt x="1" y="209"/>
                  <a:pt x="1" y="209"/>
                </a:cubicBezTo>
                <a:cubicBezTo>
                  <a:pt x="1" y="208"/>
                  <a:pt x="1" y="206"/>
                  <a:pt x="1" y="205"/>
                </a:cubicBezTo>
                <a:cubicBezTo>
                  <a:pt x="1" y="205"/>
                  <a:pt x="0" y="203"/>
                  <a:pt x="1" y="203"/>
                </a:cubicBezTo>
                <a:cubicBezTo>
                  <a:pt x="1" y="201"/>
                  <a:pt x="3" y="200"/>
                  <a:pt x="4" y="200"/>
                </a:cubicBezTo>
                <a:cubicBezTo>
                  <a:pt x="5" y="199"/>
                  <a:pt x="6" y="198"/>
                  <a:pt x="7" y="197"/>
                </a:cubicBezTo>
                <a:cubicBezTo>
                  <a:pt x="9" y="197"/>
                  <a:pt x="13" y="195"/>
                  <a:pt x="14" y="194"/>
                </a:cubicBezTo>
                <a:cubicBezTo>
                  <a:pt x="16" y="194"/>
                  <a:pt x="17" y="193"/>
                  <a:pt x="18" y="192"/>
                </a:cubicBezTo>
                <a:cubicBezTo>
                  <a:pt x="20" y="192"/>
                  <a:pt x="24" y="192"/>
                  <a:pt x="25" y="192"/>
                </a:cubicBezTo>
                <a:cubicBezTo>
                  <a:pt x="27" y="193"/>
                  <a:pt x="31" y="193"/>
                  <a:pt x="33" y="193"/>
                </a:cubicBezTo>
                <a:cubicBezTo>
                  <a:pt x="34" y="193"/>
                  <a:pt x="37" y="192"/>
                  <a:pt x="39" y="192"/>
                </a:cubicBezTo>
                <a:cubicBezTo>
                  <a:pt x="40" y="191"/>
                  <a:pt x="43" y="190"/>
                  <a:pt x="44" y="189"/>
                </a:cubicBezTo>
                <a:cubicBezTo>
                  <a:pt x="45" y="189"/>
                  <a:pt x="47" y="187"/>
                  <a:pt x="48" y="186"/>
                </a:cubicBezTo>
                <a:cubicBezTo>
                  <a:pt x="49" y="185"/>
                  <a:pt x="51" y="183"/>
                  <a:pt x="51" y="181"/>
                </a:cubicBezTo>
                <a:cubicBezTo>
                  <a:pt x="52" y="180"/>
                  <a:pt x="52" y="177"/>
                  <a:pt x="52" y="176"/>
                </a:cubicBezTo>
                <a:cubicBezTo>
                  <a:pt x="52" y="174"/>
                  <a:pt x="52" y="171"/>
                  <a:pt x="52" y="169"/>
                </a:cubicBezTo>
                <a:cubicBezTo>
                  <a:pt x="51" y="168"/>
                  <a:pt x="50" y="165"/>
                  <a:pt x="49" y="164"/>
                </a:cubicBezTo>
                <a:cubicBezTo>
                  <a:pt x="49" y="162"/>
                  <a:pt x="47" y="159"/>
                  <a:pt x="46" y="157"/>
                </a:cubicBezTo>
                <a:cubicBezTo>
                  <a:pt x="45" y="156"/>
                  <a:pt x="44" y="153"/>
                  <a:pt x="43" y="152"/>
                </a:cubicBezTo>
                <a:cubicBezTo>
                  <a:pt x="42" y="150"/>
                  <a:pt x="40" y="146"/>
                  <a:pt x="39" y="144"/>
                </a:cubicBezTo>
                <a:cubicBezTo>
                  <a:pt x="38" y="141"/>
                  <a:pt x="38" y="136"/>
                  <a:pt x="38" y="133"/>
                </a:cubicBezTo>
                <a:cubicBezTo>
                  <a:pt x="38" y="132"/>
                  <a:pt x="38" y="127"/>
                  <a:pt x="39" y="125"/>
                </a:cubicBezTo>
                <a:cubicBezTo>
                  <a:pt x="40" y="123"/>
                  <a:pt x="42" y="118"/>
                  <a:pt x="43" y="116"/>
                </a:cubicBezTo>
                <a:cubicBezTo>
                  <a:pt x="44" y="115"/>
                  <a:pt x="46" y="112"/>
                  <a:pt x="46" y="111"/>
                </a:cubicBezTo>
                <a:cubicBezTo>
                  <a:pt x="46" y="110"/>
                  <a:pt x="46" y="108"/>
                  <a:pt x="46" y="107"/>
                </a:cubicBezTo>
                <a:cubicBezTo>
                  <a:pt x="45" y="107"/>
                  <a:pt x="44" y="104"/>
                  <a:pt x="43" y="103"/>
                </a:cubicBezTo>
                <a:cubicBezTo>
                  <a:pt x="43" y="103"/>
                  <a:pt x="41" y="102"/>
                  <a:pt x="40" y="102"/>
                </a:cubicBezTo>
                <a:cubicBezTo>
                  <a:pt x="39" y="101"/>
                  <a:pt x="37" y="100"/>
                  <a:pt x="36" y="99"/>
                </a:cubicBezTo>
                <a:cubicBezTo>
                  <a:pt x="35" y="99"/>
                  <a:pt x="33" y="98"/>
                  <a:pt x="33" y="97"/>
                </a:cubicBezTo>
                <a:cubicBezTo>
                  <a:pt x="33" y="96"/>
                  <a:pt x="33" y="95"/>
                  <a:pt x="32" y="94"/>
                </a:cubicBezTo>
                <a:cubicBezTo>
                  <a:pt x="32" y="93"/>
                  <a:pt x="32" y="91"/>
                  <a:pt x="31" y="90"/>
                </a:cubicBezTo>
                <a:cubicBezTo>
                  <a:pt x="31" y="88"/>
                  <a:pt x="31" y="84"/>
                  <a:pt x="30" y="83"/>
                </a:cubicBezTo>
                <a:cubicBezTo>
                  <a:pt x="30" y="82"/>
                  <a:pt x="29" y="79"/>
                  <a:pt x="28" y="79"/>
                </a:cubicBezTo>
                <a:cubicBezTo>
                  <a:pt x="28" y="78"/>
                  <a:pt x="27" y="77"/>
                  <a:pt x="26" y="76"/>
                </a:cubicBezTo>
                <a:cubicBezTo>
                  <a:pt x="25" y="76"/>
                  <a:pt x="24" y="75"/>
                  <a:pt x="23" y="75"/>
                </a:cubicBezTo>
                <a:cubicBezTo>
                  <a:pt x="23" y="75"/>
                  <a:pt x="23" y="75"/>
                  <a:pt x="22" y="74"/>
                </a:cubicBezTo>
                <a:cubicBezTo>
                  <a:pt x="22" y="74"/>
                  <a:pt x="22" y="74"/>
                  <a:pt x="22" y="74"/>
                </a:cubicBezTo>
                <a:cubicBezTo>
                  <a:pt x="23" y="72"/>
                  <a:pt x="23" y="68"/>
                  <a:pt x="24" y="67"/>
                </a:cubicBezTo>
                <a:cubicBezTo>
                  <a:pt x="25" y="65"/>
                  <a:pt x="29" y="63"/>
                  <a:pt x="31" y="62"/>
                </a:cubicBezTo>
                <a:cubicBezTo>
                  <a:pt x="33" y="61"/>
                  <a:pt x="43" y="61"/>
                  <a:pt x="43" y="61"/>
                </a:cubicBezTo>
                <a:cubicBezTo>
                  <a:pt x="44" y="61"/>
                  <a:pt x="50" y="63"/>
                  <a:pt x="52" y="64"/>
                </a:cubicBezTo>
                <a:cubicBezTo>
                  <a:pt x="53" y="65"/>
                  <a:pt x="56" y="70"/>
                  <a:pt x="58" y="70"/>
                </a:cubicBezTo>
                <a:cubicBezTo>
                  <a:pt x="60" y="72"/>
                  <a:pt x="66" y="73"/>
                  <a:pt x="69" y="73"/>
                </a:cubicBezTo>
                <a:cubicBezTo>
                  <a:pt x="71" y="74"/>
                  <a:pt x="76" y="74"/>
                  <a:pt x="79" y="73"/>
                </a:cubicBezTo>
                <a:cubicBezTo>
                  <a:pt x="81" y="72"/>
                  <a:pt x="84" y="70"/>
                  <a:pt x="85" y="68"/>
                </a:cubicBezTo>
                <a:cubicBezTo>
                  <a:pt x="86" y="66"/>
                  <a:pt x="86" y="62"/>
                  <a:pt x="86" y="61"/>
                </a:cubicBezTo>
                <a:cubicBezTo>
                  <a:pt x="85" y="59"/>
                  <a:pt x="82" y="56"/>
                  <a:pt x="81" y="54"/>
                </a:cubicBezTo>
                <a:cubicBezTo>
                  <a:pt x="79" y="52"/>
                  <a:pt x="75" y="49"/>
                  <a:pt x="74" y="47"/>
                </a:cubicBezTo>
                <a:cubicBezTo>
                  <a:pt x="74" y="46"/>
                  <a:pt x="72" y="43"/>
                  <a:pt x="72" y="42"/>
                </a:cubicBezTo>
                <a:cubicBezTo>
                  <a:pt x="73" y="40"/>
                  <a:pt x="75" y="37"/>
                  <a:pt x="75" y="35"/>
                </a:cubicBezTo>
                <a:cubicBezTo>
                  <a:pt x="76" y="34"/>
                  <a:pt x="75" y="31"/>
                  <a:pt x="75" y="30"/>
                </a:cubicBezTo>
                <a:cubicBezTo>
                  <a:pt x="74" y="29"/>
                  <a:pt x="73" y="28"/>
                  <a:pt x="72" y="28"/>
                </a:cubicBezTo>
                <a:cubicBezTo>
                  <a:pt x="72" y="27"/>
                  <a:pt x="72" y="25"/>
                  <a:pt x="73" y="24"/>
                </a:cubicBezTo>
                <a:cubicBezTo>
                  <a:pt x="74" y="22"/>
                  <a:pt x="78" y="22"/>
                  <a:pt x="80" y="21"/>
                </a:cubicBezTo>
                <a:cubicBezTo>
                  <a:pt x="82" y="21"/>
                  <a:pt x="86" y="21"/>
                  <a:pt x="87" y="21"/>
                </a:cubicBezTo>
                <a:cubicBezTo>
                  <a:pt x="89" y="21"/>
                  <a:pt x="92" y="19"/>
                  <a:pt x="93" y="18"/>
                </a:cubicBezTo>
                <a:cubicBezTo>
                  <a:pt x="95" y="17"/>
                  <a:pt x="97" y="13"/>
                  <a:pt x="99" y="12"/>
                </a:cubicBezTo>
                <a:cubicBezTo>
                  <a:pt x="100" y="11"/>
                  <a:pt x="104" y="10"/>
                  <a:pt x="105" y="9"/>
                </a:cubicBezTo>
                <a:cubicBezTo>
                  <a:pt x="108" y="9"/>
                  <a:pt x="112" y="8"/>
                  <a:pt x="115" y="9"/>
                </a:cubicBezTo>
                <a:cubicBezTo>
                  <a:pt x="116" y="9"/>
                  <a:pt x="118" y="10"/>
                  <a:pt x="119" y="11"/>
                </a:cubicBezTo>
                <a:cubicBezTo>
                  <a:pt x="120" y="13"/>
                  <a:pt x="120" y="16"/>
                  <a:pt x="120" y="18"/>
                </a:cubicBezTo>
                <a:cubicBezTo>
                  <a:pt x="119" y="20"/>
                  <a:pt x="117" y="23"/>
                  <a:pt x="116" y="25"/>
                </a:cubicBezTo>
                <a:cubicBezTo>
                  <a:pt x="115" y="26"/>
                  <a:pt x="114" y="30"/>
                  <a:pt x="114" y="32"/>
                </a:cubicBezTo>
                <a:cubicBezTo>
                  <a:pt x="114" y="34"/>
                  <a:pt x="115" y="37"/>
                  <a:pt x="117" y="38"/>
                </a:cubicBezTo>
                <a:cubicBezTo>
                  <a:pt x="118" y="39"/>
                  <a:pt x="121" y="39"/>
                  <a:pt x="122" y="38"/>
                </a:cubicBezTo>
                <a:cubicBezTo>
                  <a:pt x="124" y="38"/>
                  <a:pt x="126" y="36"/>
                  <a:pt x="127" y="35"/>
                </a:cubicBezTo>
                <a:cubicBezTo>
                  <a:pt x="130" y="35"/>
                  <a:pt x="134" y="35"/>
                  <a:pt x="136" y="36"/>
                </a:cubicBezTo>
                <a:cubicBezTo>
                  <a:pt x="139" y="36"/>
                  <a:pt x="143" y="39"/>
                  <a:pt x="146" y="40"/>
                </a:cubicBezTo>
                <a:cubicBezTo>
                  <a:pt x="148" y="41"/>
                  <a:pt x="155" y="43"/>
                  <a:pt x="157" y="41"/>
                </a:cubicBezTo>
                <a:cubicBezTo>
                  <a:pt x="158" y="40"/>
                  <a:pt x="157" y="38"/>
                  <a:pt x="157" y="36"/>
                </a:cubicBezTo>
                <a:cubicBezTo>
                  <a:pt x="157" y="35"/>
                  <a:pt x="156" y="32"/>
                  <a:pt x="157" y="31"/>
                </a:cubicBezTo>
                <a:cubicBezTo>
                  <a:pt x="157" y="30"/>
                  <a:pt x="160" y="27"/>
                  <a:pt x="161" y="26"/>
                </a:cubicBezTo>
                <a:cubicBezTo>
                  <a:pt x="162" y="25"/>
                  <a:pt x="166" y="22"/>
                  <a:pt x="167" y="21"/>
                </a:cubicBezTo>
                <a:cubicBezTo>
                  <a:pt x="169" y="20"/>
                  <a:pt x="171" y="17"/>
                  <a:pt x="173" y="16"/>
                </a:cubicBezTo>
                <a:cubicBezTo>
                  <a:pt x="175" y="15"/>
                  <a:pt x="179" y="11"/>
                  <a:pt x="180" y="9"/>
                </a:cubicBezTo>
                <a:cubicBezTo>
                  <a:pt x="182" y="8"/>
                  <a:pt x="183" y="4"/>
                  <a:pt x="185" y="3"/>
                </a:cubicBezTo>
                <a:cubicBezTo>
                  <a:pt x="186" y="2"/>
                  <a:pt x="191" y="0"/>
                  <a:pt x="192" y="0"/>
                </a:cubicBezTo>
                <a:cubicBezTo>
                  <a:pt x="195" y="0"/>
                  <a:pt x="198" y="1"/>
                  <a:pt x="200" y="1"/>
                </a:cubicBezTo>
                <a:cubicBezTo>
                  <a:pt x="202" y="2"/>
                  <a:pt x="206" y="4"/>
                  <a:pt x="208" y="5"/>
                </a:cubicBezTo>
                <a:cubicBezTo>
                  <a:pt x="209" y="6"/>
                  <a:pt x="212" y="9"/>
                  <a:pt x="213" y="12"/>
                </a:cubicBezTo>
                <a:cubicBezTo>
                  <a:pt x="213" y="13"/>
                  <a:pt x="213" y="15"/>
                  <a:pt x="212" y="16"/>
                </a:cubicBezTo>
                <a:cubicBezTo>
                  <a:pt x="212" y="17"/>
                  <a:pt x="210" y="19"/>
                  <a:pt x="210" y="20"/>
                </a:cubicBezTo>
                <a:cubicBezTo>
                  <a:pt x="209" y="21"/>
                  <a:pt x="210" y="25"/>
                  <a:pt x="210" y="26"/>
                </a:cubicBezTo>
                <a:cubicBezTo>
                  <a:pt x="210" y="28"/>
                  <a:pt x="211" y="33"/>
                  <a:pt x="211" y="35"/>
                </a:cubicBezTo>
                <a:cubicBezTo>
                  <a:pt x="211" y="36"/>
                  <a:pt x="211" y="38"/>
                  <a:pt x="210" y="39"/>
                </a:cubicBezTo>
                <a:cubicBezTo>
                  <a:pt x="209" y="40"/>
                  <a:pt x="207" y="38"/>
                  <a:pt x="206" y="38"/>
                </a:cubicBezTo>
                <a:cubicBezTo>
                  <a:pt x="205" y="38"/>
                  <a:pt x="203" y="36"/>
                  <a:pt x="203" y="35"/>
                </a:cubicBezTo>
                <a:cubicBezTo>
                  <a:pt x="202" y="35"/>
                  <a:pt x="200" y="34"/>
                  <a:pt x="199" y="34"/>
                </a:cubicBezTo>
                <a:cubicBezTo>
                  <a:pt x="197" y="34"/>
                  <a:pt x="195" y="35"/>
                  <a:pt x="194" y="36"/>
                </a:cubicBezTo>
                <a:cubicBezTo>
                  <a:pt x="193" y="36"/>
                  <a:pt x="191" y="38"/>
                  <a:pt x="191" y="40"/>
                </a:cubicBezTo>
                <a:cubicBezTo>
                  <a:pt x="191" y="41"/>
                  <a:pt x="192" y="43"/>
                  <a:pt x="193" y="45"/>
                </a:cubicBezTo>
                <a:cubicBezTo>
                  <a:pt x="195" y="46"/>
                  <a:pt x="198" y="49"/>
                  <a:pt x="200" y="49"/>
                </a:cubicBezTo>
                <a:cubicBezTo>
                  <a:pt x="202" y="50"/>
                  <a:pt x="206" y="49"/>
                  <a:pt x="208" y="49"/>
                </a:cubicBezTo>
                <a:cubicBezTo>
                  <a:pt x="211" y="48"/>
                  <a:pt x="215" y="46"/>
                  <a:pt x="219" y="45"/>
                </a:cubicBezTo>
                <a:cubicBezTo>
                  <a:pt x="221" y="45"/>
                  <a:pt x="225" y="44"/>
                  <a:pt x="227" y="45"/>
                </a:cubicBezTo>
                <a:cubicBezTo>
                  <a:pt x="229" y="46"/>
                  <a:pt x="232" y="49"/>
                  <a:pt x="234" y="50"/>
                </a:cubicBezTo>
                <a:cubicBezTo>
                  <a:pt x="235" y="50"/>
                  <a:pt x="238" y="52"/>
                  <a:pt x="240" y="52"/>
                </a:cubicBezTo>
                <a:cubicBezTo>
                  <a:pt x="241" y="52"/>
                  <a:pt x="244" y="51"/>
                  <a:pt x="246" y="50"/>
                </a:cubicBezTo>
                <a:cubicBezTo>
                  <a:pt x="247" y="50"/>
                  <a:pt x="249" y="48"/>
                  <a:pt x="250" y="47"/>
                </a:cubicBezTo>
                <a:cubicBezTo>
                  <a:pt x="251" y="46"/>
                  <a:pt x="252" y="43"/>
                  <a:pt x="253" y="42"/>
                </a:cubicBezTo>
                <a:cubicBezTo>
                  <a:pt x="254" y="41"/>
                  <a:pt x="256" y="38"/>
                  <a:pt x="258" y="36"/>
                </a:cubicBezTo>
                <a:cubicBezTo>
                  <a:pt x="259" y="35"/>
                  <a:pt x="261" y="33"/>
                  <a:pt x="262" y="32"/>
                </a:cubicBezTo>
                <a:cubicBezTo>
                  <a:pt x="263" y="30"/>
                  <a:pt x="265" y="28"/>
                  <a:pt x="266" y="26"/>
                </a:cubicBezTo>
                <a:cubicBezTo>
                  <a:pt x="267" y="24"/>
                  <a:pt x="268" y="20"/>
                  <a:pt x="268" y="18"/>
                </a:cubicBezTo>
                <a:cubicBezTo>
                  <a:pt x="269" y="17"/>
                  <a:pt x="269" y="13"/>
                  <a:pt x="269" y="11"/>
                </a:cubicBezTo>
                <a:cubicBezTo>
                  <a:pt x="270" y="10"/>
                  <a:pt x="271" y="8"/>
                  <a:pt x="272" y="8"/>
                </a:cubicBezTo>
                <a:cubicBezTo>
                  <a:pt x="272" y="8"/>
                  <a:pt x="274" y="9"/>
                  <a:pt x="275" y="9"/>
                </a:cubicBezTo>
                <a:cubicBezTo>
                  <a:pt x="277" y="10"/>
                  <a:pt x="280" y="13"/>
                  <a:pt x="281" y="14"/>
                </a:cubicBezTo>
                <a:cubicBezTo>
                  <a:pt x="284" y="15"/>
                  <a:pt x="288" y="18"/>
                  <a:pt x="289" y="20"/>
                </a:cubicBezTo>
                <a:cubicBezTo>
                  <a:pt x="291" y="21"/>
                  <a:pt x="293" y="26"/>
                  <a:pt x="293" y="28"/>
                </a:cubicBezTo>
                <a:cubicBezTo>
                  <a:pt x="294" y="30"/>
                  <a:pt x="294" y="33"/>
                  <a:pt x="294" y="34"/>
                </a:cubicBezTo>
                <a:cubicBezTo>
                  <a:pt x="294" y="36"/>
                  <a:pt x="294" y="40"/>
                  <a:pt x="293" y="42"/>
                </a:cubicBezTo>
                <a:cubicBezTo>
                  <a:pt x="293" y="43"/>
                  <a:pt x="291" y="46"/>
                  <a:pt x="290" y="48"/>
                </a:cubicBezTo>
                <a:cubicBezTo>
                  <a:pt x="290" y="50"/>
                  <a:pt x="289" y="54"/>
                  <a:pt x="290" y="56"/>
                </a:cubicBezTo>
                <a:cubicBezTo>
                  <a:pt x="290" y="58"/>
                  <a:pt x="291" y="62"/>
                  <a:pt x="292" y="65"/>
                </a:cubicBezTo>
                <a:cubicBezTo>
                  <a:pt x="293" y="67"/>
                  <a:pt x="299" y="70"/>
                  <a:pt x="301" y="72"/>
                </a:cubicBezTo>
                <a:cubicBezTo>
                  <a:pt x="302" y="74"/>
                  <a:pt x="303" y="77"/>
                  <a:pt x="303" y="79"/>
                </a:cubicBezTo>
                <a:cubicBezTo>
                  <a:pt x="304" y="80"/>
                  <a:pt x="305" y="83"/>
                  <a:pt x="305" y="85"/>
                </a:cubicBezTo>
                <a:cubicBezTo>
                  <a:pt x="306" y="87"/>
                  <a:pt x="307" y="91"/>
                  <a:pt x="308" y="92"/>
                </a:cubicBezTo>
                <a:cubicBezTo>
                  <a:pt x="309" y="94"/>
                  <a:pt x="311" y="95"/>
                  <a:pt x="313" y="96"/>
                </a:cubicBezTo>
                <a:cubicBezTo>
                  <a:pt x="315" y="97"/>
                  <a:pt x="319" y="97"/>
                  <a:pt x="321" y="97"/>
                </a:cubicBezTo>
                <a:cubicBezTo>
                  <a:pt x="323" y="96"/>
                  <a:pt x="328" y="95"/>
                  <a:pt x="330" y="95"/>
                </a:cubicBezTo>
                <a:cubicBezTo>
                  <a:pt x="331" y="95"/>
                  <a:pt x="334" y="94"/>
                  <a:pt x="336" y="95"/>
                </a:cubicBezTo>
                <a:cubicBezTo>
                  <a:pt x="337" y="95"/>
                  <a:pt x="338" y="98"/>
                  <a:pt x="339" y="99"/>
                </a:cubicBezTo>
                <a:cubicBezTo>
                  <a:pt x="339" y="100"/>
                  <a:pt x="339" y="103"/>
                  <a:pt x="338" y="105"/>
                </a:cubicBezTo>
                <a:cubicBezTo>
                  <a:pt x="338" y="107"/>
                  <a:pt x="336" y="109"/>
                  <a:pt x="335" y="111"/>
                </a:cubicBezTo>
                <a:cubicBezTo>
                  <a:pt x="334" y="112"/>
                  <a:pt x="333" y="114"/>
                  <a:pt x="333" y="115"/>
                </a:cubicBezTo>
                <a:cubicBezTo>
                  <a:pt x="333" y="117"/>
                  <a:pt x="334" y="118"/>
                  <a:pt x="336" y="119"/>
                </a:cubicBezTo>
                <a:cubicBezTo>
                  <a:pt x="335" y="120"/>
                  <a:pt x="335" y="121"/>
                  <a:pt x="335" y="121"/>
                </a:cubicBezTo>
                <a:cubicBezTo>
                  <a:pt x="335" y="123"/>
                  <a:pt x="334" y="124"/>
                  <a:pt x="334" y="126"/>
                </a:cubicBezTo>
                <a:cubicBezTo>
                  <a:pt x="333" y="127"/>
                  <a:pt x="333" y="130"/>
                  <a:pt x="333" y="132"/>
                </a:cubicBezTo>
                <a:cubicBezTo>
                  <a:pt x="332" y="133"/>
                  <a:pt x="332" y="136"/>
                  <a:pt x="332" y="138"/>
                </a:cubicBezTo>
                <a:cubicBezTo>
                  <a:pt x="332" y="139"/>
                  <a:pt x="331" y="141"/>
                  <a:pt x="331" y="143"/>
                </a:cubicBezTo>
                <a:cubicBezTo>
                  <a:pt x="331" y="144"/>
                  <a:pt x="332" y="145"/>
                  <a:pt x="332" y="146"/>
                </a:cubicBezTo>
                <a:cubicBezTo>
                  <a:pt x="332" y="146"/>
                  <a:pt x="333" y="148"/>
                  <a:pt x="334" y="148"/>
                </a:cubicBezTo>
                <a:cubicBezTo>
                  <a:pt x="334" y="149"/>
                  <a:pt x="335" y="150"/>
                  <a:pt x="336" y="151"/>
                </a:cubicBezTo>
                <a:cubicBezTo>
                  <a:pt x="337" y="151"/>
                  <a:pt x="338" y="152"/>
                  <a:pt x="339" y="153"/>
                </a:cubicBezTo>
                <a:cubicBezTo>
                  <a:pt x="341" y="153"/>
                  <a:pt x="343" y="155"/>
                  <a:pt x="344" y="156"/>
                </a:cubicBezTo>
                <a:cubicBezTo>
                  <a:pt x="345" y="157"/>
                  <a:pt x="346" y="160"/>
                  <a:pt x="347" y="161"/>
                </a:cubicBezTo>
                <a:cubicBezTo>
                  <a:pt x="347" y="162"/>
                  <a:pt x="348" y="165"/>
                  <a:pt x="349" y="167"/>
                </a:cubicBezTo>
                <a:cubicBezTo>
                  <a:pt x="349" y="169"/>
                  <a:pt x="349" y="172"/>
                  <a:pt x="348" y="174"/>
                </a:cubicBezTo>
                <a:cubicBezTo>
                  <a:pt x="348" y="176"/>
                  <a:pt x="347" y="179"/>
                  <a:pt x="346" y="181"/>
                </a:cubicBezTo>
                <a:cubicBezTo>
                  <a:pt x="345" y="182"/>
                  <a:pt x="343" y="185"/>
                  <a:pt x="341" y="185"/>
                </a:cubicBezTo>
                <a:cubicBezTo>
                  <a:pt x="341" y="186"/>
                  <a:pt x="339" y="187"/>
                  <a:pt x="338" y="187"/>
                </a:cubicBezTo>
                <a:cubicBezTo>
                  <a:pt x="337" y="187"/>
                  <a:pt x="337" y="187"/>
                  <a:pt x="336" y="187"/>
                </a:cubicBezTo>
                <a:cubicBezTo>
                  <a:pt x="335" y="187"/>
                  <a:pt x="334" y="187"/>
                  <a:pt x="333" y="187"/>
                </a:cubicBezTo>
                <a:cubicBezTo>
                  <a:pt x="333" y="186"/>
                  <a:pt x="332" y="185"/>
                  <a:pt x="332" y="185"/>
                </a:cubicBezTo>
                <a:cubicBezTo>
                  <a:pt x="331" y="185"/>
                  <a:pt x="330" y="185"/>
                  <a:pt x="329" y="185"/>
                </a:cubicBezTo>
                <a:cubicBezTo>
                  <a:pt x="329" y="185"/>
                  <a:pt x="328" y="187"/>
                  <a:pt x="327" y="188"/>
                </a:cubicBezTo>
                <a:cubicBezTo>
                  <a:pt x="327" y="189"/>
                  <a:pt x="326" y="190"/>
                  <a:pt x="325" y="191"/>
                </a:cubicBezTo>
                <a:cubicBezTo>
                  <a:pt x="325" y="191"/>
                  <a:pt x="324" y="193"/>
                  <a:pt x="323" y="193"/>
                </a:cubicBezTo>
                <a:cubicBezTo>
                  <a:pt x="322" y="193"/>
                  <a:pt x="321" y="193"/>
                  <a:pt x="320" y="193"/>
                </a:cubicBezTo>
                <a:cubicBezTo>
                  <a:pt x="319" y="194"/>
                  <a:pt x="317" y="194"/>
                  <a:pt x="315" y="195"/>
                </a:cubicBezTo>
                <a:cubicBezTo>
                  <a:pt x="313" y="196"/>
                  <a:pt x="309" y="197"/>
                  <a:pt x="308" y="198"/>
                </a:cubicBezTo>
                <a:cubicBezTo>
                  <a:pt x="306" y="199"/>
                  <a:pt x="305" y="201"/>
                  <a:pt x="303" y="201"/>
                </a:cubicBezTo>
                <a:cubicBezTo>
                  <a:pt x="302" y="202"/>
                  <a:pt x="300" y="205"/>
                  <a:pt x="298" y="207"/>
                </a:cubicBezTo>
                <a:cubicBezTo>
                  <a:pt x="296" y="208"/>
                  <a:pt x="294" y="210"/>
                  <a:pt x="292" y="212"/>
                </a:cubicBezTo>
                <a:cubicBezTo>
                  <a:pt x="291" y="213"/>
                  <a:pt x="288" y="214"/>
                  <a:pt x="286" y="215"/>
                </a:cubicBezTo>
                <a:cubicBezTo>
                  <a:pt x="284" y="215"/>
                  <a:pt x="280" y="215"/>
                  <a:pt x="279" y="215"/>
                </a:cubicBezTo>
                <a:cubicBezTo>
                  <a:pt x="277" y="216"/>
                  <a:pt x="274" y="216"/>
                  <a:pt x="272" y="217"/>
                </a:cubicBezTo>
                <a:cubicBezTo>
                  <a:pt x="271" y="217"/>
                  <a:pt x="268" y="219"/>
                  <a:pt x="267" y="220"/>
                </a:cubicBezTo>
                <a:cubicBezTo>
                  <a:pt x="266" y="221"/>
                  <a:pt x="266" y="223"/>
                  <a:pt x="265" y="225"/>
                </a:cubicBezTo>
                <a:cubicBezTo>
                  <a:pt x="265" y="226"/>
                  <a:pt x="264" y="228"/>
                  <a:pt x="264" y="229"/>
                </a:cubicBezTo>
                <a:cubicBezTo>
                  <a:pt x="264" y="230"/>
                  <a:pt x="262" y="232"/>
                  <a:pt x="262" y="232"/>
                </a:cubicBezTo>
                <a:cubicBezTo>
                  <a:pt x="260" y="233"/>
                  <a:pt x="258" y="234"/>
                  <a:pt x="257" y="234"/>
                </a:cubicBezTo>
                <a:cubicBezTo>
                  <a:pt x="256" y="235"/>
                  <a:pt x="256" y="235"/>
                  <a:pt x="255" y="235"/>
                </a:cubicBezTo>
                <a:cubicBezTo>
                  <a:pt x="254" y="235"/>
                  <a:pt x="252" y="235"/>
                  <a:pt x="252" y="235"/>
                </a:cubicBezTo>
                <a:cubicBezTo>
                  <a:pt x="251" y="235"/>
                  <a:pt x="248" y="236"/>
                  <a:pt x="247" y="236"/>
                </a:cubicBezTo>
                <a:cubicBezTo>
                  <a:pt x="245" y="237"/>
                  <a:pt x="242" y="238"/>
                  <a:pt x="241" y="239"/>
                </a:cubicBezTo>
                <a:cubicBezTo>
                  <a:pt x="240" y="239"/>
                  <a:pt x="237" y="241"/>
                  <a:pt x="236" y="242"/>
                </a:cubicBezTo>
                <a:cubicBezTo>
                  <a:pt x="234" y="242"/>
                  <a:pt x="231" y="243"/>
                  <a:pt x="229" y="244"/>
                </a:cubicBezTo>
                <a:cubicBezTo>
                  <a:pt x="228" y="244"/>
                  <a:pt x="225" y="244"/>
                  <a:pt x="224" y="245"/>
                </a:cubicBezTo>
                <a:cubicBezTo>
                  <a:pt x="223" y="245"/>
                  <a:pt x="221" y="245"/>
                  <a:pt x="220" y="246"/>
                </a:cubicBezTo>
                <a:cubicBezTo>
                  <a:pt x="220" y="246"/>
                  <a:pt x="218" y="248"/>
                  <a:pt x="217" y="249"/>
                </a:cubicBezTo>
                <a:cubicBezTo>
                  <a:pt x="216" y="250"/>
                  <a:pt x="215" y="251"/>
                  <a:pt x="214" y="251"/>
                </a:cubicBezTo>
                <a:cubicBezTo>
                  <a:pt x="213" y="251"/>
                  <a:pt x="211" y="251"/>
                  <a:pt x="210" y="251"/>
                </a:cubicBezTo>
                <a:cubicBezTo>
                  <a:pt x="209" y="251"/>
                  <a:pt x="207" y="250"/>
                  <a:pt x="207" y="250"/>
                </a:cubicBezTo>
                <a:cubicBezTo>
                  <a:pt x="206" y="250"/>
                  <a:pt x="205" y="247"/>
                  <a:pt x="204" y="246"/>
                </a:cubicBezTo>
                <a:cubicBezTo>
                  <a:pt x="204" y="246"/>
                  <a:pt x="203" y="244"/>
                  <a:pt x="202" y="243"/>
                </a:cubicBezTo>
                <a:cubicBezTo>
                  <a:pt x="201" y="243"/>
                  <a:pt x="200" y="241"/>
                  <a:pt x="199" y="241"/>
                </a:cubicBezTo>
                <a:cubicBezTo>
                  <a:pt x="199" y="241"/>
                  <a:pt x="197" y="241"/>
                  <a:pt x="196" y="241"/>
                </a:cubicBezTo>
                <a:cubicBezTo>
                  <a:pt x="195" y="241"/>
                  <a:pt x="193" y="241"/>
                  <a:pt x="192" y="241"/>
                </a:cubicBezTo>
                <a:cubicBezTo>
                  <a:pt x="191" y="241"/>
                  <a:pt x="190" y="241"/>
                  <a:pt x="189" y="242"/>
                </a:cubicBezTo>
                <a:cubicBezTo>
                  <a:pt x="187" y="242"/>
                  <a:pt x="185" y="243"/>
                  <a:pt x="184" y="243"/>
                </a:cubicBezTo>
                <a:cubicBezTo>
                  <a:pt x="183" y="244"/>
                  <a:pt x="181" y="245"/>
                  <a:pt x="180" y="245"/>
                </a:cubicBezTo>
                <a:cubicBezTo>
                  <a:pt x="179" y="245"/>
                  <a:pt x="178" y="245"/>
                  <a:pt x="177" y="246"/>
                </a:cubicBezTo>
                <a:cubicBezTo>
                  <a:pt x="176" y="246"/>
                  <a:pt x="174" y="248"/>
                  <a:pt x="173" y="249"/>
                </a:cubicBezTo>
                <a:cubicBezTo>
                  <a:pt x="173" y="249"/>
                  <a:pt x="171" y="251"/>
                  <a:pt x="171" y="252"/>
                </a:cubicBezTo>
                <a:cubicBezTo>
                  <a:pt x="171" y="252"/>
                  <a:pt x="170" y="253"/>
                  <a:pt x="170" y="254"/>
                </a:cubicBezTo>
                <a:cubicBezTo>
                  <a:pt x="169" y="254"/>
                  <a:pt x="168" y="254"/>
                  <a:pt x="168" y="254"/>
                </a:cubicBezTo>
                <a:cubicBezTo>
                  <a:pt x="167" y="253"/>
                  <a:pt x="167" y="253"/>
                  <a:pt x="167" y="253"/>
                </a:cubicBezTo>
                <a:cubicBezTo>
                  <a:pt x="167" y="252"/>
                  <a:pt x="167" y="250"/>
                  <a:pt x="167" y="250"/>
                </a:cubicBezTo>
                <a:cubicBezTo>
                  <a:pt x="167" y="249"/>
                  <a:pt x="166" y="248"/>
                  <a:pt x="166" y="247"/>
                </a:cubicBezTo>
                <a:cubicBezTo>
                  <a:pt x="165" y="246"/>
                  <a:pt x="164" y="246"/>
                  <a:pt x="163" y="246"/>
                </a:cubicBezTo>
                <a:cubicBezTo>
                  <a:pt x="163" y="246"/>
                  <a:pt x="161" y="245"/>
                  <a:pt x="161" y="245"/>
                </a:cubicBezTo>
                <a:cubicBezTo>
                  <a:pt x="159" y="245"/>
                  <a:pt x="157" y="245"/>
                  <a:pt x="156" y="245"/>
                </a:cubicBezTo>
                <a:cubicBezTo>
                  <a:pt x="155" y="246"/>
                  <a:pt x="154" y="246"/>
                  <a:pt x="152" y="247"/>
                </a:cubicBezTo>
                <a:cubicBezTo>
                  <a:pt x="152" y="247"/>
                  <a:pt x="150" y="247"/>
                  <a:pt x="150" y="247"/>
                </a:cubicBezTo>
                <a:cubicBezTo>
                  <a:pt x="149" y="247"/>
                  <a:pt x="147" y="247"/>
                  <a:pt x="147" y="247"/>
                </a:cubicBezTo>
                <a:cubicBezTo>
                  <a:pt x="146" y="247"/>
                  <a:pt x="144" y="248"/>
                  <a:pt x="144" y="248"/>
                </a:cubicBezTo>
                <a:cubicBezTo>
                  <a:pt x="143" y="249"/>
                  <a:pt x="142" y="250"/>
                  <a:pt x="141" y="250"/>
                </a:cubicBezTo>
                <a:cubicBezTo>
                  <a:pt x="141" y="250"/>
                  <a:pt x="140" y="252"/>
                  <a:pt x="140" y="252"/>
                </a:cubicBezTo>
                <a:cubicBezTo>
                  <a:pt x="139" y="253"/>
                  <a:pt x="138" y="255"/>
                  <a:pt x="137" y="256"/>
                </a:cubicBezTo>
                <a:cubicBezTo>
                  <a:pt x="137" y="256"/>
                  <a:pt x="136" y="258"/>
                  <a:pt x="136" y="258"/>
                </a:cubicBezTo>
                <a:cubicBezTo>
                  <a:pt x="135" y="258"/>
                  <a:pt x="134" y="259"/>
                  <a:pt x="134" y="259"/>
                </a:cubicBezTo>
                <a:cubicBezTo>
                  <a:pt x="133" y="259"/>
                  <a:pt x="132" y="259"/>
                  <a:pt x="131" y="259"/>
                </a:cubicBezTo>
                <a:cubicBezTo>
                  <a:pt x="130" y="259"/>
                  <a:pt x="129" y="258"/>
                  <a:pt x="129" y="258"/>
                </a:cubicBezTo>
                <a:cubicBezTo>
                  <a:pt x="128" y="257"/>
                  <a:pt x="126" y="256"/>
                  <a:pt x="126" y="255"/>
                </a:cubicBezTo>
                <a:cubicBezTo>
                  <a:pt x="125" y="255"/>
                  <a:pt x="123" y="254"/>
                  <a:pt x="122" y="254"/>
                </a:cubicBezTo>
                <a:cubicBezTo>
                  <a:pt x="122" y="254"/>
                  <a:pt x="120" y="255"/>
                  <a:pt x="119" y="255"/>
                </a:cubicBezTo>
                <a:cubicBezTo>
                  <a:pt x="118" y="256"/>
                  <a:pt x="117" y="256"/>
                  <a:pt x="116" y="257"/>
                </a:cubicBezTo>
                <a:cubicBezTo>
                  <a:pt x="115" y="257"/>
                  <a:pt x="114" y="257"/>
                  <a:pt x="113" y="257"/>
                </a:cubicBezTo>
                <a:cubicBezTo>
                  <a:pt x="113" y="257"/>
                  <a:pt x="111" y="257"/>
                  <a:pt x="110" y="257"/>
                </a:cubicBezTo>
                <a:cubicBezTo>
                  <a:pt x="110" y="257"/>
                  <a:pt x="109" y="256"/>
                  <a:pt x="108" y="255"/>
                </a:cubicBezTo>
                <a:cubicBezTo>
                  <a:pt x="107" y="255"/>
                  <a:pt x="106" y="254"/>
                  <a:pt x="106" y="254"/>
                </a:cubicBezTo>
                <a:cubicBezTo>
                  <a:pt x="105" y="254"/>
                  <a:pt x="103" y="255"/>
                  <a:pt x="103" y="256"/>
                </a:cubicBezTo>
                <a:cubicBezTo>
                  <a:pt x="102" y="256"/>
                  <a:pt x="101" y="257"/>
                  <a:pt x="100" y="258"/>
                </a:cubicBezTo>
                <a:cubicBezTo>
                  <a:pt x="100" y="258"/>
                  <a:pt x="98" y="258"/>
                  <a:pt x="98" y="258"/>
                </a:cubicBezTo>
                <a:cubicBezTo>
                  <a:pt x="97" y="258"/>
                  <a:pt x="95" y="258"/>
                  <a:pt x="94" y="258"/>
                </a:cubicBezTo>
                <a:cubicBezTo>
                  <a:pt x="93" y="258"/>
                  <a:pt x="92" y="258"/>
                  <a:pt x="91" y="257"/>
                </a:cubicBezTo>
                <a:cubicBezTo>
                  <a:pt x="90" y="257"/>
                  <a:pt x="90" y="256"/>
                  <a:pt x="89" y="256"/>
                </a:cubicBezTo>
                <a:cubicBezTo>
                  <a:pt x="88" y="255"/>
                  <a:pt x="87" y="254"/>
                  <a:pt x="87" y="254"/>
                </a:cubicBezTo>
                <a:cubicBezTo>
                  <a:pt x="86" y="254"/>
                  <a:pt x="83" y="254"/>
                  <a:pt x="82" y="254"/>
                </a:cubicBezTo>
                <a:cubicBezTo>
                  <a:pt x="82" y="254"/>
                  <a:pt x="80" y="255"/>
                  <a:pt x="79" y="256"/>
                </a:cubicBezTo>
                <a:cubicBezTo>
                  <a:pt x="78" y="256"/>
                  <a:pt x="77" y="256"/>
                  <a:pt x="76" y="256"/>
                </a:cubicBezTo>
                <a:cubicBezTo>
                  <a:pt x="74" y="256"/>
                  <a:pt x="72" y="256"/>
                  <a:pt x="71" y="256"/>
                </a:cubicBezTo>
                <a:cubicBezTo>
                  <a:pt x="71" y="255"/>
                  <a:pt x="69" y="254"/>
                  <a:pt x="69" y="254"/>
                </a:cubicBezTo>
                <a:cubicBezTo>
                  <a:pt x="68" y="253"/>
                  <a:pt x="68" y="251"/>
                  <a:pt x="68" y="250"/>
                </a:cubicBezTo>
                <a:cubicBezTo>
                  <a:pt x="68" y="250"/>
                  <a:pt x="67" y="249"/>
                  <a:pt x="67" y="248"/>
                </a:cubicBezTo>
                <a:cubicBezTo>
                  <a:pt x="66" y="247"/>
                  <a:pt x="67" y="246"/>
                  <a:pt x="67" y="245"/>
                </a:cubicBezTo>
                <a:cubicBezTo>
                  <a:pt x="67" y="244"/>
                  <a:pt x="67" y="242"/>
                  <a:pt x="67" y="241"/>
                </a:cubicBezTo>
                <a:cubicBezTo>
                  <a:pt x="67" y="241"/>
                  <a:pt x="66" y="239"/>
                  <a:pt x="66" y="239"/>
                </a:cubicBezTo>
                <a:cubicBezTo>
                  <a:pt x="65" y="239"/>
                  <a:pt x="63" y="239"/>
                  <a:pt x="63" y="239"/>
                </a:cubicBezTo>
                <a:cubicBezTo>
                  <a:pt x="62" y="239"/>
                  <a:pt x="61" y="240"/>
                  <a:pt x="61" y="241"/>
                </a:cubicBezTo>
                <a:cubicBezTo>
                  <a:pt x="60" y="242"/>
                  <a:pt x="61" y="244"/>
                  <a:pt x="61" y="245"/>
                </a:cubicBezTo>
                <a:cubicBezTo>
                  <a:pt x="60" y="246"/>
                  <a:pt x="59" y="246"/>
                  <a:pt x="59" y="246"/>
                </a:cubicBezTo>
                <a:cubicBezTo>
                  <a:pt x="58" y="246"/>
                  <a:pt x="57" y="246"/>
                  <a:pt x="57" y="246"/>
                </a:cubicBezTo>
                <a:cubicBezTo>
                  <a:pt x="56" y="246"/>
                  <a:pt x="56" y="244"/>
                  <a:pt x="55" y="244"/>
                </a:cubicBezTo>
                <a:cubicBezTo>
                  <a:pt x="55" y="243"/>
                  <a:pt x="54" y="243"/>
                  <a:pt x="54" y="242"/>
                </a:cubicBezTo>
                <a:cubicBezTo>
                  <a:pt x="53" y="242"/>
                  <a:pt x="53" y="241"/>
                  <a:pt x="53" y="240"/>
                </a:cubicBezTo>
                <a:cubicBezTo>
                  <a:pt x="52" y="240"/>
                  <a:pt x="49" y="241"/>
                  <a:pt x="49" y="241"/>
                </a:cubicBezTo>
                <a:cubicBezTo>
                  <a:pt x="48" y="241"/>
                  <a:pt x="46" y="239"/>
                  <a:pt x="45" y="239"/>
                </a:cubicBezTo>
                <a:cubicBezTo>
                  <a:pt x="44" y="238"/>
                  <a:pt x="43" y="237"/>
                  <a:pt x="42" y="237"/>
                </a:cubicBezTo>
                <a:cubicBezTo>
                  <a:pt x="41" y="236"/>
                  <a:pt x="39" y="235"/>
                  <a:pt x="39" y="234"/>
                </a:cubicBezTo>
                <a:cubicBezTo>
                  <a:pt x="38" y="234"/>
                  <a:pt x="37" y="232"/>
                  <a:pt x="37" y="232"/>
                </a:cubicBezTo>
                <a:cubicBezTo>
                  <a:pt x="36" y="232"/>
                  <a:pt x="35" y="232"/>
                  <a:pt x="35" y="232"/>
                </a:cubicBezTo>
                <a:cubicBezTo>
                  <a:pt x="34" y="231"/>
                  <a:pt x="33" y="232"/>
                  <a:pt x="33" y="232"/>
                </a:cubicBezTo>
                <a:cubicBezTo>
                  <a:pt x="33" y="232"/>
                  <a:pt x="32" y="233"/>
                  <a:pt x="31" y="233"/>
                </a:cubicBezTo>
                <a:cubicBezTo>
                  <a:pt x="31" y="234"/>
                  <a:pt x="30" y="234"/>
                  <a:pt x="29" y="234"/>
                </a:cubicBezTo>
                <a:cubicBezTo>
                  <a:pt x="29" y="235"/>
                  <a:pt x="28" y="235"/>
                  <a:pt x="27" y="236"/>
                </a:cubicBezTo>
                <a:cubicBezTo>
                  <a:pt x="26" y="236"/>
                  <a:pt x="26" y="237"/>
                  <a:pt x="25" y="237"/>
                </a:cubicBezTo>
                <a:cubicBezTo>
                  <a:pt x="25" y="237"/>
                  <a:pt x="25" y="237"/>
                  <a:pt x="25" y="23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" name="Freeform 7">
            <a:extLst>
              <a:ext uri="{FF2B5EF4-FFF2-40B4-BE49-F238E27FC236}">
                <a16:creationId xmlns:a16="http://schemas.microsoft.com/office/drawing/2014/main" id="{4E21D996-131D-4886-A6C2-AFC7FDDC78DE}"/>
              </a:ext>
            </a:extLst>
          </p:cNvPr>
          <p:cNvSpPr>
            <a:spLocks/>
          </p:cNvSpPr>
          <p:nvPr/>
        </p:nvSpPr>
        <p:spPr bwMode="auto">
          <a:xfrm>
            <a:off x="2204947" y="1778407"/>
            <a:ext cx="1098775" cy="1182502"/>
          </a:xfrm>
          <a:custGeom>
            <a:avLst/>
            <a:gdLst>
              <a:gd name="T0" fmla="*/ 279 w 308"/>
              <a:gd name="T1" fmla="*/ 316 h 331"/>
              <a:gd name="T2" fmla="*/ 249 w 308"/>
              <a:gd name="T3" fmla="*/ 327 h 331"/>
              <a:gd name="T4" fmla="*/ 228 w 308"/>
              <a:gd name="T5" fmla="*/ 309 h 331"/>
              <a:gd name="T6" fmla="*/ 201 w 308"/>
              <a:gd name="T7" fmla="*/ 303 h 331"/>
              <a:gd name="T8" fmla="*/ 189 w 308"/>
              <a:gd name="T9" fmla="*/ 293 h 331"/>
              <a:gd name="T10" fmla="*/ 172 w 308"/>
              <a:gd name="T11" fmla="*/ 298 h 331"/>
              <a:gd name="T12" fmla="*/ 153 w 308"/>
              <a:gd name="T13" fmla="*/ 300 h 331"/>
              <a:gd name="T14" fmla="*/ 147 w 308"/>
              <a:gd name="T15" fmla="*/ 286 h 331"/>
              <a:gd name="T16" fmla="*/ 135 w 308"/>
              <a:gd name="T17" fmla="*/ 285 h 331"/>
              <a:gd name="T18" fmla="*/ 125 w 308"/>
              <a:gd name="T19" fmla="*/ 289 h 331"/>
              <a:gd name="T20" fmla="*/ 128 w 308"/>
              <a:gd name="T21" fmla="*/ 300 h 331"/>
              <a:gd name="T22" fmla="*/ 115 w 308"/>
              <a:gd name="T23" fmla="*/ 306 h 331"/>
              <a:gd name="T24" fmla="*/ 99 w 308"/>
              <a:gd name="T25" fmla="*/ 304 h 331"/>
              <a:gd name="T26" fmla="*/ 93 w 308"/>
              <a:gd name="T27" fmla="*/ 313 h 331"/>
              <a:gd name="T28" fmla="*/ 96 w 308"/>
              <a:gd name="T29" fmla="*/ 325 h 331"/>
              <a:gd name="T30" fmla="*/ 75 w 308"/>
              <a:gd name="T31" fmla="*/ 321 h 331"/>
              <a:gd name="T32" fmla="*/ 64 w 308"/>
              <a:gd name="T33" fmla="*/ 302 h 331"/>
              <a:gd name="T34" fmla="*/ 53 w 308"/>
              <a:gd name="T35" fmla="*/ 285 h 331"/>
              <a:gd name="T36" fmla="*/ 32 w 308"/>
              <a:gd name="T37" fmla="*/ 274 h 331"/>
              <a:gd name="T38" fmla="*/ 18 w 308"/>
              <a:gd name="T39" fmla="*/ 261 h 331"/>
              <a:gd name="T40" fmla="*/ 20 w 308"/>
              <a:gd name="T41" fmla="*/ 236 h 331"/>
              <a:gd name="T42" fmla="*/ 22 w 308"/>
              <a:gd name="T43" fmla="*/ 209 h 331"/>
              <a:gd name="T44" fmla="*/ 14 w 308"/>
              <a:gd name="T45" fmla="*/ 182 h 331"/>
              <a:gd name="T46" fmla="*/ 3 w 308"/>
              <a:gd name="T47" fmla="*/ 163 h 331"/>
              <a:gd name="T48" fmla="*/ 0 w 308"/>
              <a:gd name="T49" fmla="*/ 139 h 331"/>
              <a:gd name="T50" fmla="*/ 29 w 308"/>
              <a:gd name="T51" fmla="*/ 120 h 331"/>
              <a:gd name="T52" fmla="*/ 91 w 308"/>
              <a:gd name="T53" fmla="*/ 85 h 331"/>
              <a:gd name="T54" fmla="*/ 126 w 308"/>
              <a:gd name="T55" fmla="*/ 64 h 331"/>
              <a:gd name="T56" fmla="*/ 156 w 308"/>
              <a:gd name="T57" fmla="*/ 42 h 331"/>
              <a:gd name="T58" fmla="*/ 186 w 308"/>
              <a:gd name="T59" fmla="*/ 25 h 331"/>
              <a:gd name="T60" fmla="*/ 219 w 308"/>
              <a:gd name="T61" fmla="*/ 18 h 331"/>
              <a:gd name="T62" fmla="*/ 250 w 308"/>
              <a:gd name="T63" fmla="*/ 6 h 331"/>
              <a:gd name="T64" fmla="*/ 266 w 308"/>
              <a:gd name="T65" fmla="*/ 5 h 331"/>
              <a:gd name="T66" fmla="*/ 264 w 308"/>
              <a:gd name="T67" fmla="*/ 29 h 331"/>
              <a:gd name="T68" fmla="*/ 271 w 308"/>
              <a:gd name="T69" fmla="*/ 55 h 331"/>
              <a:gd name="T70" fmla="*/ 273 w 308"/>
              <a:gd name="T71" fmla="*/ 69 h 331"/>
              <a:gd name="T72" fmla="*/ 268 w 308"/>
              <a:gd name="T73" fmla="*/ 87 h 331"/>
              <a:gd name="T74" fmla="*/ 275 w 308"/>
              <a:gd name="T75" fmla="*/ 111 h 331"/>
              <a:gd name="T76" fmla="*/ 267 w 308"/>
              <a:gd name="T77" fmla="*/ 124 h 331"/>
              <a:gd name="T78" fmla="*/ 255 w 308"/>
              <a:gd name="T79" fmla="*/ 137 h 331"/>
              <a:gd name="T80" fmla="*/ 271 w 308"/>
              <a:gd name="T81" fmla="*/ 148 h 331"/>
              <a:gd name="T82" fmla="*/ 286 w 308"/>
              <a:gd name="T83" fmla="*/ 160 h 331"/>
              <a:gd name="T84" fmla="*/ 283 w 308"/>
              <a:gd name="T85" fmla="*/ 171 h 331"/>
              <a:gd name="T86" fmla="*/ 286 w 308"/>
              <a:gd name="T87" fmla="*/ 192 h 331"/>
              <a:gd name="T88" fmla="*/ 283 w 308"/>
              <a:gd name="T89" fmla="*/ 210 h 331"/>
              <a:gd name="T90" fmla="*/ 290 w 308"/>
              <a:gd name="T91" fmla="*/ 221 h 331"/>
              <a:gd name="T92" fmla="*/ 279 w 308"/>
              <a:gd name="T93" fmla="*/ 236 h 331"/>
              <a:gd name="T94" fmla="*/ 294 w 308"/>
              <a:gd name="T95" fmla="*/ 239 h 331"/>
              <a:gd name="T96" fmla="*/ 298 w 308"/>
              <a:gd name="T97" fmla="*/ 260 h 331"/>
              <a:gd name="T98" fmla="*/ 308 w 308"/>
              <a:gd name="T99" fmla="*/ 285 h 331"/>
              <a:gd name="T100" fmla="*/ 292 w 308"/>
              <a:gd name="T101" fmla="*/ 303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08" h="331">
                <a:moveTo>
                  <a:pt x="292" y="303"/>
                </a:moveTo>
                <a:cubicBezTo>
                  <a:pt x="292" y="303"/>
                  <a:pt x="292" y="304"/>
                  <a:pt x="291" y="304"/>
                </a:cubicBezTo>
                <a:cubicBezTo>
                  <a:pt x="291" y="305"/>
                  <a:pt x="289" y="307"/>
                  <a:pt x="288" y="308"/>
                </a:cubicBezTo>
                <a:cubicBezTo>
                  <a:pt x="286" y="310"/>
                  <a:pt x="281" y="314"/>
                  <a:pt x="279" y="316"/>
                </a:cubicBezTo>
                <a:cubicBezTo>
                  <a:pt x="277" y="318"/>
                  <a:pt x="273" y="322"/>
                  <a:pt x="270" y="324"/>
                </a:cubicBezTo>
                <a:cubicBezTo>
                  <a:pt x="269" y="325"/>
                  <a:pt x="265" y="328"/>
                  <a:pt x="262" y="329"/>
                </a:cubicBezTo>
                <a:cubicBezTo>
                  <a:pt x="261" y="330"/>
                  <a:pt x="258" y="331"/>
                  <a:pt x="256" y="331"/>
                </a:cubicBezTo>
                <a:cubicBezTo>
                  <a:pt x="254" y="331"/>
                  <a:pt x="250" y="328"/>
                  <a:pt x="249" y="327"/>
                </a:cubicBezTo>
                <a:cubicBezTo>
                  <a:pt x="247" y="325"/>
                  <a:pt x="246" y="321"/>
                  <a:pt x="245" y="319"/>
                </a:cubicBezTo>
                <a:cubicBezTo>
                  <a:pt x="244" y="318"/>
                  <a:pt x="244" y="314"/>
                  <a:pt x="243" y="313"/>
                </a:cubicBezTo>
                <a:cubicBezTo>
                  <a:pt x="242" y="312"/>
                  <a:pt x="238" y="310"/>
                  <a:pt x="237" y="310"/>
                </a:cubicBezTo>
                <a:cubicBezTo>
                  <a:pt x="234" y="309"/>
                  <a:pt x="230" y="309"/>
                  <a:pt x="228" y="309"/>
                </a:cubicBezTo>
                <a:cubicBezTo>
                  <a:pt x="226" y="309"/>
                  <a:pt x="221" y="311"/>
                  <a:pt x="220" y="310"/>
                </a:cubicBezTo>
                <a:cubicBezTo>
                  <a:pt x="218" y="309"/>
                  <a:pt x="217" y="305"/>
                  <a:pt x="215" y="304"/>
                </a:cubicBezTo>
                <a:cubicBezTo>
                  <a:pt x="214" y="303"/>
                  <a:pt x="211" y="302"/>
                  <a:pt x="209" y="302"/>
                </a:cubicBezTo>
                <a:cubicBezTo>
                  <a:pt x="207" y="302"/>
                  <a:pt x="203" y="303"/>
                  <a:pt x="201" y="303"/>
                </a:cubicBezTo>
                <a:cubicBezTo>
                  <a:pt x="200" y="304"/>
                  <a:pt x="200" y="304"/>
                  <a:pt x="199" y="304"/>
                </a:cubicBezTo>
                <a:cubicBezTo>
                  <a:pt x="199" y="304"/>
                  <a:pt x="198" y="303"/>
                  <a:pt x="198" y="302"/>
                </a:cubicBezTo>
                <a:cubicBezTo>
                  <a:pt x="197" y="301"/>
                  <a:pt x="196" y="297"/>
                  <a:pt x="195" y="296"/>
                </a:cubicBezTo>
                <a:cubicBezTo>
                  <a:pt x="193" y="295"/>
                  <a:pt x="190" y="294"/>
                  <a:pt x="189" y="293"/>
                </a:cubicBezTo>
                <a:cubicBezTo>
                  <a:pt x="187" y="293"/>
                  <a:pt x="185" y="292"/>
                  <a:pt x="184" y="292"/>
                </a:cubicBezTo>
                <a:cubicBezTo>
                  <a:pt x="183" y="292"/>
                  <a:pt x="181" y="293"/>
                  <a:pt x="180" y="293"/>
                </a:cubicBezTo>
                <a:cubicBezTo>
                  <a:pt x="179" y="294"/>
                  <a:pt x="177" y="295"/>
                  <a:pt x="176" y="296"/>
                </a:cubicBezTo>
                <a:cubicBezTo>
                  <a:pt x="175" y="297"/>
                  <a:pt x="173" y="298"/>
                  <a:pt x="172" y="298"/>
                </a:cubicBezTo>
                <a:cubicBezTo>
                  <a:pt x="171" y="299"/>
                  <a:pt x="169" y="299"/>
                  <a:pt x="168" y="299"/>
                </a:cubicBezTo>
                <a:cubicBezTo>
                  <a:pt x="166" y="299"/>
                  <a:pt x="163" y="298"/>
                  <a:pt x="161" y="298"/>
                </a:cubicBezTo>
                <a:cubicBezTo>
                  <a:pt x="160" y="298"/>
                  <a:pt x="158" y="298"/>
                  <a:pt x="156" y="298"/>
                </a:cubicBezTo>
                <a:cubicBezTo>
                  <a:pt x="156" y="298"/>
                  <a:pt x="155" y="299"/>
                  <a:pt x="153" y="300"/>
                </a:cubicBezTo>
                <a:cubicBezTo>
                  <a:pt x="153" y="299"/>
                  <a:pt x="152" y="299"/>
                  <a:pt x="152" y="298"/>
                </a:cubicBezTo>
                <a:cubicBezTo>
                  <a:pt x="152" y="297"/>
                  <a:pt x="151" y="296"/>
                  <a:pt x="150" y="295"/>
                </a:cubicBezTo>
                <a:cubicBezTo>
                  <a:pt x="149" y="294"/>
                  <a:pt x="149" y="292"/>
                  <a:pt x="148" y="291"/>
                </a:cubicBezTo>
                <a:cubicBezTo>
                  <a:pt x="148" y="289"/>
                  <a:pt x="147" y="288"/>
                  <a:pt x="147" y="286"/>
                </a:cubicBezTo>
                <a:cubicBezTo>
                  <a:pt x="147" y="285"/>
                  <a:pt x="147" y="284"/>
                  <a:pt x="147" y="283"/>
                </a:cubicBezTo>
                <a:cubicBezTo>
                  <a:pt x="146" y="282"/>
                  <a:pt x="144" y="282"/>
                  <a:pt x="143" y="282"/>
                </a:cubicBezTo>
                <a:cubicBezTo>
                  <a:pt x="142" y="282"/>
                  <a:pt x="139" y="282"/>
                  <a:pt x="138" y="282"/>
                </a:cubicBezTo>
                <a:cubicBezTo>
                  <a:pt x="137" y="282"/>
                  <a:pt x="136" y="284"/>
                  <a:pt x="135" y="285"/>
                </a:cubicBezTo>
                <a:cubicBezTo>
                  <a:pt x="134" y="285"/>
                  <a:pt x="132" y="285"/>
                  <a:pt x="131" y="285"/>
                </a:cubicBezTo>
                <a:cubicBezTo>
                  <a:pt x="130" y="285"/>
                  <a:pt x="128" y="285"/>
                  <a:pt x="128" y="285"/>
                </a:cubicBezTo>
                <a:cubicBezTo>
                  <a:pt x="127" y="285"/>
                  <a:pt x="126" y="286"/>
                  <a:pt x="126" y="287"/>
                </a:cubicBezTo>
                <a:cubicBezTo>
                  <a:pt x="125" y="288"/>
                  <a:pt x="125" y="289"/>
                  <a:pt x="125" y="289"/>
                </a:cubicBezTo>
                <a:cubicBezTo>
                  <a:pt x="126" y="290"/>
                  <a:pt x="127" y="292"/>
                  <a:pt x="127" y="292"/>
                </a:cubicBezTo>
                <a:cubicBezTo>
                  <a:pt x="128" y="293"/>
                  <a:pt x="129" y="294"/>
                  <a:pt x="129" y="295"/>
                </a:cubicBezTo>
                <a:cubicBezTo>
                  <a:pt x="129" y="296"/>
                  <a:pt x="129" y="298"/>
                  <a:pt x="129" y="298"/>
                </a:cubicBezTo>
                <a:cubicBezTo>
                  <a:pt x="129" y="299"/>
                  <a:pt x="128" y="300"/>
                  <a:pt x="128" y="300"/>
                </a:cubicBezTo>
                <a:cubicBezTo>
                  <a:pt x="127" y="300"/>
                  <a:pt x="125" y="301"/>
                  <a:pt x="124" y="301"/>
                </a:cubicBezTo>
                <a:cubicBezTo>
                  <a:pt x="124" y="301"/>
                  <a:pt x="122" y="303"/>
                  <a:pt x="121" y="303"/>
                </a:cubicBezTo>
                <a:cubicBezTo>
                  <a:pt x="120" y="304"/>
                  <a:pt x="118" y="304"/>
                  <a:pt x="117" y="305"/>
                </a:cubicBezTo>
                <a:cubicBezTo>
                  <a:pt x="116" y="305"/>
                  <a:pt x="116" y="306"/>
                  <a:pt x="115" y="306"/>
                </a:cubicBezTo>
                <a:cubicBezTo>
                  <a:pt x="114" y="307"/>
                  <a:pt x="112" y="307"/>
                  <a:pt x="110" y="307"/>
                </a:cubicBezTo>
                <a:cubicBezTo>
                  <a:pt x="109" y="307"/>
                  <a:pt x="107" y="307"/>
                  <a:pt x="106" y="307"/>
                </a:cubicBezTo>
                <a:cubicBezTo>
                  <a:pt x="105" y="307"/>
                  <a:pt x="103" y="305"/>
                  <a:pt x="102" y="305"/>
                </a:cubicBezTo>
                <a:cubicBezTo>
                  <a:pt x="101" y="305"/>
                  <a:pt x="100" y="304"/>
                  <a:pt x="99" y="304"/>
                </a:cubicBezTo>
                <a:cubicBezTo>
                  <a:pt x="99" y="304"/>
                  <a:pt x="97" y="305"/>
                  <a:pt x="96" y="306"/>
                </a:cubicBezTo>
                <a:cubicBezTo>
                  <a:pt x="95" y="306"/>
                  <a:pt x="94" y="307"/>
                  <a:pt x="94" y="308"/>
                </a:cubicBezTo>
                <a:cubicBezTo>
                  <a:pt x="94" y="309"/>
                  <a:pt x="94" y="310"/>
                  <a:pt x="94" y="311"/>
                </a:cubicBezTo>
                <a:cubicBezTo>
                  <a:pt x="94" y="311"/>
                  <a:pt x="93" y="312"/>
                  <a:pt x="93" y="313"/>
                </a:cubicBezTo>
                <a:cubicBezTo>
                  <a:pt x="93" y="313"/>
                  <a:pt x="94" y="314"/>
                  <a:pt x="95" y="315"/>
                </a:cubicBezTo>
                <a:cubicBezTo>
                  <a:pt x="95" y="316"/>
                  <a:pt x="94" y="317"/>
                  <a:pt x="94" y="318"/>
                </a:cubicBezTo>
                <a:cubicBezTo>
                  <a:pt x="95" y="319"/>
                  <a:pt x="95" y="322"/>
                  <a:pt x="96" y="323"/>
                </a:cubicBezTo>
                <a:cubicBezTo>
                  <a:pt x="96" y="324"/>
                  <a:pt x="96" y="324"/>
                  <a:pt x="96" y="325"/>
                </a:cubicBezTo>
                <a:cubicBezTo>
                  <a:pt x="95" y="325"/>
                  <a:pt x="95" y="324"/>
                  <a:pt x="94" y="324"/>
                </a:cubicBezTo>
                <a:cubicBezTo>
                  <a:pt x="92" y="323"/>
                  <a:pt x="88" y="323"/>
                  <a:pt x="87" y="323"/>
                </a:cubicBezTo>
                <a:cubicBezTo>
                  <a:pt x="85" y="323"/>
                  <a:pt x="81" y="323"/>
                  <a:pt x="79" y="323"/>
                </a:cubicBezTo>
                <a:cubicBezTo>
                  <a:pt x="78" y="323"/>
                  <a:pt x="75" y="322"/>
                  <a:pt x="75" y="321"/>
                </a:cubicBezTo>
                <a:cubicBezTo>
                  <a:pt x="73" y="320"/>
                  <a:pt x="72" y="317"/>
                  <a:pt x="72" y="315"/>
                </a:cubicBezTo>
                <a:cubicBezTo>
                  <a:pt x="71" y="313"/>
                  <a:pt x="74" y="311"/>
                  <a:pt x="74" y="309"/>
                </a:cubicBezTo>
                <a:cubicBezTo>
                  <a:pt x="73" y="308"/>
                  <a:pt x="69" y="305"/>
                  <a:pt x="67" y="304"/>
                </a:cubicBezTo>
                <a:cubicBezTo>
                  <a:pt x="66" y="304"/>
                  <a:pt x="64" y="303"/>
                  <a:pt x="64" y="302"/>
                </a:cubicBezTo>
                <a:cubicBezTo>
                  <a:pt x="63" y="301"/>
                  <a:pt x="65" y="297"/>
                  <a:pt x="65" y="296"/>
                </a:cubicBezTo>
                <a:cubicBezTo>
                  <a:pt x="64" y="295"/>
                  <a:pt x="63" y="293"/>
                  <a:pt x="62" y="292"/>
                </a:cubicBezTo>
                <a:cubicBezTo>
                  <a:pt x="60" y="291"/>
                  <a:pt x="57" y="291"/>
                  <a:pt x="56" y="290"/>
                </a:cubicBezTo>
                <a:cubicBezTo>
                  <a:pt x="55" y="289"/>
                  <a:pt x="54" y="286"/>
                  <a:pt x="53" y="285"/>
                </a:cubicBezTo>
                <a:cubicBezTo>
                  <a:pt x="52" y="283"/>
                  <a:pt x="51" y="280"/>
                  <a:pt x="50" y="278"/>
                </a:cubicBezTo>
                <a:cubicBezTo>
                  <a:pt x="50" y="277"/>
                  <a:pt x="48" y="273"/>
                  <a:pt x="46" y="272"/>
                </a:cubicBezTo>
                <a:cubicBezTo>
                  <a:pt x="44" y="271"/>
                  <a:pt x="40" y="271"/>
                  <a:pt x="38" y="271"/>
                </a:cubicBezTo>
                <a:cubicBezTo>
                  <a:pt x="36" y="271"/>
                  <a:pt x="34" y="273"/>
                  <a:pt x="32" y="274"/>
                </a:cubicBezTo>
                <a:cubicBezTo>
                  <a:pt x="31" y="274"/>
                  <a:pt x="29" y="275"/>
                  <a:pt x="27" y="275"/>
                </a:cubicBezTo>
                <a:cubicBezTo>
                  <a:pt x="26" y="275"/>
                  <a:pt x="23" y="274"/>
                  <a:pt x="22" y="272"/>
                </a:cubicBezTo>
                <a:cubicBezTo>
                  <a:pt x="21" y="270"/>
                  <a:pt x="23" y="266"/>
                  <a:pt x="22" y="265"/>
                </a:cubicBezTo>
                <a:cubicBezTo>
                  <a:pt x="22" y="263"/>
                  <a:pt x="19" y="262"/>
                  <a:pt x="18" y="261"/>
                </a:cubicBezTo>
                <a:cubicBezTo>
                  <a:pt x="17" y="260"/>
                  <a:pt x="15" y="258"/>
                  <a:pt x="15" y="256"/>
                </a:cubicBezTo>
                <a:cubicBezTo>
                  <a:pt x="14" y="255"/>
                  <a:pt x="17" y="253"/>
                  <a:pt x="18" y="251"/>
                </a:cubicBezTo>
                <a:cubicBezTo>
                  <a:pt x="18" y="250"/>
                  <a:pt x="19" y="246"/>
                  <a:pt x="20" y="244"/>
                </a:cubicBezTo>
                <a:cubicBezTo>
                  <a:pt x="20" y="242"/>
                  <a:pt x="21" y="238"/>
                  <a:pt x="20" y="236"/>
                </a:cubicBezTo>
                <a:cubicBezTo>
                  <a:pt x="20" y="234"/>
                  <a:pt x="17" y="232"/>
                  <a:pt x="16" y="231"/>
                </a:cubicBezTo>
                <a:cubicBezTo>
                  <a:pt x="15" y="229"/>
                  <a:pt x="15" y="224"/>
                  <a:pt x="15" y="222"/>
                </a:cubicBezTo>
                <a:cubicBezTo>
                  <a:pt x="15" y="221"/>
                  <a:pt x="16" y="218"/>
                  <a:pt x="16" y="217"/>
                </a:cubicBezTo>
                <a:cubicBezTo>
                  <a:pt x="17" y="214"/>
                  <a:pt x="20" y="211"/>
                  <a:pt x="22" y="209"/>
                </a:cubicBezTo>
                <a:cubicBezTo>
                  <a:pt x="22" y="207"/>
                  <a:pt x="24" y="205"/>
                  <a:pt x="24" y="204"/>
                </a:cubicBezTo>
                <a:cubicBezTo>
                  <a:pt x="24" y="202"/>
                  <a:pt x="23" y="198"/>
                  <a:pt x="23" y="195"/>
                </a:cubicBezTo>
                <a:cubicBezTo>
                  <a:pt x="22" y="193"/>
                  <a:pt x="21" y="189"/>
                  <a:pt x="19" y="186"/>
                </a:cubicBezTo>
                <a:cubicBezTo>
                  <a:pt x="18" y="185"/>
                  <a:pt x="16" y="183"/>
                  <a:pt x="14" y="182"/>
                </a:cubicBezTo>
                <a:cubicBezTo>
                  <a:pt x="13" y="182"/>
                  <a:pt x="10" y="182"/>
                  <a:pt x="9" y="181"/>
                </a:cubicBezTo>
                <a:cubicBezTo>
                  <a:pt x="8" y="179"/>
                  <a:pt x="9" y="176"/>
                  <a:pt x="8" y="174"/>
                </a:cubicBezTo>
                <a:cubicBezTo>
                  <a:pt x="8" y="173"/>
                  <a:pt x="7" y="170"/>
                  <a:pt x="6" y="169"/>
                </a:cubicBezTo>
                <a:cubicBezTo>
                  <a:pt x="6" y="167"/>
                  <a:pt x="3" y="165"/>
                  <a:pt x="3" y="163"/>
                </a:cubicBezTo>
                <a:cubicBezTo>
                  <a:pt x="2" y="162"/>
                  <a:pt x="4" y="158"/>
                  <a:pt x="4" y="155"/>
                </a:cubicBezTo>
                <a:cubicBezTo>
                  <a:pt x="4" y="154"/>
                  <a:pt x="4" y="150"/>
                  <a:pt x="3" y="148"/>
                </a:cubicBezTo>
                <a:cubicBezTo>
                  <a:pt x="3" y="147"/>
                  <a:pt x="2" y="144"/>
                  <a:pt x="1" y="143"/>
                </a:cubicBezTo>
                <a:cubicBezTo>
                  <a:pt x="1" y="142"/>
                  <a:pt x="0" y="140"/>
                  <a:pt x="0" y="139"/>
                </a:cubicBezTo>
                <a:cubicBezTo>
                  <a:pt x="0" y="138"/>
                  <a:pt x="0" y="136"/>
                  <a:pt x="0" y="135"/>
                </a:cubicBezTo>
                <a:cubicBezTo>
                  <a:pt x="1" y="134"/>
                  <a:pt x="2" y="134"/>
                  <a:pt x="2" y="134"/>
                </a:cubicBezTo>
                <a:cubicBezTo>
                  <a:pt x="5" y="133"/>
                  <a:pt x="10" y="131"/>
                  <a:pt x="12" y="129"/>
                </a:cubicBezTo>
                <a:cubicBezTo>
                  <a:pt x="17" y="127"/>
                  <a:pt x="25" y="122"/>
                  <a:pt x="29" y="120"/>
                </a:cubicBezTo>
                <a:cubicBezTo>
                  <a:pt x="33" y="118"/>
                  <a:pt x="42" y="114"/>
                  <a:pt x="46" y="111"/>
                </a:cubicBezTo>
                <a:cubicBezTo>
                  <a:pt x="51" y="108"/>
                  <a:pt x="61" y="102"/>
                  <a:pt x="66" y="99"/>
                </a:cubicBezTo>
                <a:cubicBezTo>
                  <a:pt x="71" y="96"/>
                  <a:pt x="79" y="91"/>
                  <a:pt x="84" y="89"/>
                </a:cubicBezTo>
                <a:cubicBezTo>
                  <a:pt x="86" y="88"/>
                  <a:pt x="89" y="86"/>
                  <a:pt x="91" y="85"/>
                </a:cubicBezTo>
                <a:cubicBezTo>
                  <a:pt x="93" y="84"/>
                  <a:pt x="97" y="81"/>
                  <a:pt x="99" y="80"/>
                </a:cubicBezTo>
                <a:cubicBezTo>
                  <a:pt x="101" y="79"/>
                  <a:pt x="105" y="78"/>
                  <a:pt x="107" y="77"/>
                </a:cubicBezTo>
                <a:cubicBezTo>
                  <a:pt x="109" y="75"/>
                  <a:pt x="112" y="73"/>
                  <a:pt x="114" y="72"/>
                </a:cubicBezTo>
                <a:cubicBezTo>
                  <a:pt x="117" y="71"/>
                  <a:pt x="123" y="67"/>
                  <a:pt x="126" y="64"/>
                </a:cubicBezTo>
                <a:cubicBezTo>
                  <a:pt x="128" y="63"/>
                  <a:pt x="132" y="60"/>
                  <a:pt x="135" y="59"/>
                </a:cubicBezTo>
                <a:cubicBezTo>
                  <a:pt x="136" y="57"/>
                  <a:pt x="141" y="54"/>
                  <a:pt x="143" y="52"/>
                </a:cubicBezTo>
                <a:cubicBezTo>
                  <a:pt x="144" y="51"/>
                  <a:pt x="147" y="49"/>
                  <a:pt x="149" y="48"/>
                </a:cubicBezTo>
                <a:cubicBezTo>
                  <a:pt x="151" y="47"/>
                  <a:pt x="155" y="44"/>
                  <a:pt x="156" y="42"/>
                </a:cubicBezTo>
                <a:cubicBezTo>
                  <a:pt x="159" y="40"/>
                  <a:pt x="164" y="36"/>
                  <a:pt x="167" y="34"/>
                </a:cubicBezTo>
                <a:cubicBezTo>
                  <a:pt x="169" y="33"/>
                  <a:pt x="173" y="30"/>
                  <a:pt x="174" y="29"/>
                </a:cubicBezTo>
                <a:cubicBezTo>
                  <a:pt x="176" y="28"/>
                  <a:pt x="179" y="26"/>
                  <a:pt x="181" y="25"/>
                </a:cubicBezTo>
                <a:cubicBezTo>
                  <a:pt x="182" y="25"/>
                  <a:pt x="185" y="25"/>
                  <a:pt x="186" y="25"/>
                </a:cubicBezTo>
                <a:cubicBezTo>
                  <a:pt x="188" y="25"/>
                  <a:pt x="191" y="25"/>
                  <a:pt x="193" y="25"/>
                </a:cubicBezTo>
                <a:cubicBezTo>
                  <a:pt x="195" y="24"/>
                  <a:pt x="200" y="24"/>
                  <a:pt x="202" y="23"/>
                </a:cubicBezTo>
                <a:cubicBezTo>
                  <a:pt x="205" y="22"/>
                  <a:pt x="209" y="20"/>
                  <a:pt x="212" y="20"/>
                </a:cubicBezTo>
                <a:cubicBezTo>
                  <a:pt x="213" y="19"/>
                  <a:pt x="217" y="19"/>
                  <a:pt x="219" y="18"/>
                </a:cubicBezTo>
                <a:cubicBezTo>
                  <a:pt x="221" y="17"/>
                  <a:pt x="226" y="16"/>
                  <a:pt x="228" y="15"/>
                </a:cubicBezTo>
                <a:cubicBezTo>
                  <a:pt x="230" y="14"/>
                  <a:pt x="233" y="12"/>
                  <a:pt x="234" y="12"/>
                </a:cubicBezTo>
                <a:cubicBezTo>
                  <a:pt x="236" y="11"/>
                  <a:pt x="240" y="10"/>
                  <a:pt x="242" y="9"/>
                </a:cubicBezTo>
                <a:cubicBezTo>
                  <a:pt x="244" y="8"/>
                  <a:pt x="248" y="7"/>
                  <a:pt x="250" y="6"/>
                </a:cubicBezTo>
                <a:cubicBezTo>
                  <a:pt x="252" y="5"/>
                  <a:pt x="257" y="3"/>
                  <a:pt x="259" y="2"/>
                </a:cubicBezTo>
                <a:cubicBezTo>
                  <a:pt x="260" y="2"/>
                  <a:pt x="263" y="0"/>
                  <a:pt x="264" y="0"/>
                </a:cubicBezTo>
                <a:cubicBezTo>
                  <a:pt x="264" y="0"/>
                  <a:pt x="265" y="1"/>
                  <a:pt x="265" y="1"/>
                </a:cubicBezTo>
                <a:cubicBezTo>
                  <a:pt x="265" y="2"/>
                  <a:pt x="266" y="4"/>
                  <a:pt x="266" y="5"/>
                </a:cubicBezTo>
                <a:cubicBezTo>
                  <a:pt x="267" y="7"/>
                  <a:pt x="269" y="9"/>
                  <a:pt x="269" y="11"/>
                </a:cubicBezTo>
                <a:cubicBezTo>
                  <a:pt x="270" y="13"/>
                  <a:pt x="269" y="16"/>
                  <a:pt x="268" y="18"/>
                </a:cubicBezTo>
                <a:cubicBezTo>
                  <a:pt x="267" y="20"/>
                  <a:pt x="265" y="22"/>
                  <a:pt x="264" y="24"/>
                </a:cubicBezTo>
                <a:cubicBezTo>
                  <a:pt x="264" y="25"/>
                  <a:pt x="264" y="28"/>
                  <a:pt x="264" y="29"/>
                </a:cubicBezTo>
                <a:cubicBezTo>
                  <a:pt x="265" y="31"/>
                  <a:pt x="267" y="33"/>
                  <a:pt x="268" y="35"/>
                </a:cubicBezTo>
                <a:cubicBezTo>
                  <a:pt x="268" y="36"/>
                  <a:pt x="268" y="40"/>
                  <a:pt x="267" y="41"/>
                </a:cubicBezTo>
                <a:cubicBezTo>
                  <a:pt x="267" y="43"/>
                  <a:pt x="266" y="47"/>
                  <a:pt x="267" y="48"/>
                </a:cubicBezTo>
                <a:cubicBezTo>
                  <a:pt x="267" y="50"/>
                  <a:pt x="270" y="53"/>
                  <a:pt x="271" y="55"/>
                </a:cubicBezTo>
                <a:cubicBezTo>
                  <a:pt x="272" y="55"/>
                  <a:pt x="273" y="56"/>
                  <a:pt x="274" y="57"/>
                </a:cubicBezTo>
                <a:cubicBezTo>
                  <a:pt x="273" y="57"/>
                  <a:pt x="273" y="58"/>
                  <a:pt x="273" y="59"/>
                </a:cubicBezTo>
                <a:cubicBezTo>
                  <a:pt x="273" y="59"/>
                  <a:pt x="273" y="62"/>
                  <a:pt x="273" y="63"/>
                </a:cubicBezTo>
                <a:cubicBezTo>
                  <a:pt x="273" y="64"/>
                  <a:pt x="273" y="67"/>
                  <a:pt x="273" y="69"/>
                </a:cubicBezTo>
                <a:cubicBezTo>
                  <a:pt x="272" y="70"/>
                  <a:pt x="269" y="71"/>
                  <a:pt x="269" y="72"/>
                </a:cubicBezTo>
                <a:cubicBezTo>
                  <a:pt x="268" y="73"/>
                  <a:pt x="266" y="75"/>
                  <a:pt x="266" y="76"/>
                </a:cubicBezTo>
                <a:cubicBezTo>
                  <a:pt x="266" y="78"/>
                  <a:pt x="267" y="80"/>
                  <a:pt x="267" y="82"/>
                </a:cubicBezTo>
                <a:cubicBezTo>
                  <a:pt x="267" y="83"/>
                  <a:pt x="268" y="86"/>
                  <a:pt x="268" y="87"/>
                </a:cubicBezTo>
                <a:cubicBezTo>
                  <a:pt x="269" y="89"/>
                  <a:pt x="271" y="92"/>
                  <a:pt x="272" y="94"/>
                </a:cubicBezTo>
                <a:cubicBezTo>
                  <a:pt x="273" y="96"/>
                  <a:pt x="274" y="99"/>
                  <a:pt x="275" y="100"/>
                </a:cubicBezTo>
                <a:cubicBezTo>
                  <a:pt x="276" y="102"/>
                  <a:pt x="277" y="105"/>
                  <a:pt x="277" y="107"/>
                </a:cubicBezTo>
                <a:cubicBezTo>
                  <a:pt x="276" y="108"/>
                  <a:pt x="276" y="110"/>
                  <a:pt x="275" y="111"/>
                </a:cubicBezTo>
                <a:cubicBezTo>
                  <a:pt x="275" y="111"/>
                  <a:pt x="273" y="112"/>
                  <a:pt x="273" y="113"/>
                </a:cubicBezTo>
                <a:cubicBezTo>
                  <a:pt x="273" y="114"/>
                  <a:pt x="274" y="116"/>
                  <a:pt x="274" y="117"/>
                </a:cubicBezTo>
                <a:cubicBezTo>
                  <a:pt x="273" y="118"/>
                  <a:pt x="271" y="119"/>
                  <a:pt x="271" y="119"/>
                </a:cubicBezTo>
                <a:cubicBezTo>
                  <a:pt x="270" y="120"/>
                  <a:pt x="268" y="123"/>
                  <a:pt x="267" y="124"/>
                </a:cubicBezTo>
                <a:cubicBezTo>
                  <a:pt x="266" y="126"/>
                  <a:pt x="265" y="128"/>
                  <a:pt x="264" y="129"/>
                </a:cubicBezTo>
                <a:cubicBezTo>
                  <a:pt x="263" y="129"/>
                  <a:pt x="261" y="131"/>
                  <a:pt x="260" y="131"/>
                </a:cubicBezTo>
                <a:cubicBezTo>
                  <a:pt x="259" y="131"/>
                  <a:pt x="257" y="132"/>
                  <a:pt x="256" y="133"/>
                </a:cubicBezTo>
                <a:cubicBezTo>
                  <a:pt x="255" y="134"/>
                  <a:pt x="254" y="135"/>
                  <a:pt x="255" y="137"/>
                </a:cubicBezTo>
                <a:cubicBezTo>
                  <a:pt x="255" y="138"/>
                  <a:pt x="256" y="139"/>
                  <a:pt x="256" y="140"/>
                </a:cubicBezTo>
                <a:cubicBezTo>
                  <a:pt x="257" y="141"/>
                  <a:pt x="259" y="142"/>
                  <a:pt x="260" y="143"/>
                </a:cubicBezTo>
                <a:cubicBezTo>
                  <a:pt x="262" y="143"/>
                  <a:pt x="264" y="144"/>
                  <a:pt x="266" y="144"/>
                </a:cubicBezTo>
                <a:cubicBezTo>
                  <a:pt x="267" y="145"/>
                  <a:pt x="270" y="147"/>
                  <a:pt x="271" y="148"/>
                </a:cubicBezTo>
                <a:cubicBezTo>
                  <a:pt x="272" y="150"/>
                  <a:pt x="274" y="154"/>
                  <a:pt x="274" y="155"/>
                </a:cubicBezTo>
                <a:cubicBezTo>
                  <a:pt x="275" y="156"/>
                  <a:pt x="277" y="158"/>
                  <a:pt x="278" y="159"/>
                </a:cubicBezTo>
                <a:cubicBezTo>
                  <a:pt x="278" y="159"/>
                  <a:pt x="280" y="160"/>
                  <a:pt x="282" y="160"/>
                </a:cubicBezTo>
                <a:cubicBezTo>
                  <a:pt x="283" y="160"/>
                  <a:pt x="285" y="160"/>
                  <a:pt x="286" y="160"/>
                </a:cubicBezTo>
                <a:cubicBezTo>
                  <a:pt x="287" y="161"/>
                  <a:pt x="288" y="163"/>
                  <a:pt x="288" y="164"/>
                </a:cubicBezTo>
                <a:cubicBezTo>
                  <a:pt x="288" y="165"/>
                  <a:pt x="287" y="166"/>
                  <a:pt x="287" y="166"/>
                </a:cubicBezTo>
                <a:cubicBezTo>
                  <a:pt x="286" y="167"/>
                  <a:pt x="284" y="167"/>
                  <a:pt x="283" y="167"/>
                </a:cubicBezTo>
                <a:cubicBezTo>
                  <a:pt x="283" y="168"/>
                  <a:pt x="283" y="170"/>
                  <a:pt x="283" y="171"/>
                </a:cubicBezTo>
                <a:cubicBezTo>
                  <a:pt x="283" y="172"/>
                  <a:pt x="284" y="174"/>
                  <a:pt x="285" y="175"/>
                </a:cubicBezTo>
                <a:cubicBezTo>
                  <a:pt x="285" y="177"/>
                  <a:pt x="286" y="179"/>
                  <a:pt x="287" y="180"/>
                </a:cubicBezTo>
                <a:cubicBezTo>
                  <a:pt x="287" y="182"/>
                  <a:pt x="288" y="186"/>
                  <a:pt x="288" y="187"/>
                </a:cubicBezTo>
                <a:cubicBezTo>
                  <a:pt x="288" y="189"/>
                  <a:pt x="286" y="191"/>
                  <a:pt x="286" y="192"/>
                </a:cubicBezTo>
                <a:cubicBezTo>
                  <a:pt x="285" y="194"/>
                  <a:pt x="282" y="195"/>
                  <a:pt x="281" y="197"/>
                </a:cubicBezTo>
                <a:cubicBezTo>
                  <a:pt x="281" y="198"/>
                  <a:pt x="281" y="202"/>
                  <a:pt x="281" y="204"/>
                </a:cubicBezTo>
                <a:cubicBezTo>
                  <a:pt x="281" y="205"/>
                  <a:pt x="282" y="206"/>
                  <a:pt x="282" y="208"/>
                </a:cubicBezTo>
                <a:cubicBezTo>
                  <a:pt x="283" y="208"/>
                  <a:pt x="283" y="210"/>
                  <a:pt x="283" y="210"/>
                </a:cubicBezTo>
                <a:cubicBezTo>
                  <a:pt x="284" y="211"/>
                  <a:pt x="287" y="211"/>
                  <a:pt x="287" y="211"/>
                </a:cubicBezTo>
                <a:cubicBezTo>
                  <a:pt x="288" y="212"/>
                  <a:pt x="290" y="213"/>
                  <a:pt x="290" y="213"/>
                </a:cubicBezTo>
                <a:cubicBezTo>
                  <a:pt x="291" y="214"/>
                  <a:pt x="291" y="216"/>
                  <a:pt x="291" y="217"/>
                </a:cubicBezTo>
                <a:cubicBezTo>
                  <a:pt x="291" y="218"/>
                  <a:pt x="291" y="220"/>
                  <a:pt x="290" y="221"/>
                </a:cubicBezTo>
                <a:cubicBezTo>
                  <a:pt x="289" y="222"/>
                  <a:pt x="287" y="223"/>
                  <a:pt x="286" y="224"/>
                </a:cubicBezTo>
                <a:cubicBezTo>
                  <a:pt x="285" y="225"/>
                  <a:pt x="283" y="226"/>
                  <a:pt x="283" y="227"/>
                </a:cubicBezTo>
                <a:cubicBezTo>
                  <a:pt x="282" y="228"/>
                  <a:pt x="281" y="230"/>
                  <a:pt x="280" y="231"/>
                </a:cubicBezTo>
                <a:cubicBezTo>
                  <a:pt x="280" y="232"/>
                  <a:pt x="278" y="235"/>
                  <a:pt x="279" y="236"/>
                </a:cubicBezTo>
                <a:cubicBezTo>
                  <a:pt x="279" y="237"/>
                  <a:pt x="281" y="237"/>
                  <a:pt x="281" y="238"/>
                </a:cubicBezTo>
                <a:cubicBezTo>
                  <a:pt x="283" y="238"/>
                  <a:pt x="285" y="238"/>
                  <a:pt x="287" y="238"/>
                </a:cubicBezTo>
                <a:cubicBezTo>
                  <a:pt x="288" y="238"/>
                  <a:pt x="290" y="237"/>
                  <a:pt x="291" y="237"/>
                </a:cubicBezTo>
                <a:cubicBezTo>
                  <a:pt x="292" y="238"/>
                  <a:pt x="294" y="238"/>
                  <a:pt x="294" y="239"/>
                </a:cubicBezTo>
                <a:cubicBezTo>
                  <a:pt x="295" y="241"/>
                  <a:pt x="294" y="244"/>
                  <a:pt x="294" y="246"/>
                </a:cubicBezTo>
                <a:cubicBezTo>
                  <a:pt x="294" y="248"/>
                  <a:pt x="294" y="252"/>
                  <a:pt x="294" y="254"/>
                </a:cubicBezTo>
                <a:cubicBezTo>
                  <a:pt x="294" y="255"/>
                  <a:pt x="294" y="257"/>
                  <a:pt x="294" y="258"/>
                </a:cubicBezTo>
                <a:cubicBezTo>
                  <a:pt x="295" y="259"/>
                  <a:pt x="297" y="260"/>
                  <a:pt x="298" y="260"/>
                </a:cubicBezTo>
                <a:cubicBezTo>
                  <a:pt x="299" y="261"/>
                  <a:pt x="300" y="263"/>
                  <a:pt x="301" y="264"/>
                </a:cubicBezTo>
                <a:cubicBezTo>
                  <a:pt x="302" y="265"/>
                  <a:pt x="303" y="267"/>
                  <a:pt x="304" y="268"/>
                </a:cubicBezTo>
                <a:cubicBezTo>
                  <a:pt x="305" y="270"/>
                  <a:pt x="306" y="274"/>
                  <a:pt x="307" y="277"/>
                </a:cubicBezTo>
                <a:cubicBezTo>
                  <a:pt x="307" y="279"/>
                  <a:pt x="308" y="283"/>
                  <a:pt x="308" y="285"/>
                </a:cubicBezTo>
                <a:cubicBezTo>
                  <a:pt x="308" y="287"/>
                  <a:pt x="308" y="290"/>
                  <a:pt x="307" y="291"/>
                </a:cubicBezTo>
                <a:cubicBezTo>
                  <a:pt x="306" y="292"/>
                  <a:pt x="303" y="293"/>
                  <a:pt x="301" y="293"/>
                </a:cubicBezTo>
                <a:cubicBezTo>
                  <a:pt x="300" y="294"/>
                  <a:pt x="297" y="296"/>
                  <a:pt x="295" y="297"/>
                </a:cubicBezTo>
                <a:cubicBezTo>
                  <a:pt x="294" y="299"/>
                  <a:pt x="293" y="301"/>
                  <a:pt x="292" y="303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" name="Freeform 8">
            <a:extLst>
              <a:ext uri="{FF2B5EF4-FFF2-40B4-BE49-F238E27FC236}">
                <a16:creationId xmlns:a16="http://schemas.microsoft.com/office/drawing/2014/main" id="{8D97F92A-8D9A-4A87-84EB-148E8EAAB3BB}"/>
              </a:ext>
            </a:extLst>
          </p:cNvPr>
          <p:cNvSpPr>
            <a:spLocks/>
          </p:cNvSpPr>
          <p:nvPr/>
        </p:nvSpPr>
        <p:spPr bwMode="auto">
          <a:xfrm>
            <a:off x="5607001" y="1890507"/>
            <a:ext cx="1132036" cy="1130889"/>
          </a:xfrm>
          <a:custGeom>
            <a:avLst/>
            <a:gdLst>
              <a:gd name="T0" fmla="*/ 171 w 317"/>
              <a:gd name="T1" fmla="*/ 302 h 317"/>
              <a:gd name="T2" fmla="*/ 150 w 317"/>
              <a:gd name="T3" fmla="*/ 304 h 317"/>
              <a:gd name="T4" fmla="*/ 133 w 317"/>
              <a:gd name="T5" fmla="*/ 292 h 317"/>
              <a:gd name="T6" fmla="*/ 118 w 317"/>
              <a:gd name="T7" fmla="*/ 292 h 317"/>
              <a:gd name="T8" fmla="*/ 100 w 317"/>
              <a:gd name="T9" fmla="*/ 305 h 317"/>
              <a:gd name="T10" fmla="*/ 90 w 317"/>
              <a:gd name="T11" fmla="*/ 314 h 317"/>
              <a:gd name="T12" fmla="*/ 68 w 317"/>
              <a:gd name="T13" fmla="*/ 308 h 317"/>
              <a:gd name="T14" fmla="*/ 51 w 317"/>
              <a:gd name="T15" fmla="*/ 297 h 317"/>
              <a:gd name="T16" fmla="*/ 41 w 317"/>
              <a:gd name="T17" fmla="*/ 286 h 317"/>
              <a:gd name="T18" fmla="*/ 50 w 317"/>
              <a:gd name="T19" fmla="*/ 256 h 317"/>
              <a:gd name="T20" fmla="*/ 40 w 317"/>
              <a:gd name="T21" fmla="*/ 234 h 317"/>
              <a:gd name="T22" fmla="*/ 25 w 317"/>
              <a:gd name="T23" fmla="*/ 224 h 317"/>
              <a:gd name="T24" fmla="*/ 37 w 317"/>
              <a:gd name="T25" fmla="*/ 205 h 317"/>
              <a:gd name="T26" fmla="*/ 27 w 317"/>
              <a:gd name="T27" fmla="*/ 192 h 317"/>
              <a:gd name="T28" fmla="*/ 30 w 317"/>
              <a:gd name="T29" fmla="*/ 164 h 317"/>
              <a:gd name="T30" fmla="*/ 32 w 317"/>
              <a:gd name="T31" fmla="*/ 148 h 317"/>
              <a:gd name="T32" fmla="*/ 11 w 317"/>
              <a:gd name="T33" fmla="*/ 132 h 317"/>
              <a:gd name="T34" fmla="*/ 5 w 317"/>
              <a:gd name="T35" fmla="*/ 119 h 317"/>
              <a:gd name="T36" fmla="*/ 19 w 317"/>
              <a:gd name="T37" fmla="*/ 101 h 317"/>
              <a:gd name="T38" fmla="*/ 14 w 317"/>
              <a:gd name="T39" fmla="*/ 75 h 317"/>
              <a:gd name="T40" fmla="*/ 18 w 317"/>
              <a:gd name="T41" fmla="*/ 51 h 317"/>
              <a:gd name="T42" fmla="*/ 51 w 317"/>
              <a:gd name="T43" fmla="*/ 54 h 317"/>
              <a:gd name="T44" fmla="*/ 66 w 317"/>
              <a:gd name="T45" fmla="*/ 29 h 317"/>
              <a:gd name="T46" fmla="*/ 106 w 317"/>
              <a:gd name="T47" fmla="*/ 29 h 317"/>
              <a:gd name="T48" fmla="*/ 144 w 317"/>
              <a:gd name="T49" fmla="*/ 47 h 317"/>
              <a:gd name="T50" fmla="*/ 163 w 317"/>
              <a:gd name="T51" fmla="*/ 71 h 317"/>
              <a:gd name="T52" fmla="*/ 188 w 317"/>
              <a:gd name="T53" fmla="*/ 69 h 317"/>
              <a:gd name="T54" fmla="*/ 218 w 317"/>
              <a:gd name="T55" fmla="*/ 55 h 317"/>
              <a:gd name="T56" fmla="*/ 266 w 317"/>
              <a:gd name="T57" fmla="*/ 24 h 317"/>
              <a:gd name="T58" fmla="*/ 291 w 317"/>
              <a:gd name="T59" fmla="*/ 2 h 317"/>
              <a:gd name="T60" fmla="*/ 298 w 317"/>
              <a:gd name="T61" fmla="*/ 23 h 317"/>
              <a:gd name="T62" fmla="*/ 311 w 317"/>
              <a:gd name="T63" fmla="*/ 36 h 317"/>
              <a:gd name="T64" fmla="*/ 309 w 317"/>
              <a:gd name="T65" fmla="*/ 78 h 317"/>
              <a:gd name="T66" fmla="*/ 317 w 317"/>
              <a:gd name="T67" fmla="*/ 107 h 317"/>
              <a:gd name="T68" fmla="*/ 291 w 317"/>
              <a:gd name="T69" fmla="*/ 117 h 317"/>
              <a:gd name="T70" fmla="*/ 266 w 317"/>
              <a:gd name="T71" fmla="*/ 128 h 317"/>
              <a:gd name="T72" fmla="*/ 270 w 317"/>
              <a:gd name="T73" fmla="*/ 144 h 317"/>
              <a:gd name="T74" fmla="*/ 276 w 317"/>
              <a:gd name="T75" fmla="*/ 163 h 317"/>
              <a:gd name="T76" fmla="*/ 286 w 317"/>
              <a:gd name="T77" fmla="*/ 159 h 317"/>
              <a:gd name="T78" fmla="*/ 288 w 317"/>
              <a:gd name="T79" fmla="*/ 168 h 317"/>
              <a:gd name="T80" fmla="*/ 279 w 317"/>
              <a:gd name="T81" fmla="*/ 184 h 317"/>
              <a:gd name="T82" fmla="*/ 258 w 317"/>
              <a:gd name="T83" fmla="*/ 198 h 317"/>
              <a:gd name="T84" fmla="*/ 261 w 317"/>
              <a:gd name="T85" fmla="*/ 216 h 317"/>
              <a:gd name="T86" fmla="*/ 243 w 317"/>
              <a:gd name="T87" fmla="*/ 216 h 317"/>
              <a:gd name="T88" fmla="*/ 239 w 317"/>
              <a:gd name="T89" fmla="*/ 230 h 317"/>
              <a:gd name="T90" fmla="*/ 226 w 317"/>
              <a:gd name="T91" fmla="*/ 252 h 317"/>
              <a:gd name="T92" fmla="*/ 229 w 317"/>
              <a:gd name="T93" fmla="*/ 263 h 317"/>
              <a:gd name="T94" fmla="*/ 230 w 317"/>
              <a:gd name="T95" fmla="*/ 278 h 317"/>
              <a:gd name="T96" fmla="*/ 200 w 317"/>
              <a:gd name="T97" fmla="*/ 292 h 317"/>
              <a:gd name="T98" fmla="*/ 187 w 317"/>
              <a:gd name="T99" fmla="*/ 305 h 317"/>
              <a:gd name="T100" fmla="*/ 190 w 317"/>
              <a:gd name="T101" fmla="*/ 315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17" h="317">
                <a:moveTo>
                  <a:pt x="179" y="312"/>
                </a:moveTo>
                <a:cubicBezTo>
                  <a:pt x="179" y="312"/>
                  <a:pt x="179" y="312"/>
                  <a:pt x="179" y="312"/>
                </a:cubicBezTo>
                <a:cubicBezTo>
                  <a:pt x="179" y="312"/>
                  <a:pt x="177" y="311"/>
                  <a:pt x="176" y="310"/>
                </a:cubicBezTo>
                <a:cubicBezTo>
                  <a:pt x="176" y="309"/>
                  <a:pt x="175" y="306"/>
                  <a:pt x="175" y="305"/>
                </a:cubicBezTo>
                <a:cubicBezTo>
                  <a:pt x="174" y="304"/>
                  <a:pt x="172" y="303"/>
                  <a:pt x="171" y="302"/>
                </a:cubicBezTo>
                <a:cubicBezTo>
                  <a:pt x="170" y="302"/>
                  <a:pt x="167" y="303"/>
                  <a:pt x="165" y="304"/>
                </a:cubicBezTo>
                <a:cubicBezTo>
                  <a:pt x="164" y="304"/>
                  <a:pt x="161" y="306"/>
                  <a:pt x="160" y="307"/>
                </a:cubicBezTo>
                <a:cubicBezTo>
                  <a:pt x="159" y="307"/>
                  <a:pt x="157" y="308"/>
                  <a:pt x="155" y="308"/>
                </a:cubicBezTo>
                <a:cubicBezTo>
                  <a:pt x="155" y="308"/>
                  <a:pt x="153" y="307"/>
                  <a:pt x="152" y="306"/>
                </a:cubicBezTo>
                <a:cubicBezTo>
                  <a:pt x="152" y="306"/>
                  <a:pt x="151" y="305"/>
                  <a:pt x="150" y="304"/>
                </a:cubicBezTo>
                <a:cubicBezTo>
                  <a:pt x="149" y="304"/>
                  <a:pt x="147" y="303"/>
                  <a:pt x="146" y="303"/>
                </a:cubicBezTo>
                <a:cubicBezTo>
                  <a:pt x="145" y="303"/>
                  <a:pt x="143" y="303"/>
                  <a:pt x="141" y="303"/>
                </a:cubicBezTo>
                <a:cubicBezTo>
                  <a:pt x="140" y="302"/>
                  <a:pt x="136" y="301"/>
                  <a:pt x="135" y="300"/>
                </a:cubicBezTo>
                <a:cubicBezTo>
                  <a:pt x="135" y="299"/>
                  <a:pt x="135" y="297"/>
                  <a:pt x="135" y="296"/>
                </a:cubicBezTo>
                <a:cubicBezTo>
                  <a:pt x="134" y="295"/>
                  <a:pt x="134" y="293"/>
                  <a:pt x="133" y="292"/>
                </a:cubicBezTo>
                <a:cubicBezTo>
                  <a:pt x="132" y="292"/>
                  <a:pt x="131" y="292"/>
                  <a:pt x="131" y="292"/>
                </a:cubicBezTo>
                <a:cubicBezTo>
                  <a:pt x="130" y="292"/>
                  <a:pt x="128" y="292"/>
                  <a:pt x="127" y="292"/>
                </a:cubicBezTo>
                <a:cubicBezTo>
                  <a:pt x="127" y="293"/>
                  <a:pt x="126" y="295"/>
                  <a:pt x="125" y="295"/>
                </a:cubicBezTo>
                <a:cubicBezTo>
                  <a:pt x="124" y="295"/>
                  <a:pt x="121" y="295"/>
                  <a:pt x="120" y="295"/>
                </a:cubicBezTo>
                <a:cubicBezTo>
                  <a:pt x="120" y="294"/>
                  <a:pt x="119" y="292"/>
                  <a:pt x="118" y="292"/>
                </a:cubicBezTo>
                <a:cubicBezTo>
                  <a:pt x="118" y="291"/>
                  <a:pt x="115" y="290"/>
                  <a:pt x="114" y="290"/>
                </a:cubicBezTo>
                <a:cubicBezTo>
                  <a:pt x="113" y="290"/>
                  <a:pt x="110" y="290"/>
                  <a:pt x="109" y="290"/>
                </a:cubicBezTo>
                <a:cubicBezTo>
                  <a:pt x="108" y="291"/>
                  <a:pt x="106" y="292"/>
                  <a:pt x="105" y="293"/>
                </a:cubicBezTo>
                <a:cubicBezTo>
                  <a:pt x="104" y="294"/>
                  <a:pt x="102" y="297"/>
                  <a:pt x="102" y="299"/>
                </a:cubicBezTo>
                <a:cubicBezTo>
                  <a:pt x="101" y="300"/>
                  <a:pt x="100" y="304"/>
                  <a:pt x="100" y="305"/>
                </a:cubicBezTo>
                <a:cubicBezTo>
                  <a:pt x="99" y="307"/>
                  <a:pt x="98" y="310"/>
                  <a:pt x="98" y="312"/>
                </a:cubicBezTo>
                <a:cubicBezTo>
                  <a:pt x="98" y="312"/>
                  <a:pt x="97" y="314"/>
                  <a:pt x="96" y="314"/>
                </a:cubicBezTo>
                <a:cubicBezTo>
                  <a:pt x="96" y="315"/>
                  <a:pt x="94" y="316"/>
                  <a:pt x="94" y="316"/>
                </a:cubicBezTo>
                <a:cubicBezTo>
                  <a:pt x="93" y="316"/>
                  <a:pt x="91" y="317"/>
                  <a:pt x="91" y="317"/>
                </a:cubicBezTo>
                <a:cubicBezTo>
                  <a:pt x="90" y="316"/>
                  <a:pt x="90" y="315"/>
                  <a:pt x="90" y="314"/>
                </a:cubicBezTo>
                <a:cubicBezTo>
                  <a:pt x="90" y="313"/>
                  <a:pt x="89" y="312"/>
                  <a:pt x="88" y="312"/>
                </a:cubicBezTo>
                <a:cubicBezTo>
                  <a:pt x="87" y="312"/>
                  <a:pt x="86" y="312"/>
                  <a:pt x="86" y="311"/>
                </a:cubicBezTo>
                <a:cubicBezTo>
                  <a:pt x="84" y="311"/>
                  <a:pt x="80" y="312"/>
                  <a:pt x="78" y="312"/>
                </a:cubicBezTo>
                <a:cubicBezTo>
                  <a:pt x="76" y="312"/>
                  <a:pt x="74" y="312"/>
                  <a:pt x="73" y="312"/>
                </a:cubicBezTo>
                <a:cubicBezTo>
                  <a:pt x="71" y="311"/>
                  <a:pt x="69" y="309"/>
                  <a:pt x="68" y="308"/>
                </a:cubicBezTo>
                <a:cubicBezTo>
                  <a:pt x="66" y="307"/>
                  <a:pt x="65" y="303"/>
                  <a:pt x="64" y="301"/>
                </a:cubicBezTo>
                <a:cubicBezTo>
                  <a:pt x="63" y="300"/>
                  <a:pt x="64" y="297"/>
                  <a:pt x="63" y="296"/>
                </a:cubicBezTo>
                <a:cubicBezTo>
                  <a:pt x="62" y="295"/>
                  <a:pt x="61" y="295"/>
                  <a:pt x="60" y="295"/>
                </a:cubicBezTo>
                <a:cubicBezTo>
                  <a:pt x="59" y="295"/>
                  <a:pt x="57" y="295"/>
                  <a:pt x="55" y="296"/>
                </a:cubicBezTo>
                <a:cubicBezTo>
                  <a:pt x="54" y="296"/>
                  <a:pt x="52" y="297"/>
                  <a:pt x="51" y="297"/>
                </a:cubicBezTo>
                <a:cubicBezTo>
                  <a:pt x="50" y="297"/>
                  <a:pt x="47" y="296"/>
                  <a:pt x="46" y="296"/>
                </a:cubicBezTo>
                <a:cubicBezTo>
                  <a:pt x="45" y="295"/>
                  <a:pt x="43" y="295"/>
                  <a:pt x="42" y="294"/>
                </a:cubicBezTo>
                <a:cubicBezTo>
                  <a:pt x="41" y="294"/>
                  <a:pt x="39" y="293"/>
                  <a:pt x="38" y="293"/>
                </a:cubicBezTo>
                <a:cubicBezTo>
                  <a:pt x="38" y="292"/>
                  <a:pt x="38" y="292"/>
                  <a:pt x="38" y="292"/>
                </a:cubicBezTo>
                <a:cubicBezTo>
                  <a:pt x="38" y="290"/>
                  <a:pt x="40" y="287"/>
                  <a:pt x="41" y="286"/>
                </a:cubicBezTo>
                <a:cubicBezTo>
                  <a:pt x="42" y="284"/>
                  <a:pt x="46" y="283"/>
                  <a:pt x="47" y="282"/>
                </a:cubicBezTo>
                <a:cubicBezTo>
                  <a:pt x="48" y="281"/>
                  <a:pt x="52" y="280"/>
                  <a:pt x="53" y="280"/>
                </a:cubicBezTo>
                <a:cubicBezTo>
                  <a:pt x="54" y="278"/>
                  <a:pt x="54" y="275"/>
                  <a:pt x="54" y="274"/>
                </a:cubicBezTo>
                <a:cubicBezTo>
                  <a:pt x="54" y="272"/>
                  <a:pt x="53" y="267"/>
                  <a:pt x="52" y="265"/>
                </a:cubicBezTo>
                <a:cubicBezTo>
                  <a:pt x="52" y="263"/>
                  <a:pt x="50" y="258"/>
                  <a:pt x="50" y="256"/>
                </a:cubicBezTo>
                <a:cubicBezTo>
                  <a:pt x="49" y="255"/>
                  <a:pt x="48" y="253"/>
                  <a:pt x="47" y="252"/>
                </a:cubicBezTo>
                <a:cubicBezTo>
                  <a:pt x="46" y="251"/>
                  <a:pt x="44" y="249"/>
                  <a:pt x="43" y="248"/>
                </a:cubicBezTo>
                <a:cubicBezTo>
                  <a:pt x="42" y="248"/>
                  <a:pt x="40" y="247"/>
                  <a:pt x="40" y="246"/>
                </a:cubicBezTo>
                <a:cubicBezTo>
                  <a:pt x="39" y="245"/>
                  <a:pt x="40" y="243"/>
                  <a:pt x="40" y="242"/>
                </a:cubicBezTo>
                <a:cubicBezTo>
                  <a:pt x="40" y="240"/>
                  <a:pt x="40" y="236"/>
                  <a:pt x="40" y="234"/>
                </a:cubicBezTo>
                <a:cubicBezTo>
                  <a:pt x="40" y="232"/>
                  <a:pt x="40" y="229"/>
                  <a:pt x="39" y="228"/>
                </a:cubicBezTo>
                <a:cubicBezTo>
                  <a:pt x="39" y="227"/>
                  <a:pt x="38" y="226"/>
                  <a:pt x="37" y="225"/>
                </a:cubicBezTo>
                <a:cubicBezTo>
                  <a:pt x="36" y="225"/>
                  <a:pt x="34" y="226"/>
                  <a:pt x="32" y="226"/>
                </a:cubicBezTo>
                <a:cubicBezTo>
                  <a:pt x="31" y="226"/>
                  <a:pt x="28" y="226"/>
                  <a:pt x="27" y="226"/>
                </a:cubicBezTo>
                <a:cubicBezTo>
                  <a:pt x="26" y="225"/>
                  <a:pt x="25" y="225"/>
                  <a:pt x="25" y="224"/>
                </a:cubicBezTo>
                <a:cubicBezTo>
                  <a:pt x="24" y="223"/>
                  <a:pt x="25" y="220"/>
                  <a:pt x="26" y="219"/>
                </a:cubicBezTo>
                <a:cubicBezTo>
                  <a:pt x="26" y="218"/>
                  <a:pt x="28" y="216"/>
                  <a:pt x="28" y="215"/>
                </a:cubicBezTo>
                <a:cubicBezTo>
                  <a:pt x="29" y="214"/>
                  <a:pt x="31" y="213"/>
                  <a:pt x="32" y="212"/>
                </a:cubicBezTo>
                <a:cubicBezTo>
                  <a:pt x="33" y="211"/>
                  <a:pt x="34" y="210"/>
                  <a:pt x="35" y="209"/>
                </a:cubicBezTo>
                <a:cubicBezTo>
                  <a:pt x="36" y="208"/>
                  <a:pt x="37" y="206"/>
                  <a:pt x="37" y="205"/>
                </a:cubicBezTo>
                <a:cubicBezTo>
                  <a:pt x="37" y="204"/>
                  <a:pt x="36" y="202"/>
                  <a:pt x="36" y="201"/>
                </a:cubicBezTo>
                <a:cubicBezTo>
                  <a:pt x="35" y="201"/>
                  <a:pt x="34" y="200"/>
                  <a:pt x="33" y="200"/>
                </a:cubicBezTo>
                <a:cubicBezTo>
                  <a:pt x="32" y="199"/>
                  <a:pt x="29" y="199"/>
                  <a:pt x="29" y="198"/>
                </a:cubicBezTo>
                <a:cubicBezTo>
                  <a:pt x="28" y="198"/>
                  <a:pt x="28" y="196"/>
                  <a:pt x="28" y="196"/>
                </a:cubicBezTo>
                <a:cubicBezTo>
                  <a:pt x="27" y="195"/>
                  <a:pt x="27" y="193"/>
                  <a:pt x="27" y="192"/>
                </a:cubicBezTo>
                <a:cubicBezTo>
                  <a:pt x="26" y="190"/>
                  <a:pt x="26" y="187"/>
                  <a:pt x="27" y="185"/>
                </a:cubicBezTo>
                <a:cubicBezTo>
                  <a:pt x="28" y="184"/>
                  <a:pt x="30" y="182"/>
                  <a:pt x="31" y="180"/>
                </a:cubicBezTo>
                <a:cubicBezTo>
                  <a:pt x="32" y="179"/>
                  <a:pt x="34" y="177"/>
                  <a:pt x="34" y="176"/>
                </a:cubicBezTo>
                <a:cubicBezTo>
                  <a:pt x="34" y="174"/>
                  <a:pt x="33" y="170"/>
                  <a:pt x="32" y="168"/>
                </a:cubicBezTo>
                <a:cubicBezTo>
                  <a:pt x="32" y="167"/>
                  <a:pt x="31" y="165"/>
                  <a:pt x="30" y="164"/>
                </a:cubicBezTo>
                <a:cubicBezTo>
                  <a:pt x="30" y="163"/>
                  <a:pt x="29" y="160"/>
                  <a:pt x="29" y="159"/>
                </a:cubicBezTo>
                <a:cubicBezTo>
                  <a:pt x="29" y="158"/>
                  <a:pt x="28" y="156"/>
                  <a:pt x="29" y="156"/>
                </a:cubicBezTo>
                <a:cubicBezTo>
                  <a:pt x="29" y="155"/>
                  <a:pt x="32" y="155"/>
                  <a:pt x="33" y="154"/>
                </a:cubicBezTo>
                <a:cubicBezTo>
                  <a:pt x="33" y="154"/>
                  <a:pt x="34" y="153"/>
                  <a:pt x="34" y="152"/>
                </a:cubicBezTo>
                <a:cubicBezTo>
                  <a:pt x="34" y="151"/>
                  <a:pt x="33" y="149"/>
                  <a:pt x="32" y="148"/>
                </a:cubicBezTo>
                <a:cubicBezTo>
                  <a:pt x="30" y="148"/>
                  <a:pt x="28" y="148"/>
                  <a:pt x="27" y="148"/>
                </a:cubicBezTo>
                <a:cubicBezTo>
                  <a:pt x="26" y="148"/>
                  <a:pt x="24" y="148"/>
                  <a:pt x="23" y="147"/>
                </a:cubicBezTo>
                <a:cubicBezTo>
                  <a:pt x="22" y="146"/>
                  <a:pt x="21" y="144"/>
                  <a:pt x="20" y="144"/>
                </a:cubicBezTo>
                <a:cubicBezTo>
                  <a:pt x="19" y="142"/>
                  <a:pt x="18" y="138"/>
                  <a:pt x="17" y="136"/>
                </a:cubicBezTo>
                <a:cubicBezTo>
                  <a:pt x="15" y="135"/>
                  <a:pt x="13" y="133"/>
                  <a:pt x="11" y="132"/>
                </a:cubicBezTo>
                <a:cubicBezTo>
                  <a:pt x="10" y="132"/>
                  <a:pt x="7" y="131"/>
                  <a:pt x="6" y="131"/>
                </a:cubicBezTo>
                <a:cubicBezTo>
                  <a:pt x="5" y="130"/>
                  <a:pt x="3" y="129"/>
                  <a:pt x="2" y="128"/>
                </a:cubicBezTo>
                <a:cubicBezTo>
                  <a:pt x="1" y="127"/>
                  <a:pt x="1" y="126"/>
                  <a:pt x="1" y="125"/>
                </a:cubicBezTo>
                <a:cubicBezTo>
                  <a:pt x="0" y="124"/>
                  <a:pt x="1" y="122"/>
                  <a:pt x="2" y="121"/>
                </a:cubicBezTo>
                <a:cubicBezTo>
                  <a:pt x="2" y="120"/>
                  <a:pt x="5" y="120"/>
                  <a:pt x="5" y="119"/>
                </a:cubicBezTo>
                <a:cubicBezTo>
                  <a:pt x="6" y="119"/>
                  <a:pt x="9" y="117"/>
                  <a:pt x="10" y="117"/>
                </a:cubicBezTo>
                <a:cubicBezTo>
                  <a:pt x="11" y="116"/>
                  <a:pt x="12" y="114"/>
                  <a:pt x="13" y="112"/>
                </a:cubicBezTo>
                <a:cubicBezTo>
                  <a:pt x="14" y="111"/>
                  <a:pt x="15" y="108"/>
                  <a:pt x="17" y="107"/>
                </a:cubicBezTo>
                <a:cubicBezTo>
                  <a:pt x="17" y="107"/>
                  <a:pt x="19" y="106"/>
                  <a:pt x="19" y="105"/>
                </a:cubicBezTo>
                <a:cubicBezTo>
                  <a:pt x="20" y="104"/>
                  <a:pt x="18" y="102"/>
                  <a:pt x="19" y="101"/>
                </a:cubicBezTo>
                <a:cubicBezTo>
                  <a:pt x="19" y="100"/>
                  <a:pt x="21" y="99"/>
                  <a:pt x="21" y="99"/>
                </a:cubicBezTo>
                <a:cubicBezTo>
                  <a:pt x="21" y="98"/>
                  <a:pt x="22" y="96"/>
                  <a:pt x="22" y="95"/>
                </a:cubicBezTo>
                <a:cubicBezTo>
                  <a:pt x="22" y="93"/>
                  <a:pt x="21" y="90"/>
                  <a:pt x="21" y="88"/>
                </a:cubicBezTo>
                <a:cubicBezTo>
                  <a:pt x="20" y="87"/>
                  <a:pt x="19" y="84"/>
                  <a:pt x="18" y="82"/>
                </a:cubicBezTo>
                <a:cubicBezTo>
                  <a:pt x="17" y="80"/>
                  <a:pt x="14" y="77"/>
                  <a:pt x="14" y="75"/>
                </a:cubicBezTo>
                <a:cubicBezTo>
                  <a:pt x="13" y="74"/>
                  <a:pt x="13" y="71"/>
                  <a:pt x="13" y="70"/>
                </a:cubicBezTo>
                <a:cubicBezTo>
                  <a:pt x="13" y="68"/>
                  <a:pt x="12" y="66"/>
                  <a:pt x="12" y="64"/>
                </a:cubicBezTo>
                <a:cubicBezTo>
                  <a:pt x="12" y="63"/>
                  <a:pt x="13" y="61"/>
                  <a:pt x="14" y="60"/>
                </a:cubicBezTo>
                <a:cubicBezTo>
                  <a:pt x="15" y="59"/>
                  <a:pt x="18" y="58"/>
                  <a:pt x="18" y="57"/>
                </a:cubicBezTo>
                <a:cubicBezTo>
                  <a:pt x="19" y="56"/>
                  <a:pt x="18" y="52"/>
                  <a:pt x="18" y="51"/>
                </a:cubicBezTo>
                <a:cubicBezTo>
                  <a:pt x="18" y="50"/>
                  <a:pt x="18" y="48"/>
                  <a:pt x="18" y="47"/>
                </a:cubicBezTo>
                <a:cubicBezTo>
                  <a:pt x="19" y="46"/>
                  <a:pt x="19" y="45"/>
                  <a:pt x="19" y="45"/>
                </a:cubicBezTo>
                <a:cubicBezTo>
                  <a:pt x="22" y="47"/>
                  <a:pt x="27" y="50"/>
                  <a:pt x="30" y="51"/>
                </a:cubicBezTo>
                <a:cubicBezTo>
                  <a:pt x="32" y="52"/>
                  <a:pt x="37" y="54"/>
                  <a:pt x="40" y="54"/>
                </a:cubicBezTo>
                <a:cubicBezTo>
                  <a:pt x="42" y="55"/>
                  <a:pt x="48" y="55"/>
                  <a:pt x="51" y="54"/>
                </a:cubicBezTo>
                <a:cubicBezTo>
                  <a:pt x="53" y="54"/>
                  <a:pt x="58" y="52"/>
                  <a:pt x="60" y="49"/>
                </a:cubicBezTo>
                <a:cubicBezTo>
                  <a:pt x="61" y="48"/>
                  <a:pt x="60" y="45"/>
                  <a:pt x="60" y="44"/>
                </a:cubicBezTo>
                <a:cubicBezTo>
                  <a:pt x="60" y="42"/>
                  <a:pt x="59" y="40"/>
                  <a:pt x="59" y="38"/>
                </a:cubicBezTo>
                <a:cubicBezTo>
                  <a:pt x="59" y="37"/>
                  <a:pt x="60" y="34"/>
                  <a:pt x="61" y="33"/>
                </a:cubicBezTo>
                <a:cubicBezTo>
                  <a:pt x="62" y="32"/>
                  <a:pt x="64" y="30"/>
                  <a:pt x="66" y="29"/>
                </a:cubicBezTo>
                <a:cubicBezTo>
                  <a:pt x="68" y="28"/>
                  <a:pt x="74" y="26"/>
                  <a:pt x="76" y="25"/>
                </a:cubicBezTo>
                <a:cubicBezTo>
                  <a:pt x="78" y="24"/>
                  <a:pt x="83" y="22"/>
                  <a:pt x="86" y="23"/>
                </a:cubicBezTo>
                <a:cubicBezTo>
                  <a:pt x="87" y="23"/>
                  <a:pt x="90" y="27"/>
                  <a:pt x="92" y="28"/>
                </a:cubicBezTo>
                <a:cubicBezTo>
                  <a:pt x="94" y="29"/>
                  <a:pt x="98" y="30"/>
                  <a:pt x="100" y="30"/>
                </a:cubicBezTo>
                <a:cubicBezTo>
                  <a:pt x="102" y="30"/>
                  <a:pt x="105" y="28"/>
                  <a:pt x="106" y="29"/>
                </a:cubicBezTo>
                <a:cubicBezTo>
                  <a:pt x="109" y="30"/>
                  <a:pt x="112" y="34"/>
                  <a:pt x="114" y="36"/>
                </a:cubicBezTo>
                <a:cubicBezTo>
                  <a:pt x="114" y="37"/>
                  <a:pt x="117" y="39"/>
                  <a:pt x="118" y="40"/>
                </a:cubicBezTo>
                <a:cubicBezTo>
                  <a:pt x="120" y="40"/>
                  <a:pt x="123" y="40"/>
                  <a:pt x="125" y="40"/>
                </a:cubicBezTo>
                <a:cubicBezTo>
                  <a:pt x="128" y="41"/>
                  <a:pt x="135" y="41"/>
                  <a:pt x="138" y="42"/>
                </a:cubicBezTo>
                <a:cubicBezTo>
                  <a:pt x="139" y="43"/>
                  <a:pt x="143" y="45"/>
                  <a:pt x="144" y="47"/>
                </a:cubicBezTo>
                <a:cubicBezTo>
                  <a:pt x="145" y="48"/>
                  <a:pt x="147" y="51"/>
                  <a:pt x="147" y="53"/>
                </a:cubicBezTo>
                <a:cubicBezTo>
                  <a:pt x="147" y="55"/>
                  <a:pt x="147" y="60"/>
                  <a:pt x="147" y="62"/>
                </a:cubicBezTo>
                <a:cubicBezTo>
                  <a:pt x="148" y="64"/>
                  <a:pt x="148" y="67"/>
                  <a:pt x="150" y="68"/>
                </a:cubicBezTo>
                <a:cubicBezTo>
                  <a:pt x="151" y="69"/>
                  <a:pt x="155" y="71"/>
                  <a:pt x="156" y="71"/>
                </a:cubicBezTo>
                <a:cubicBezTo>
                  <a:pt x="158" y="71"/>
                  <a:pt x="161" y="71"/>
                  <a:pt x="163" y="71"/>
                </a:cubicBezTo>
                <a:cubicBezTo>
                  <a:pt x="165" y="71"/>
                  <a:pt x="169" y="70"/>
                  <a:pt x="171" y="71"/>
                </a:cubicBezTo>
                <a:cubicBezTo>
                  <a:pt x="173" y="72"/>
                  <a:pt x="176" y="75"/>
                  <a:pt x="178" y="75"/>
                </a:cubicBezTo>
                <a:cubicBezTo>
                  <a:pt x="179" y="76"/>
                  <a:pt x="181" y="75"/>
                  <a:pt x="182" y="75"/>
                </a:cubicBezTo>
                <a:cubicBezTo>
                  <a:pt x="183" y="74"/>
                  <a:pt x="183" y="72"/>
                  <a:pt x="184" y="71"/>
                </a:cubicBezTo>
                <a:cubicBezTo>
                  <a:pt x="185" y="70"/>
                  <a:pt x="187" y="69"/>
                  <a:pt x="188" y="69"/>
                </a:cubicBezTo>
                <a:cubicBezTo>
                  <a:pt x="190" y="69"/>
                  <a:pt x="192" y="70"/>
                  <a:pt x="194" y="70"/>
                </a:cubicBezTo>
                <a:cubicBezTo>
                  <a:pt x="195" y="71"/>
                  <a:pt x="198" y="71"/>
                  <a:pt x="199" y="70"/>
                </a:cubicBezTo>
                <a:cubicBezTo>
                  <a:pt x="201" y="69"/>
                  <a:pt x="204" y="65"/>
                  <a:pt x="205" y="63"/>
                </a:cubicBezTo>
                <a:cubicBezTo>
                  <a:pt x="207" y="62"/>
                  <a:pt x="209" y="59"/>
                  <a:pt x="210" y="58"/>
                </a:cubicBezTo>
                <a:cubicBezTo>
                  <a:pt x="212" y="56"/>
                  <a:pt x="216" y="55"/>
                  <a:pt x="218" y="55"/>
                </a:cubicBezTo>
                <a:cubicBezTo>
                  <a:pt x="221" y="53"/>
                  <a:pt x="227" y="52"/>
                  <a:pt x="229" y="50"/>
                </a:cubicBezTo>
                <a:cubicBezTo>
                  <a:pt x="232" y="49"/>
                  <a:pt x="236" y="48"/>
                  <a:pt x="238" y="47"/>
                </a:cubicBezTo>
                <a:cubicBezTo>
                  <a:pt x="240" y="46"/>
                  <a:pt x="242" y="43"/>
                  <a:pt x="244" y="41"/>
                </a:cubicBezTo>
                <a:cubicBezTo>
                  <a:pt x="245" y="40"/>
                  <a:pt x="248" y="37"/>
                  <a:pt x="250" y="36"/>
                </a:cubicBezTo>
                <a:cubicBezTo>
                  <a:pt x="254" y="33"/>
                  <a:pt x="262" y="28"/>
                  <a:pt x="266" y="24"/>
                </a:cubicBezTo>
                <a:cubicBezTo>
                  <a:pt x="269" y="22"/>
                  <a:pt x="275" y="16"/>
                  <a:pt x="278" y="13"/>
                </a:cubicBezTo>
                <a:cubicBezTo>
                  <a:pt x="280" y="12"/>
                  <a:pt x="283" y="8"/>
                  <a:pt x="284" y="6"/>
                </a:cubicBezTo>
                <a:cubicBezTo>
                  <a:pt x="285" y="5"/>
                  <a:pt x="287" y="1"/>
                  <a:pt x="288" y="0"/>
                </a:cubicBezTo>
                <a:cubicBezTo>
                  <a:pt x="288" y="0"/>
                  <a:pt x="288" y="0"/>
                  <a:pt x="288" y="1"/>
                </a:cubicBezTo>
                <a:cubicBezTo>
                  <a:pt x="289" y="1"/>
                  <a:pt x="291" y="1"/>
                  <a:pt x="291" y="2"/>
                </a:cubicBezTo>
                <a:cubicBezTo>
                  <a:pt x="292" y="2"/>
                  <a:pt x="293" y="4"/>
                  <a:pt x="293" y="4"/>
                </a:cubicBezTo>
                <a:cubicBezTo>
                  <a:pt x="294" y="5"/>
                  <a:pt x="295" y="7"/>
                  <a:pt x="296" y="8"/>
                </a:cubicBezTo>
                <a:cubicBezTo>
                  <a:pt x="296" y="10"/>
                  <a:pt x="296" y="13"/>
                  <a:pt x="296" y="15"/>
                </a:cubicBezTo>
                <a:cubicBezTo>
                  <a:pt x="297" y="16"/>
                  <a:pt x="297" y="18"/>
                  <a:pt x="297" y="19"/>
                </a:cubicBezTo>
                <a:cubicBezTo>
                  <a:pt x="298" y="20"/>
                  <a:pt x="298" y="22"/>
                  <a:pt x="298" y="23"/>
                </a:cubicBezTo>
                <a:cubicBezTo>
                  <a:pt x="299" y="24"/>
                  <a:pt x="300" y="24"/>
                  <a:pt x="301" y="25"/>
                </a:cubicBezTo>
                <a:cubicBezTo>
                  <a:pt x="302" y="26"/>
                  <a:pt x="304" y="27"/>
                  <a:pt x="305" y="27"/>
                </a:cubicBezTo>
                <a:cubicBezTo>
                  <a:pt x="306" y="28"/>
                  <a:pt x="308" y="28"/>
                  <a:pt x="309" y="29"/>
                </a:cubicBezTo>
                <a:cubicBezTo>
                  <a:pt x="309" y="29"/>
                  <a:pt x="311" y="32"/>
                  <a:pt x="311" y="33"/>
                </a:cubicBezTo>
                <a:cubicBezTo>
                  <a:pt x="311" y="34"/>
                  <a:pt x="312" y="36"/>
                  <a:pt x="311" y="36"/>
                </a:cubicBezTo>
                <a:cubicBezTo>
                  <a:pt x="311" y="38"/>
                  <a:pt x="309" y="40"/>
                  <a:pt x="309" y="41"/>
                </a:cubicBezTo>
                <a:cubicBezTo>
                  <a:pt x="307" y="44"/>
                  <a:pt x="305" y="48"/>
                  <a:pt x="305" y="50"/>
                </a:cubicBezTo>
                <a:cubicBezTo>
                  <a:pt x="304" y="52"/>
                  <a:pt x="303" y="57"/>
                  <a:pt x="303" y="59"/>
                </a:cubicBezTo>
                <a:cubicBezTo>
                  <a:pt x="303" y="61"/>
                  <a:pt x="304" y="67"/>
                  <a:pt x="305" y="69"/>
                </a:cubicBezTo>
                <a:cubicBezTo>
                  <a:pt x="305" y="71"/>
                  <a:pt x="308" y="76"/>
                  <a:pt x="309" y="78"/>
                </a:cubicBezTo>
                <a:cubicBezTo>
                  <a:pt x="309" y="79"/>
                  <a:pt x="311" y="81"/>
                  <a:pt x="312" y="83"/>
                </a:cubicBezTo>
                <a:cubicBezTo>
                  <a:pt x="313" y="84"/>
                  <a:pt x="314" y="87"/>
                  <a:pt x="315" y="89"/>
                </a:cubicBezTo>
                <a:cubicBezTo>
                  <a:pt x="316" y="90"/>
                  <a:pt x="317" y="93"/>
                  <a:pt x="317" y="95"/>
                </a:cubicBezTo>
                <a:cubicBezTo>
                  <a:pt x="317" y="96"/>
                  <a:pt x="317" y="100"/>
                  <a:pt x="317" y="101"/>
                </a:cubicBezTo>
                <a:cubicBezTo>
                  <a:pt x="317" y="103"/>
                  <a:pt x="317" y="105"/>
                  <a:pt x="317" y="107"/>
                </a:cubicBezTo>
                <a:cubicBezTo>
                  <a:pt x="316" y="108"/>
                  <a:pt x="314" y="111"/>
                  <a:pt x="313" y="112"/>
                </a:cubicBezTo>
                <a:cubicBezTo>
                  <a:pt x="313" y="112"/>
                  <a:pt x="310" y="114"/>
                  <a:pt x="309" y="115"/>
                </a:cubicBezTo>
                <a:cubicBezTo>
                  <a:pt x="308" y="115"/>
                  <a:pt x="305" y="116"/>
                  <a:pt x="304" y="117"/>
                </a:cubicBezTo>
                <a:cubicBezTo>
                  <a:pt x="302" y="117"/>
                  <a:pt x="299" y="118"/>
                  <a:pt x="298" y="118"/>
                </a:cubicBezTo>
                <a:cubicBezTo>
                  <a:pt x="296" y="118"/>
                  <a:pt x="292" y="118"/>
                  <a:pt x="291" y="117"/>
                </a:cubicBezTo>
                <a:cubicBezTo>
                  <a:pt x="289" y="117"/>
                  <a:pt x="285" y="117"/>
                  <a:pt x="284" y="117"/>
                </a:cubicBezTo>
                <a:cubicBezTo>
                  <a:pt x="283" y="118"/>
                  <a:pt x="281" y="119"/>
                  <a:pt x="280" y="120"/>
                </a:cubicBezTo>
                <a:cubicBezTo>
                  <a:pt x="278" y="120"/>
                  <a:pt x="274" y="122"/>
                  <a:pt x="272" y="123"/>
                </a:cubicBezTo>
                <a:cubicBezTo>
                  <a:pt x="272" y="123"/>
                  <a:pt x="270" y="124"/>
                  <a:pt x="269" y="125"/>
                </a:cubicBezTo>
                <a:cubicBezTo>
                  <a:pt x="268" y="125"/>
                  <a:pt x="266" y="127"/>
                  <a:pt x="266" y="128"/>
                </a:cubicBezTo>
                <a:cubicBezTo>
                  <a:pt x="265" y="128"/>
                  <a:pt x="266" y="130"/>
                  <a:pt x="266" y="131"/>
                </a:cubicBezTo>
                <a:cubicBezTo>
                  <a:pt x="266" y="132"/>
                  <a:pt x="266" y="133"/>
                  <a:pt x="266" y="134"/>
                </a:cubicBezTo>
                <a:cubicBezTo>
                  <a:pt x="266" y="135"/>
                  <a:pt x="268" y="136"/>
                  <a:pt x="268" y="136"/>
                </a:cubicBezTo>
                <a:cubicBezTo>
                  <a:pt x="268" y="137"/>
                  <a:pt x="269" y="138"/>
                  <a:pt x="270" y="139"/>
                </a:cubicBezTo>
                <a:cubicBezTo>
                  <a:pt x="270" y="140"/>
                  <a:pt x="270" y="143"/>
                  <a:pt x="270" y="144"/>
                </a:cubicBezTo>
                <a:cubicBezTo>
                  <a:pt x="270" y="145"/>
                  <a:pt x="270" y="148"/>
                  <a:pt x="270" y="149"/>
                </a:cubicBezTo>
                <a:cubicBezTo>
                  <a:pt x="270" y="150"/>
                  <a:pt x="270" y="152"/>
                  <a:pt x="270" y="153"/>
                </a:cubicBezTo>
                <a:cubicBezTo>
                  <a:pt x="270" y="154"/>
                  <a:pt x="271" y="156"/>
                  <a:pt x="272" y="157"/>
                </a:cubicBezTo>
                <a:cubicBezTo>
                  <a:pt x="272" y="158"/>
                  <a:pt x="273" y="160"/>
                  <a:pt x="274" y="160"/>
                </a:cubicBezTo>
                <a:cubicBezTo>
                  <a:pt x="274" y="161"/>
                  <a:pt x="276" y="163"/>
                  <a:pt x="276" y="163"/>
                </a:cubicBezTo>
                <a:cubicBezTo>
                  <a:pt x="277" y="164"/>
                  <a:pt x="278" y="164"/>
                  <a:pt x="279" y="164"/>
                </a:cubicBezTo>
                <a:cubicBezTo>
                  <a:pt x="279" y="164"/>
                  <a:pt x="280" y="164"/>
                  <a:pt x="281" y="164"/>
                </a:cubicBezTo>
                <a:cubicBezTo>
                  <a:pt x="282" y="163"/>
                  <a:pt x="282" y="162"/>
                  <a:pt x="282" y="161"/>
                </a:cubicBezTo>
                <a:cubicBezTo>
                  <a:pt x="283" y="160"/>
                  <a:pt x="283" y="159"/>
                  <a:pt x="284" y="159"/>
                </a:cubicBezTo>
                <a:cubicBezTo>
                  <a:pt x="284" y="159"/>
                  <a:pt x="286" y="159"/>
                  <a:pt x="286" y="159"/>
                </a:cubicBezTo>
                <a:cubicBezTo>
                  <a:pt x="287" y="159"/>
                  <a:pt x="288" y="160"/>
                  <a:pt x="289" y="160"/>
                </a:cubicBezTo>
                <a:cubicBezTo>
                  <a:pt x="289" y="161"/>
                  <a:pt x="290" y="161"/>
                  <a:pt x="290" y="161"/>
                </a:cubicBezTo>
                <a:cubicBezTo>
                  <a:pt x="290" y="162"/>
                  <a:pt x="290" y="162"/>
                  <a:pt x="290" y="163"/>
                </a:cubicBezTo>
                <a:cubicBezTo>
                  <a:pt x="290" y="163"/>
                  <a:pt x="290" y="164"/>
                  <a:pt x="289" y="165"/>
                </a:cubicBezTo>
                <a:cubicBezTo>
                  <a:pt x="289" y="166"/>
                  <a:pt x="288" y="167"/>
                  <a:pt x="288" y="168"/>
                </a:cubicBezTo>
                <a:cubicBezTo>
                  <a:pt x="288" y="168"/>
                  <a:pt x="286" y="169"/>
                  <a:pt x="285" y="170"/>
                </a:cubicBezTo>
                <a:cubicBezTo>
                  <a:pt x="284" y="171"/>
                  <a:pt x="283" y="172"/>
                  <a:pt x="283" y="173"/>
                </a:cubicBezTo>
                <a:cubicBezTo>
                  <a:pt x="282" y="174"/>
                  <a:pt x="282" y="176"/>
                  <a:pt x="281" y="177"/>
                </a:cubicBezTo>
                <a:cubicBezTo>
                  <a:pt x="281" y="178"/>
                  <a:pt x="282" y="180"/>
                  <a:pt x="281" y="181"/>
                </a:cubicBezTo>
                <a:cubicBezTo>
                  <a:pt x="281" y="182"/>
                  <a:pt x="280" y="183"/>
                  <a:pt x="279" y="184"/>
                </a:cubicBezTo>
                <a:cubicBezTo>
                  <a:pt x="278" y="184"/>
                  <a:pt x="275" y="186"/>
                  <a:pt x="273" y="186"/>
                </a:cubicBezTo>
                <a:cubicBezTo>
                  <a:pt x="272" y="187"/>
                  <a:pt x="269" y="187"/>
                  <a:pt x="268" y="187"/>
                </a:cubicBezTo>
                <a:cubicBezTo>
                  <a:pt x="266" y="188"/>
                  <a:pt x="264" y="189"/>
                  <a:pt x="263" y="189"/>
                </a:cubicBezTo>
                <a:cubicBezTo>
                  <a:pt x="262" y="190"/>
                  <a:pt x="260" y="192"/>
                  <a:pt x="260" y="192"/>
                </a:cubicBezTo>
                <a:cubicBezTo>
                  <a:pt x="259" y="194"/>
                  <a:pt x="258" y="196"/>
                  <a:pt x="258" y="198"/>
                </a:cubicBezTo>
                <a:cubicBezTo>
                  <a:pt x="258" y="199"/>
                  <a:pt x="258" y="201"/>
                  <a:pt x="258" y="202"/>
                </a:cubicBezTo>
                <a:cubicBezTo>
                  <a:pt x="258" y="204"/>
                  <a:pt x="259" y="206"/>
                  <a:pt x="260" y="207"/>
                </a:cubicBezTo>
                <a:cubicBezTo>
                  <a:pt x="260" y="208"/>
                  <a:pt x="262" y="209"/>
                  <a:pt x="262" y="210"/>
                </a:cubicBezTo>
                <a:cubicBezTo>
                  <a:pt x="263" y="211"/>
                  <a:pt x="263" y="213"/>
                  <a:pt x="262" y="214"/>
                </a:cubicBezTo>
                <a:cubicBezTo>
                  <a:pt x="262" y="215"/>
                  <a:pt x="261" y="215"/>
                  <a:pt x="261" y="216"/>
                </a:cubicBezTo>
                <a:cubicBezTo>
                  <a:pt x="260" y="216"/>
                  <a:pt x="260" y="219"/>
                  <a:pt x="259" y="220"/>
                </a:cubicBezTo>
                <a:cubicBezTo>
                  <a:pt x="258" y="220"/>
                  <a:pt x="257" y="221"/>
                  <a:pt x="256" y="221"/>
                </a:cubicBezTo>
                <a:cubicBezTo>
                  <a:pt x="255" y="221"/>
                  <a:pt x="252" y="221"/>
                  <a:pt x="251" y="220"/>
                </a:cubicBezTo>
                <a:cubicBezTo>
                  <a:pt x="249" y="220"/>
                  <a:pt x="248" y="218"/>
                  <a:pt x="246" y="218"/>
                </a:cubicBezTo>
                <a:cubicBezTo>
                  <a:pt x="245" y="217"/>
                  <a:pt x="244" y="216"/>
                  <a:pt x="243" y="216"/>
                </a:cubicBezTo>
                <a:cubicBezTo>
                  <a:pt x="243" y="216"/>
                  <a:pt x="241" y="217"/>
                  <a:pt x="240" y="217"/>
                </a:cubicBezTo>
                <a:cubicBezTo>
                  <a:pt x="240" y="218"/>
                  <a:pt x="239" y="218"/>
                  <a:pt x="239" y="219"/>
                </a:cubicBezTo>
                <a:cubicBezTo>
                  <a:pt x="238" y="220"/>
                  <a:pt x="239" y="221"/>
                  <a:pt x="239" y="222"/>
                </a:cubicBezTo>
                <a:cubicBezTo>
                  <a:pt x="239" y="223"/>
                  <a:pt x="239" y="226"/>
                  <a:pt x="239" y="227"/>
                </a:cubicBezTo>
                <a:cubicBezTo>
                  <a:pt x="239" y="228"/>
                  <a:pt x="239" y="229"/>
                  <a:pt x="239" y="230"/>
                </a:cubicBezTo>
                <a:cubicBezTo>
                  <a:pt x="239" y="231"/>
                  <a:pt x="239" y="233"/>
                  <a:pt x="239" y="234"/>
                </a:cubicBezTo>
                <a:cubicBezTo>
                  <a:pt x="239" y="236"/>
                  <a:pt x="237" y="237"/>
                  <a:pt x="236" y="239"/>
                </a:cubicBezTo>
                <a:cubicBezTo>
                  <a:pt x="236" y="240"/>
                  <a:pt x="234" y="243"/>
                  <a:pt x="233" y="244"/>
                </a:cubicBezTo>
                <a:cubicBezTo>
                  <a:pt x="232" y="245"/>
                  <a:pt x="230" y="247"/>
                  <a:pt x="229" y="247"/>
                </a:cubicBezTo>
                <a:cubicBezTo>
                  <a:pt x="228" y="248"/>
                  <a:pt x="227" y="250"/>
                  <a:pt x="226" y="252"/>
                </a:cubicBezTo>
                <a:cubicBezTo>
                  <a:pt x="226" y="252"/>
                  <a:pt x="225" y="254"/>
                  <a:pt x="224" y="255"/>
                </a:cubicBezTo>
                <a:cubicBezTo>
                  <a:pt x="224" y="256"/>
                  <a:pt x="224" y="258"/>
                  <a:pt x="224" y="259"/>
                </a:cubicBezTo>
                <a:cubicBezTo>
                  <a:pt x="224" y="259"/>
                  <a:pt x="224" y="261"/>
                  <a:pt x="224" y="262"/>
                </a:cubicBezTo>
                <a:cubicBezTo>
                  <a:pt x="225" y="262"/>
                  <a:pt x="226" y="263"/>
                  <a:pt x="226" y="263"/>
                </a:cubicBezTo>
                <a:cubicBezTo>
                  <a:pt x="227" y="263"/>
                  <a:pt x="228" y="263"/>
                  <a:pt x="229" y="263"/>
                </a:cubicBezTo>
                <a:cubicBezTo>
                  <a:pt x="229" y="263"/>
                  <a:pt x="230" y="263"/>
                  <a:pt x="231" y="263"/>
                </a:cubicBezTo>
                <a:cubicBezTo>
                  <a:pt x="231" y="263"/>
                  <a:pt x="231" y="264"/>
                  <a:pt x="231" y="264"/>
                </a:cubicBezTo>
                <a:cubicBezTo>
                  <a:pt x="231" y="266"/>
                  <a:pt x="231" y="268"/>
                  <a:pt x="231" y="269"/>
                </a:cubicBezTo>
                <a:cubicBezTo>
                  <a:pt x="231" y="270"/>
                  <a:pt x="231" y="272"/>
                  <a:pt x="231" y="274"/>
                </a:cubicBezTo>
                <a:cubicBezTo>
                  <a:pt x="231" y="275"/>
                  <a:pt x="230" y="276"/>
                  <a:pt x="230" y="278"/>
                </a:cubicBezTo>
                <a:cubicBezTo>
                  <a:pt x="229" y="280"/>
                  <a:pt x="228" y="283"/>
                  <a:pt x="227" y="284"/>
                </a:cubicBezTo>
                <a:cubicBezTo>
                  <a:pt x="226" y="286"/>
                  <a:pt x="224" y="288"/>
                  <a:pt x="223" y="289"/>
                </a:cubicBezTo>
                <a:cubicBezTo>
                  <a:pt x="221" y="290"/>
                  <a:pt x="219" y="292"/>
                  <a:pt x="218" y="293"/>
                </a:cubicBezTo>
                <a:cubicBezTo>
                  <a:pt x="216" y="293"/>
                  <a:pt x="212" y="293"/>
                  <a:pt x="210" y="293"/>
                </a:cubicBezTo>
                <a:cubicBezTo>
                  <a:pt x="207" y="292"/>
                  <a:pt x="203" y="292"/>
                  <a:pt x="200" y="292"/>
                </a:cubicBezTo>
                <a:cubicBezTo>
                  <a:pt x="199" y="292"/>
                  <a:pt x="195" y="292"/>
                  <a:pt x="194" y="293"/>
                </a:cubicBezTo>
                <a:cubicBezTo>
                  <a:pt x="193" y="293"/>
                  <a:pt x="191" y="295"/>
                  <a:pt x="191" y="296"/>
                </a:cubicBezTo>
                <a:cubicBezTo>
                  <a:pt x="190" y="296"/>
                  <a:pt x="188" y="297"/>
                  <a:pt x="187" y="298"/>
                </a:cubicBezTo>
                <a:cubicBezTo>
                  <a:pt x="187" y="299"/>
                  <a:pt x="187" y="300"/>
                  <a:pt x="187" y="301"/>
                </a:cubicBezTo>
                <a:cubicBezTo>
                  <a:pt x="187" y="302"/>
                  <a:pt x="186" y="304"/>
                  <a:pt x="187" y="305"/>
                </a:cubicBezTo>
                <a:cubicBezTo>
                  <a:pt x="187" y="306"/>
                  <a:pt x="189" y="306"/>
                  <a:pt x="190" y="307"/>
                </a:cubicBezTo>
                <a:cubicBezTo>
                  <a:pt x="191" y="307"/>
                  <a:pt x="192" y="307"/>
                  <a:pt x="192" y="308"/>
                </a:cubicBezTo>
                <a:cubicBezTo>
                  <a:pt x="193" y="308"/>
                  <a:pt x="194" y="310"/>
                  <a:pt x="194" y="311"/>
                </a:cubicBezTo>
                <a:cubicBezTo>
                  <a:pt x="194" y="312"/>
                  <a:pt x="194" y="313"/>
                  <a:pt x="193" y="313"/>
                </a:cubicBezTo>
                <a:cubicBezTo>
                  <a:pt x="192" y="314"/>
                  <a:pt x="191" y="315"/>
                  <a:pt x="190" y="315"/>
                </a:cubicBezTo>
                <a:cubicBezTo>
                  <a:pt x="188" y="315"/>
                  <a:pt x="185" y="315"/>
                  <a:pt x="183" y="314"/>
                </a:cubicBezTo>
                <a:cubicBezTo>
                  <a:pt x="182" y="314"/>
                  <a:pt x="180" y="313"/>
                  <a:pt x="179" y="312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" name="Freeform 9">
            <a:extLst>
              <a:ext uri="{FF2B5EF4-FFF2-40B4-BE49-F238E27FC236}">
                <a16:creationId xmlns:a16="http://schemas.microsoft.com/office/drawing/2014/main" id="{F241AF20-C151-4009-AB26-3D642456F3B9}"/>
              </a:ext>
            </a:extLst>
          </p:cNvPr>
          <p:cNvSpPr>
            <a:spLocks/>
          </p:cNvSpPr>
          <p:nvPr/>
        </p:nvSpPr>
        <p:spPr bwMode="auto">
          <a:xfrm>
            <a:off x="5359880" y="4276384"/>
            <a:ext cx="1473826" cy="935908"/>
          </a:xfrm>
          <a:custGeom>
            <a:avLst/>
            <a:gdLst>
              <a:gd name="T0" fmla="*/ 352 w 413"/>
              <a:gd name="T1" fmla="*/ 10 h 262"/>
              <a:gd name="T2" fmla="*/ 366 w 413"/>
              <a:gd name="T3" fmla="*/ 15 h 262"/>
              <a:gd name="T4" fmla="*/ 378 w 413"/>
              <a:gd name="T5" fmla="*/ 7 h 262"/>
              <a:gd name="T6" fmla="*/ 391 w 413"/>
              <a:gd name="T7" fmla="*/ 1 h 262"/>
              <a:gd name="T8" fmla="*/ 397 w 413"/>
              <a:gd name="T9" fmla="*/ 16 h 262"/>
              <a:gd name="T10" fmla="*/ 389 w 413"/>
              <a:gd name="T11" fmla="*/ 28 h 262"/>
              <a:gd name="T12" fmla="*/ 379 w 413"/>
              <a:gd name="T13" fmla="*/ 45 h 262"/>
              <a:gd name="T14" fmla="*/ 372 w 413"/>
              <a:gd name="T15" fmla="*/ 63 h 262"/>
              <a:gd name="T16" fmla="*/ 395 w 413"/>
              <a:gd name="T17" fmla="*/ 66 h 262"/>
              <a:gd name="T18" fmla="*/ 412 w 413"/>
              <a:gd name="T19" fmla="*/ 75 h 262"/>
              <a:gd name="T20" fmla="*/ 404 w 413"/>
              <a:gd name="T21" fmla="*/ 90 h 262"/>
              <a:gd name="T22" fmla="*/ 398 w 413"/>
              <a:gd name="T23" fmla="*/ 118 h 262"/>
              <a:gd name="T24" fmla="*/ 389 w 413"/>
              <a:gd name="T25" fmla="*/ 137 h 262"/>
              <a:gd name="T26" fmla="*/ 388 w 413"/>
              <a:gd name="T27" fmla="*/ 154 h 262"/>
              <a:gd name="T28" fmla="*/ 386 w 413"/>
              <a:gd name="T29" fmla="*/ 173 h 262"/>
              <a:gd name="T30" fmla="*/ 370 w 413"/>
              <a:gd name="T31" fmla="*/ 159 h 262"/>
              <a:gd name="T32" fmla="*/ 357 w 413"/>
              <a:gd name="T33" fmla="*/ 172 h 262"/>
              <a:gd name="T34" fmla="*/ 350 w 413"/>
              <a:gd name="T35" fmla="*/ 205 h 262"/>
              <a:gd name="T36" fmla="*/ 325 w 413"/>
              <a:gd name="T37" fmla="*/ 212 h 262"/>
              <a:gd name="T38" fmla="*/ 272 w 413"/>
              <a:gd name="T39" fmla="*/ 229 h 262"/>
              <a:gd name="T40" fmla="*/ 259 w 413"/>
              <a:gd name="T41" fmla="*/ 227 h 262"/>
              <a:gd name="T42" fmla="*/ 244 w 413"/>
              <a:gd name="T43" fmla="*/ 235 h 262"/>
              <a:gd name="T44" fmla="*/ 229 w 413"/>
              <a:gd name="T45" fmla="*/ 243 h 262"/>
              <a:gd name="T46" fmla="*/ 215 w 413"/>
              <a:gd name="T47" fmla="*/ 256 h 262"/>
              <a:gd name="T48" fmla="*/ 194 w 413"/>
              <a:gd name="T49" fmla="*/ 260 h 262"/>
              <a:gd name="T50" fmla="*/ 183 w 413"/>
              <a:gd name="T51" fmla="*/ 247 h 262"/>
              <a:gd name="T52" fmla="*/ 142 w 413"/>
              <a:gd name="T53" fmla="*/ 249 h 262"/>
              <a:gd name="T54" fmla="*/ 127 w 413"/>
              <a:gd name="T55" fmla="*/ 231 h 262"/>
              <a:gd name="T56" fmla="*/ 113 w 413"/>
              <a:gd name="T57" fmla="*/ 219 h 262"/>
              <a:gd name="T58" fmla="*/ 99 w 413"/>
              <a:gd name="T59" fmla="*/ 208 h 262"/>
              <a:gd name="T60" fmla="*/ 85 w 413"/>
              <a:gd name="T61" fmla="*/ 203 h 262"/>
              <a:gd name="T62" fmla="*/ 65 w 413"/>
              <a:gd name="T63" fmla="*/ 204 h 262"/>
              <a:gd name="T64" fmla="*/ 68 w 413"/>
              <a:gd name="T65" fmla="*/ 175 h 262"/>
              <a:gd name="T66" fmla="*/ 54 w 413"/>
              <a:gd name="T67" fmla="*/ 177 h 262"/>
              <a:gd name="T68" fmla="*/ 25 w 413"/>
              <a:gd name="T69" fmla="*/ 182 h 262"/>
              <a:gd name="T70" fmla="*/ 1 w 413"/>
              <a:gd name="T71" fmla="*/ 163 h 262"/>
              <a:gd name="T72" fmla="*/ 19 w 413"/>
              <a:gd name="T73" fmla="*/ 156 h 262"/>
              <a:gd name="T74" fmla="*/ 15 w 413"/>
              <a:gd name="T75" fmla="*/ 141 h 262"/>
              <a:gd name="T76" fmla="*/ 51 w 413"/>
              <a:gd name="T77" fmla="*/ 130 h 262"/>
              <a:gd name="T78" fmla="*/ 53 w 413"/>
              <a:gd name="T79" fmla="*/ 109 h 262"/>
              <a:gd name="T80" fmla="*/ 54 w 413"/>
              <a:gd name="T81" fmla="*/ 93 h 262"/>
              <a:gd name="T82" fmla="*/ 63 w 413"/>
              <a:gd name="T83" fmla="*/ 67 h 262"/>
              <a:gd name="T84" fmla="*/ 80 w 413"/>
              <a:gd name="T85" fmla="*/ 66 h 262"/>
              <a:gd name="T86" fmla="*/ 82 w 413"/>
              <a:gd name="T87" fmla="*/ 48 h 262"/>
              <a:gd name="T88" fmla="*/ 103 w 413"/>
              <a:gd name="T89" fmla="*/ 29 h 262"/>
              <a:gd name="T90" fmla="*/ 114 w 413"/>
              <a:gd name="T91" fmla="*/ 11 h 262"/>
              <a:gd name="T92" fmla="*/ 121 w 413"/>
              <a:gd name="T93" fmla="*/ 4 h 262"/>
              <a:gd name="T94" fmla="*/ 134 w 413"/>
              <a:gd name="T95" fmla="*/ 9 h 262"/>
              <a:gd name="T96" fmla="*/ 148 w 413"/>
              <a:gd name="T97" fmla="*/ 17 h 262"/>
              <a:gd name="T98" fmla="*/ 157 w 413"/>
              <a:gd name="T99" fmla="*/ 16 h 262"/>
              <a:gd name="T100" fmla="*/ 169 w 413"/>
              <a:gd name="T101" fmla="*/ 26 h 262"/>
              <a:gd name="T102" fmla="*/ 187 w 413"/>
              <a:gd name="T103" fmla="*/ 29 h 262"/>
              <a:gd name="T104" fmla="*/ 202 w 413"/>
              <a:gd name="T105" fmla="*/ 28 h 262"/>
              <a:gd name="T106" fmla="*/ 220 w 413"/>
              <a:gd name="T107" fmla="*/ 29 h 262"/>
              <a:gd name="T108" fmla="*/ 233 w 413"/>
              <a:gd name="T109" fmla="*/ 19 h 262"/>
              <a:gd name="T110" fmla="*/ 252 w 413"/>
              <a:gd name="T111" fmla="*/ 16 h 262"/>
              <a:gd name="T112" fmla="*/ 260 w 413"/>
              <a:gd name="T113" fmla="*/ 22 h 262"/>
              <a:gd name="T114" fmla="*/ 281 w 413"/>
              <a:gd name="T115" fmla="*/ 11 h 262"/>
              <a:gd name="T116" fmla="*/ 299 w 413"/>
              <a:gd name="T117" fmla="*/ 22 h 262"/>
              <a:gd name="T118" fmla="*/ 325 w 413"/>
              <a:gd name="T119" fmla="*/ 12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13" h="262">
                <a:moveTo>
                  <a:pt x="344" y="6"/>
                </a:moveTo>
                <a:cubicBezTo>
                  <a:pt x="344" y="6"/>
                  <a:pt x="344" y="6"/>
                  <a:pt x="344" y="6"/>
                </a:cubicBezTo>
                <a:cubicBezTo>
                  <a:pt x="345" y="6"/>
                  <a:pt x="346" y="7"/>
                  <a:pt x="346" y="8"/>
                </a:cubicBezTo>
                <a:cubicBezTo>
                  <a:pt x="346" y="8"/>
                  <a:pt x="347" y="9"/>
                  <a:pt x="348" y="9"/>
                </a:cubicBezTo>
                <a:cubicBezTo>
                  <a:pt x="348" y="9"/>
                  <a:pt x="349" y="10"/>
                  <a:pt x="350" y="10"/>
                </a:cubicBezTo>
                <a:cubicBezTo>
                  <a:pt x="350" y="11"/>
                  <a:pt x="351" y="10"/>
                  <a:pt x="352" y="10"/>
                </a:cubicBezTo>
                <a:cubicBezTo>
                  <a:pt x="353" y="10"/>
                  <a:pt x="353" y="9"/>
                  <a:pt x="354" y="9"/>
                </a:cubicBezTo>
                <a:cubicBezTo>
                  <a:pt x="354" y="9"/>
                  <a:pt x="355" y="9"/>
                  <a:pt x="355" y="9"/>
                </a:cubicBezTo>
                <a:cubicBezTo>
                  <a:pt x="356" y="8"/>
                  <a:pt x="357" y="9"/>
                  <a:pt x="358" y="9"/>
                </a:cubicBezTo>
                <a:cubicBezTo>
                  <a:pt x="358" y="9"/>
                  <a:pt x="359" y="12"/>
                  <a:pt x="359" y="12"/>
                </a:cubicBezTo>
                <a:cubicBezTo>
                  <a:pt x="360" y="13"/>
                  <a:pt x="361" y="14"/>
                  <a:pt x="362" y="14"/>
                </a:cubicBezTo>
                <a:cubicBezTo>
                  <a:pt x="362" y="15"/>
                  <a:pt x="364" y="15"/>
                  <a:pt x="366" y="15"/>
                </a:cubicBezTo>
                <a:cubicBezTo>
                  <a:pt x="367" y="16"/>
                  <a:pt x="370" y="15"/>
                  <a:pt x="371" y="15"/>
                </a:cubicBezTo>
                <a:cubicBezTo>
                  <a:pt x="373" y="15"/>
                  <a:pt x="375" y="15"/>
                  <a:pt x="376" y="15"/>
                </a:cubicBezTo>
                <a:cubicBezTo>
                  <a:pt x="377" y="14"/>
                  <a:pt x="379" y="14"/>
                  <a:pt x="379" y="13"/>
                </a:cubicBezTo>
                <a:cubicBezTo>
                  <a:pt x="380" y="13"/>
                  <a:pt x="381" y="12"/>
                  <a:pt x="382" y="11"/>
                </a:cubicBezTo>
                <a:cubicBezTo>
                  <a:pt x="382" y="10"/>
                  <a:pt x="381" y="9"/>
                  <a:pt x="380" y="9"/>
                </a:cubicBezTo>
                <a:cubicBezTo>
                  <a:pt x="380" y="8"/>
                  <a:pt x="379" y="7"/>
                  <a:pt x="378" y="7"/>
                </a:cubicBezTo>
                <a:cubicBezTo>
                  <a:pt x="378" y="6"/>
                  <a:pt x="377" y="5"/>
                  <a:pt x="377" y="5"/>
                </a:cubicBezTo>
                <a:cubicBezTo>
                  <a:pt x="377" y="4"/>
                  <a:pt x="377" y="3"/>
                  <a:pt x="377" y="2"/>
                </a:cubicBezTo>
                <a:cubicBezTo>
                  <a:pt x="378" y="1"/>
                  <a:pt x="379" y="1"/>
                  <a:pt x="380" y="1"/>
                </a:cubicBezTo>
                <a:cubicBezTo>
                  <a:pt x="380" y="1"/>
                  <a:pt x="382" y="1"/>
                  <a:pt x="383" y="1"/>
                </a:cubicBezTo>
                <a:cubicBezTo>
                  <a:pt x="384" y="0"/>
                  <a:pt x="386" y="0"/>
                  <a:pt x="387" y="1"/>
                </a:cubicBezTo>
                <a:cubicBezTo>
                  <a:pt x="388" y="1"/>
                  <a:pt x="390" y="1"/>
                  <a:pt x="391" y="1"/>
                </a:cubicBezTo>
                <a:cubicBezTo>
                  <a:pt x="391" y="1"/>
                  <a:pt x="393" y="2"/>
                  <a:pt x="394" y="2"/>
                </a:cubicBezTo>
                <a:cubicBezTo>
                  <a:pt x="394" y="3"/>
                  <a:pt x="396" y="4"/>
                  <a:pt x="397" y="5"/>
                </a:cubicBezTo>
                <a:cubicBezTo>
                  <a:pt x="398" y="5"/>
                  <a:pt x="400" y="6"/>
                  <a:pt x="400" y="7"/>
                </a:cubicBezTo>
                <a:cubicBezTo>
                  <a:pt x="401" y="8"/>
                  <a:pt x="401" y="10"/>
                  <a:pt x="401" y="11"/>
                </a:cubicBezTo>
                <a:cubicBezTo>
                  <a:pt x="401" y="12"/>
                  <a:pt x="401" y="14"/>
                  <a:pt x="401" y="15"/>
                </a:cubicBezTo>
                <a:cubicBezTo>
                  <a:pt x="400" y="16"/>
                  <a:pt x="398" y="16"/>
                  <a:pt x="397" y="16"/>
                </a:cubicBezTo>
                <a:cubicBezTo>
                  <a:pt x="395" y="16"/>
                  <a:pt x="394" y="16"/>
                  <a:pt x="393" y="16"/>
                </a:cubicBezTo>
                <a:cubicBezTo>
                  <a:pt x="392" y="16"/>
                  <a:pt x="391" y="16"/>
                  <a:pt x="390" y="16"/>
                </a:cubicBezTo>
                <a:cubicBezTo>
                  <a:pt x="390" y="16"/>
                  <a:pt x="389" y="17"/>
                  <a:pt x="389" y="18"/>
                </a:cubicBezTo>
                <a:cubicBezTo>
                  <a:pt x="389" y="19"/>
                  <a:pt x="390" y="21"/>
                  <a:pt x="390" y="22"/>
                </a:cubicBezTo>
                <a:cubicBezTo>
                  <a:pt x="390" y="23"/>
                  <a:pt x="390" y="24"/>
                  <a:pt x="390" y="24"/>
                </a:cubicBezTo>
                <a:cubicBezTo>
                  <a:pt x="390" y="25"/>
                  <a:pt x="390" y="27"/>
                  <a:pt x="389" y="28"/>
                </a:cubicBezTo>
                <a:cubicBezTo>
                  <a:pt x="389" y="29"/>
                  <a:pt x="387" y="29"/>
                  <a:pt x="386" y="30"/>
                </a:cubicBezTo>
                <a:cubicBezTo>
                  <a:pt x="386" y="30"/>
                  <a:pt x="384" y="31"/>
                  <a:pt x="383" y="31"/>
                </a:cubicBezTo>
                <a:cubicBezTo>
                  <a:pt x="382" y="32"/>
                  <a:pt x="381" y="33"/>
                  <a:pt x="381" y="33"/>
                </a:cubicBezTo>
                <a:cubicBezTo>
                  <a:pt x="380" y="34"/>
                  <a:pt x="380" y="36"/>
                  <a:pt x="380" y="37"/>
                </a:cubicBezTo>
                <a:cubicBezTo>
                  <a:pt x="380" y="38"/>
                  <a:pt x="380" y="40"/>
                  <a:pt x="380" y="41"/>
                </a:cubicBezTo>
                <a:cubicBezTo>
                  <a:pt x="380" y="42"/>
                  <a:pt x="379" y="44"/>
                  <a:pt x="379" y="45"/>
                </a:cubicBezTo>
                <a:cubicBezTo>
                  <a:pt x="378" y="46"/>
                  <a:pt x="377" y="48"/>
                  <a:pt x="376" y="48"/>
                </a:cubicBezTo>
                <a:cubicBezTo>
                  <a:pt x="375" y="49"/>
                  <a:pt x="373" y="50"/>
                  <a:pt x="372" y="51"/>
                </a:cubicBezTo>
                <a:cubicBezTo>
                  <a:pt x="371" y="52"/>
                  <a:pt x="369" y="53"/>
                  <a:pt x="369" y="54"/>
                </a:cubicBezTo>
                <a:cubicBezTo>
                  <a:pt x="368" y="54"/>
                  <a:pt x="367" y="56"/>
                  <a:pt x="367" y="57"/>
                </a:cubicBezTo>
                <a:cubicBezTo>
                  <a:pt x="366" y="58"/>
                  <a:pt x="367" y="59"/>
                  <a:pt x="367" y="59"/>
                </a:cubicBezTo>
                <a:cubicBezTo>
                  <a:pt x="368" y="61"/>
                  <a:pt x="371" y="62"/>
                  <a:pt x="372" y="63"/>
                </a:cubicBezTo>
                <a:cubicBezTo>
                  <a:pt x="374" y="65"/>
                  <a:pt x="376" y="67"/>
                  <a:pt x="378" y="67"/>
                </a:cubicBezTo>
                <a:cubicBezTo>
                  <a:pt x="379" y="68"/>
                  <a:pt x="382" y="69"/>
                  <a:pt x="384" y="70"/>
                </a:cubicBezTo>
                <a:cubicBezTo>
                  <a:pt x="385" y="70"/>
                  <a:pt x="386" y="70"/>
                  <a:pt x="386" y="70"/>
                </a:cubicBezTo>
                <a:cubicBezTo>
                  <a:pt x="387" y="70"/>
                  <a:pt x="389" y="69"/>
                  <a:pt x="390" y="69"/>
                </a:cubicBezTo>
                <a:cubicBezTo>
                  <a:pt x="390" y="68"/>
                  <a:pt x="392" y="67"/>
                  <a:pt x="392" y="66"/>
                </a:cubicBezTo>
                <a:cubicBezTo>
                  <a:pt x="393" y="66"/>
                  <a:pt x="395" y="66"/>
                  <a:pt x="395" y="66"/>
                </a:cubicBezTo>
                <a:cubicBezTo>
                  <a:pt x="396" y="66"/>
                  <a:pt x="398" y="68"/>
                  <a:pt x="398" y="68"/>
                </a:cubicBezTo>
                <a:cubicBezTo>
                  <a:pt x="399" y="69"/>
                  <a:pt x="400" y="70"/>
                  <a:pt x="401" y="71"/>
                </a:cubicBezTo>
                <a:cubicBezTo>
                  <a:pt x="401" y="71"/>
                  <a:pt x="402" y="72"/>
                  <a:pt x="403" y="72"/>
                </a:cubicBezTo>
                <a:cubicBezTo>
                  <a:pt x="404" y="72"/>
                  <a:pt x="405" y="72"/>
                  <a:pt x="406" y="72"/>
                </a:cubicBezTo>
                <a:cubicBezTo>
                  <a:pt x="407" y="72"/>
                  <a:pt x="408" y="72"/>
                  <a:pt x="409" y="72"/>
                </a:cubicBezTo>
                <a:cubicBezTo>
                  <a:pt x="410" y="73"/>
                  <a:pt x="411" y="74"/>
                  <a:pt x="412" y="75"/>
                </a:cubicBezTo>
                <a:cubicBezTo>
                  <a:pt x="412" y="75"/>
                  <a:pt x="413" y="77"/>
                  <a:pt x="413" y="78"/>
                </a:cubicBezTo>
                <a:cubicBezTo>
                  <a:pt x="413" y="78"/>
                  <a:pt x="413" y="80"/>
                  <a:pt x="413" y="80"/>
                </a:cubicBezTo>
                <a:cubicBezTo>
                  <a:pt x="413" y="81"/>
                  <a:pt x="412" y="82"/>
                  <a:pt x="412" y="83"/>
                </a:cubicBezTo>
                <a:cubicBezTo>
                  <a:pt x="412" y="84"/>
                  <a:pt x="412" y="85"/>
                  <a:pt x="411" y="85"/>
                </a:cubicBezTo>
                <a:cubicBezTo>
                  <a:pt x="411" y="86"/>
                  <a:pt x="410" y="87"/>
                  <a:pt x="409" y="88"/>
                </a:cubicBezTo>
                <a:cubicBezTo>
                  <a:pt x="408" y="88"/>
                  <a:pt x="406" y="89"/>
                  <a:pt x="404" y="90"/>
                </a:cubicBezTo>
                <a:cubicBezTo>
                  <a:pt x="403" y="90"/>
                  <a:pt x="402" y="92"/>
                  <a:pt x="401" y="93"/>
                </a:cubicBezTo>
                <a:cubicBezTo>
                  <a:pt x="400" y="94"/>
                  <a:pt x="399" y="98"/>
                  <a:pt x="398" y="99"/>
                </a:cubicBezTo>
                <a:cubicBezTo>
                  <a:pt x="398" y="100"/>
                  <a:pt x="397" y="102"/>
                  <a:pt x="397" y="103"/>
                </a:cubicBezTo>
                <a:cubicBezTo>
                  <a:pt x="397" y="105"/>
                  <a:pt x="396" y="107"/>
                  <a:pt x="396" y="109"/>
                </a:cubicBezTo>
                <a:cubicBezTo>
                  <a:pt x="396" y="110"/>
                  <a:pt x="397" y="111"/>
                  <a:pt x="397" y="112"/>
                </a:cubicBezTo>
                <a:cubicBezTo>
                  <a:pt x="398" y="114"/>
                  <a:pt x="398" y="116"/>
                  <a:pt x="398" y="118"/>
                </a:cubicBezTo>
                <a:cubicBezTo>
                  <a:pt x="399" y="119"/>
                  <a:pt x="400" y="122"/>
                  <a:pt x="400" y="123"/>
                </a:cubicBezTo>
                <a:cubicBezTo>
                  <a:pt x="400" y="124"/>
                  <a:pt x="399" y="126"/>
                  <a:pt x="399" y="127"/>
                </a:cubicBezTo>
                <a:cubicBezTo>
                  <a:pt x="399" y="128"/>
                  <a:pt x="398" y="130"/>
                  <a:pt x="398" y="130"/>
                </a:cubicBezTo>
                <a:cubicBezTo>
                  <a:pt x="397" y="131"/>
                  <a:pt x="395" y="132"/>
                  <a:pt x="394" y="133"/>
                </a:cubicBezTo>
                <a:cubicBezTo>
                  <a:pt x="394" y="133"/>
                  <a:pt x="392" y="134"/>
                  <a:pt x="392" y="134"/>
                </a:cubicBezTo>
                <a:cubicBezTo>
                  <a:pt x="391" y="135"/>
                  <a:pt x="390" y="136"/>
                  <a:pt x="389" y="137"/>
                </a:cubicBezTo>
                <a:cubicBezTo>
                  <a:pt x="389" y="138"/>
                  <a:pt x="390" y="141"/>
                  <a:pt x="390" y="142"/>
                </a:cubicBezTo>
                <a:cubicBezTo>
                  <a:pt x="390" y="143"/>
                  <a:pt x="390" y="145"/>
                  <a:pt x="390" y="146"/>
                </a:cubicBezTo>
                <a:cubicBezTo>
                  <a:pt x="390" y="147"/>
                  <a:pt x="389" y="148"/>
                  <a:pt x="389" y="148"/>
                </a:cubicBezTo>
                <a:cubicBezTo>
                  <a:pt x="389" y="149"/>
                  <a:pt x="388" y="150"/>
                  <a:pt x="388" y="150"/>
                </a:cubicBezTo>
                <a:cubicBezTo>
                  <a:pt x="388" y="151"/>
                  <a:pt x="387" y="151"/>
                  <a:pt x="387" y="152"/>
                </a:cubicBezTo>
                <a:cubicBezTo>
                  <a:pt x="387" y="152"/>
                  <a:pt x="388" y="153"/>
                  <a:pt x="388" y="154"/>
                </a:cubicBezTo>
                <a:cubicBezTo>
                  <a:pt x="388" y="155"/>
                  <a:pt x="390" y="155"/>
                  <a:pt x="390" y="156"/>
                </a:cubicBezTo>
                <a:cubicBezTo>
                  <a:pt x="390" y="157"/>
                  <a:pt x="391" y="159"/>
                  <a:pt x="391" y="160"/>
                </a:cubicBezTo>
                <a:cubicBezTo>
                  <a:pt x="391" y="161"/>
                  <a:pt x="391" y="164"/>
                  <a:pt x="390" y="166"/>
                </a:cubicBezTo>
                <a:cubicBezTo>
                  <a:pt x="390" y="167"/>
                  <a:pt x="390" y="169"/>
                  <a:pt x="389" y="170"/>
                </a:cubicBezTo>
                <a:cubicBezTo>
                  <a:pt x="389" y="170"/>
                  <a:pt x="388" y="171"/>
                  <a:pt x="387" y="172"/>
                </a:cubicBezTo>
                <a:cubicBezTo>
                  <a:pt x="386" y="172"/>
                  <a:pt x="386" y="173"/>
                  <a:pt x="386" y="173"/>
                </a:cubicBezTo>
                <a:cubicBezTo>
                  <a:pt x="385" y="174"/>
                  <a:pt x="384" y="175"/>
                  <a:pt x="383" y="175"/>
                </a:cubicBezTo>
                <a:cubicBezTo>
                  <a:pt x="382" y="175"/>
                  <a:pt x="380" y="175"/>
                  <a:pt x="379" y="174"/>
                </a:cubicBezTo>
                <a:cubicBezTo>
                  <a:pt x="378" y="173"/>
                  <a:pt x="375" y="171"/>
                  <a:pt x="374" y="170"/>
                </a:cubicBezTo>
                <a:cubicBezTo>
                  <a:pt x="374" y="169"/>
                  <a:pt x="373" y="167"/>
                  <a:pt x="373" y="167"/>
                </a:cubicBezTo>
                <a:cubicBezTo>
                  <a:pt x="372" y="166"/>
                  <a:pt x="371" y="164"/>
                  <a:pt x="371" y="163"/>
                </a:cubicBezTo>
                <a:cubicBezTo>
                  <a:pt x="371" y="162"/>
                  <a:pt x="370" y="160"/>
                  <a:pt x="370" y="159"/>
                </a:cubicBezTo>
                <a:cubicBezTo>
                  <a:pt x="370" y="159"/>
                  <a:pt x="368" y="157"/>
                  <a:pt x="367" y="156"/>
                </a:cubicBezTo>
                <a:cubicBezTo>
                  <a:pt x="367" y="156"/>
                  <a:pt x="366" y="155"/>
                  <a:pt x="365" y="155"/>
                </a:cubicBezTo>
                <a:cubicBezTo>
                  <a:pt x="364" y="155"/>
                  <a:pt x="363" y="155"/>
                  <a:pt x="362" y="155"/>
                </a:cubicBezTo>
                <a:cubicBezTo>
                  <a:pt x="361" y="155"/>
                  <a:pt x="360" y="156"/>
                  <a:pt x="360" y="157"/>
                </a:cubicBezTo>
                <a:cubicBezTo>
                  <a:pt x="359" y="158"/>
                  <a:pt x="359" y="161"/>
                  <a:pt x="359" y="162"/>
                </a:cubicBezTo>
                <a:cubicBezTo>
                  <a:pt x="358" y="165"/>
                  <a:pt x="357" y="170"/>
                  <a:pt x="357" y="172"/>
                </a:cubicBezTo>
                <a:cubicBezTo>
                  <a:pt x="356" y="175"/>
                  <a:pt x="355" y="180"/>
                  <a:pt x="355" y="183"/>
                </a:cubicBezTo>
                <a:cubicBezTo>
                  <a:pt x="354" y="184"/>
                  <a:pt x="354" y="187"/>
                  <a:pt x="353" y="188"/>
                </a:cubicBezTo>
                <a:cubicBezTo>
                  <a:pt x="353" y="189"/>
                  <a:pt x="352" y="191"/>
                  <a:pt x="352" y="193"/>
                </a:cubicBezTo>
                <a:cubicBezTo>
                  <a:pt x="352" y="194"/>
                  <a:pt x="352" y="197"/>
                  <a:pt x="352" y="198"/>
                </a:cubicBezTo>
                <a:cubicBezTo>
                  <a:pt x="352" y="199"/>
                  <a:pt x="352" y="201"/>
                  <a:pt x="351" y="202"/>
                </a:cubicBezTo>
                <a:cubicBezTo>
                  <a:pt x="351" y="203"/>
                  <a:pt x="350" y="204"/>
                  <a:pt x="350" y="205"/>
                </a:cubicBezTo>
                <a:cubicBezTo>
                  <a:pt x="350" y="206"/>
                  <a:pt x="350" y="206"/>
                  <a:pt x="350" y="206"/>
                </a:cubicBezTo>
                <a:cubicBezTo>
                  <a:pt x="349" y="206"/>
                  <a:pt x="348" y="206"/>
                  <a:pt x="348" y="206"/>
                </a:cubicBezTo>
                <a:cubicBezTo>
                  <a:pt x="346" y="206"/>
                  <a:pt x="344" y="206"/>
                  <a:pt x="343" y="206"/>
                </a:cubicBezTo>
                <a:cubicBezTo>
                  <a:pt x="342" y="206"/>
                  <a:pt x="340" y="204"/>
                  <a:pt x="339" y="204"/>
                </a:cubicBezTo>
                <a:cubicBezTo>
                  <a:pt x="337" y="204"/>
                  <a:pt x="334" y="205"/>
                  <a:pt x="333" y="206"/>
                </a:cubicBezTo>
                <a:cubicBezTo>
                  <a:pt x="330" y="207"/>
                  <a:pt x="327" y="211"/>
                  <a:pt x="325" y="212"/>
                </a:cubicBezTo>
                <a:cubicBezTo>
                  <a:pt x="323" y="213"/>
                  <a:pt x="319" y="215"/>
                  <a:pt x="318" y="216"/>
                </a:cubicBezTo>
                <a:cubicBezTo>
                  <a:pt x="315" y="217"/>
                  <a:pt x="311" y="219"/>
                  <a:pt x="308" y="219"/>
                </a:cubicBezTo>
                <a:cubicBezTo>
                  <a:pt x="306" y="220"/>
                  <a:pt x="299" y="222"/>
                  <a:pt x="296" y="223"/>
                </a:cubicBezTo>
                <a:cubicBezTo>
                  <a:pt x="293" y="224"/>
                  <a:pt x="286" y="226"/>
                  <a:pt x="282" y="227"/>
                </a:cubicBezTo>
                <a:cubicBezTo>
                  <a:pt x="281" y="227"/>
                  <a:pt x="278" y="229"/>
                  <a:pt x="277" y="229"/>
                </a:cubicBezTo>
                <a:cubicBezTo>
                  <a:pt x="276" y="229"/>
                  <a:pt x="273" y="230"/>
                  <a:pt x="272" y="229"/>
                </a:cubicBezTo>
                <a:cubicBezTo>
                  <a:pt x="271" y="229"/>
                  <a:pt x="271" y="227"/>
                  <a:pt x="270" y="226"/>
                </a:cubicBezTo>
                <a:cubicBezTo>
                  <a:pt x="270" y="225"/>
                  <a:pt x="270" y="223"/>
                  <a:pt x="269" y="222"/>
                </a:cubicBezTo>
                <a:cubicBezTo>
                  <a:pt x="268" y="222"/>
                  <a:pt x="266" y="221"/>
                  <a:pt x="266" y="221"/>
                </a:cubicBezTo>
                <a:cubicBezTo>
                  <a:pt x="265" y="222"/>
                  <a:pt x="263" y="223"/>
                  <a:pt x="263" y="223"/>
                </a:cubicBezTo>
                <a:cubicBezTo>
                  <a:pt x="262" y="223"/>
                  <a:pt x="261" y="225"/>
                  <a:pt x="261" y="225"/>
                </a:cubicBezTo>
                <a:cubicBezTo>
                  <a:pt x="260" y="226"/>
                  <a:pt x="260" y="227"/>
                  <a:pt x="259" y="227"/>
                </a:cubicBezTo>
                <a:cubicBezTo>
                  <a:pt x="258" y="228"/>
                  <a:pt x="256" y="227"/>
                  <a:pt x="255" y="227"/>
                </a:cubicBezTo>
                <a:cubicBezTo>
                  <a:pt x="254" y="227"/>
                  <a:pt x="253" y="225"/>
                  <a:pt x="252" y="224"/>
                </a:cubicBezTo>
                <a:cubicBezTo>
                  <a:pt x="251" y="224"/>
                  <a:pt x="249" y="223"/>
                  <a:pt x="248" y="223"/>
                </a:cubicBezTo>
                <a:cubicBezTo>
                  <a:pt x="248" y="223"/>
                  <a:pt x="246" y="223"/>
                  <a:pt x="245" y="224"/>
                </a:cubicBezTo>
                <a:cubicBezTo>
                  <a:pt x="244" y="225"/>
                  <a:pt x="243" y="227"/>
                  <a:pt x="243" y="228"/>
                </a:cubicBezTo>
                <a:cubicBezTo>
                  <a:pt x="243" y="230"/>
                  <a:pt x="244" y="233"/>
                  <a:pt x="244" y="235"/>
                </a:cubicBezTo>
                <a:cubicBezTo>
                  <a:pt x="245" y="235"/>
                  <a:pt x="246" y="236"/>
                  <a:pt x="246" y="237"/>
                </a:cubicBezTo>
                <a:cubicBezTo>
                  <a:pt x="246" y="238"/>
                  <a:pt x="246" y="240"/>
                  <a:pt x="245" y="241"/>
                </a:cubicBezTo>
                <a:cubicBezTo>
                  <a:pt x="245" y="242"/>
                  <a:pt x="243" y="244"/>
                  <a:pt x="242" y="244"/>
                </a:cubicBezTo>
                <a:cubicBezTo>
                  <a:pt x="242" y="245"/>
                  <a:pt x="239" y="246"/>
                  <a:pt x="238" y="246"/>
                </a:cubicBezTo>
                <a:cubicBezTo>
                  <a:pt x="237" y="246"/>
                  <a:pt x="234" y="245"/>
                  <a:pt x="233" y="244"/>
                </a:cubicBezTo>
                <a:cubicBezTo>
                  <a:pt x="232" y="244"/>
                  <a:pt x="230" y="243"/>
                  <a:pt x="229" y="243"/>
                </a:cubicBezTo>
                <a:cubicBezTo>
                  <a:pt x="228" y="242"/>
                  <a:pt x="226" y="242"/>
                  <a:pt x="226" y="242"/>
                </a:cubicBezTo>
                <a:cubicBezTo>
                  <a:pt x="225" y="243"/>
                  <a:pt x="222" y="244"/>
                  <a:pt x="222" y="244"/>
                </a:cubicBezTo>
                <a:cubicBezTo>
                  <a:pt x="221" y="246"/>
                  <a:pt x="221" y="248"/>
                  <a:pt x="220" y="249"/>
                </a:cubicBezTo>
                <a:cubicBezTo>
                  <a:pt x="220" y="250"/>
                  <a:pt x="219" y="252"/>
                  <a:pt x="218" y="253"/>
                </a:cubicBezTo>
                <a:cubicBezTo>
                  <a:pt x="218" y="254"/>
                  <a:pt x="217" y="255"/>
                  <a:pt x="216" y="256"/>
                </a:cubicBezTo>
                <a:cubicBezTo>
                  <a:pt x="216" y="256"/>
                  <a:pt x="215" y="256"/>
                  <a:pt x="215" y="256"/>
                </a:cubicBezTo>
                <a:cubicBezTo>
                  <a:pt x="214" y="256"/>
                  <a:pt x="212" y="256"/>
                  <a:pt x="211" y="256"/>
                </a:cubicBezTo>
                <a:cubicBezTo>
                  <a:pt x="210" y="257"/>
                  <a:pt x="209" y="258"/>
                  <a:pt x="208" y="259"/>
                </a:cubicBezTo>
                <a:cubicBezTo>
                  <a:pt x="207" y="260"/>
                  <a:pt x="205" y="261"/>
                  <a:pt x="204" y="262"/>
                </a:cubicBezTo>
                <a:cubicBezTo>
                  <a:pt x="202" y="262"/>
                  <a:pt x="200" y="262"/>
                  <a:pt x="198" y="262"/>
                </a:cubicBezTo>
                <a:cubicBezTo>
                  <a:pt x="198" y="262"/>
                  <a:pt x="197" y="262"/>
                  <a:pt x="196" y="262"/>
                </a:cubicBezTo>
                <a:cubicBezTo>
                  <a:pt x="195" y="261"/>
                  <a:pt x="194" y="260"/>
                  <a:pt x="194" y="260"/>
                </a:cubicBezTo>
                <a:cubicBezTo>
                  <a:pt x="193" y="259"/>
                  <a:pt x="190" y="260"/>
                  <a:pt x="189" y="260"/>
                </a:cubicBezTo>
                <a:cubicBezTo>
                  <a:pt x="189" y="259"/>
                  <a:pt x="187" y="259"/>
                  <a:pt x="186" y="259"/>
                </a:cubicBezTo>
                <a:cubicBezTo>
                  <a:pt x="186" y="258"/>
                  <a:pt x="184" y="256"/>
                  <a:pt x="184" y="255"/>
                </a:cubicBezTo>
                <a:cubicBezTo>
                  <a:pt x="184" y="255"/>
                  <a:pt x="186" y="254"/>
                  <a:pt x="186" y="253"/>
                </a:cubicBezTo>
                <a:cubicBezTo>
                  <a:pt x="186" y="252"/>
                  <a:pt x="187" y="251"/>
                  <a:pt x="186" y="250"/>
                </a:cubicBezTo>
                <a:cubicBezTo>
                  <a:pt x="186" y="249"/>
                  <a:pt x="184" y="248"/>
                  <a:pt x="183" y="247"/>
                </a:cubicBezTo>
                <a:cubicBezTo>
                  <a:pt x="181" y="246"/>
                  <a:pt x="176" y="245"/>
                  <a:pt x="174" y="244"/>
                </a:cubicBezTo>
                <a:cubicBezTo>
                  <a:pt x="172" y="244"/>
                  <a:pt x="169" y="243"/>
                  <a:pt x="167" y="243"/>
                </a:cubicBezTo>
                <a:cubicBezTo>
                  <a:pt x="165" y="243"/>
                  <a:pt x="161" y="242"/>
                  <a:pt x="159" y="243"/>
                </a:cubicBezTo>
                <a:cubicBezTo>
                  <a:pt x="158" y="243"/>
                  <a:pt x="154" y="244"/>
                  <a:pt x="152" y="245"/>
                </a:cubicBezTo>
                <a:cubicBezTo>
                  <a:pt x="151" y="246"/>
                  <a:pt x="149" y="247"/>
                  <a:pt x="148" y="248"/>
                </a:cubicBezTo>
                <a:cubicBezTo>
                  <a:pt x="147" y="248"/>
                  <a:pt x="144" y="249"/>
                  <a:pt x="142" y="249"/>
                </a:cubicBezTo>
                <a:cubicBezTo>
                  <a:pt x="141" y="250"/>
                  <a:pt x="138" y="250"/>
                  <a:pt x="137" y="249"/>
                </a:cubicBezTo>
                <a:cubicBezTo>
                  <a:pt x="135" y="249"/>
                  <a:pt x="133" y="248"/>
                  <a:pt x="132" y="247"/>
                </a:cubicBezTo>
                <a:cubicBezTo>
                  <a:pt x="131" y="246"/>
                  <a:pt x="130" y="245"/>
                  <a:pt x="129" y="244"/>
                </a:cubicBezTo>
                <a:cubicBezTo>
                  <a:pt x="129" y="243"/>
                  <a:pt x="129" y="240"/>
                  <a:pt x="129" y="239"/>
                </a:cubicBezTo>
                <a:cubicBezTo>
                  <a:pt x="128" y="237"/>
                  <a:pt x="128" y="235"/>
                  <a:pt x="128" y="233"/>
                </a:cubicBezTo>
                <a:cubicBezTo>
                  <a:pt x="128" y="232"/>
                  <a:pt x="127" y="231"/>
                  <a:pt x="127" y="231"/>
                </a:cubicBezTo>
                <a:cubicBezTo>
                  <a:pt x="126" y="230"/>
                  <a:pt x="125" y="229"/>
                  <a:pt x="124" y="229"/>
                </a:cubicBezTo>
                <a:cubicBezTo>
                  <a:pt x="123" y="228"/>
                  <a:pt x="122" y="228"/>
                  <a:pt x="121" y="228"/>
                </a:cubicBezTo>
                <a:cubicBezTo>
                  <a:pt x="120" y="228"/>
                  <a:pt x="118" y="229"/>
                  <a:pt x="118" y="229"/>
                </a:cubicBezTo>
                <a:cubicBezTo>
                  <a:pt x="117" y="228"/>
                  <a:pt x="116" y="227"/>
                  <a:pt x="115" y="227"/>
                </a:cubicBezTo>
                <a:cubicBezTo>
                  <a:pt x="114" y="226"/>
                  <a:pt x="114" y="224"/>
                  <a:pt x="114" y="223"/>
                </a:cubicBezTo>
                <a:cubicBezTo>
                  <a:pt x="114" y="222"/>
                  <a:pt x="114" y="220"/>
                  <a:pt x="113" y="219"/>
                </a:cubicBezTo>
                <a:cubicBezTo>
                  <a:pt x="113" y="219"/>
                  <a:pt x="112" y="217"/>
                  <a:pt x="111" y="216"/>
                </a:cubicBezTo>
                <a:cubicBezTo>
                  <a:pt x="110" y="216"/>
                  <a:pt x="109" y="215"/>
                  <a:pt x="108" y="215"/>
                </a:cubicBezTo>
                <a:cubicBezTo>
                  <a:pt x="107" y="214"/>
                  <a:pt x="106" y="214"/>
                  <a:pt x="105" y="214"/>
                </a:cubicBezTo>
                <a:cubicBezTo>
                  <a:pt x="104" y="214"/>
                  <a:pt x="102" y="214"/>
                  <a:pt x="102" y="214"/>
                </a:cubicBezTo>
                <a:cubicBezTo>
                  <a:pt x="101" y="213"/>
                  <a:pt x="100" y="212"/>
                  <a:pt x="99" y="211"/>
                </a:cubicBezTo>
                <a:cubicBezTo>
                  <a:pt x="99" y="210"/>
                  <a:pt x="99" y="209"/>
                  <a:pt x="99" y="208"/>
                </a:cubicBezTo>
                <a:cubicBezTo>
                  <a:pt x="99" y="207"/>
                  <a:pt x="99" y="204"/>
                  <a:pt x="99" y="203"/>
                </a:cubicBezTo>
                <a:cubicBezTo>
                  <a:pt x="98" y="202"/>
                  <a:pt x="98" y="200"/>
                  <a:pt x="97" y="199"/>
                </a:cubicBezTo>
                <a:cubicBezTo>
                  <a:pt x="96" y="199"/>
                  <a:pt x="94" y="198"/>
                  <a:pt x="93" y="198"/>
                </a:cubicBezTo>
                <a:cubicBezTo>
                  <a:pt x="92" y="198"/>
                  <a:pt x="91" y="198"/>
                  <a:pt x="90" y="198"/>
                </a:cubicBezTo>
                <a:cubicBezTo>
                  <a:pt x="90" y="198"/>
                  <a:pt x="88" y="199"/>
                  <a:pt x="88" y="199"/>
                </a:cubicBezTo>
                <a:cubicBezTo>
                  <a:pt x="87" y="200"/>
                  <a:pt x="86" y="202"/>
                  <a:pt x="85" y="203"/>
                </a:cubicBezTo>
                <a:cubicBezTo>
                  <a:pt x="84" y="204"/>
                  <a:pt x="83" y="207"/>
                  <a:pt x="82" y="207"/>
                </a:cubicBezTo>
                <a:cubicBezTo>
                  <a:pt x="82" y="208"/>
                  <a:pt x="80" y="209"/>
                  <a:pt x="79" y="210"/>
                </a:cubicBezTo>
                <a:cubicBezTo>
                  <a:pt x="78" y="210"/>
                  <a:pt x="76" y="210"/>
                  <a:pt x="74" y="210"/>
                </a:cubicBezTo>
                <a:cubicBezTo>
                  <a:pt x="74" y="209"/>
                  <a:pt x="72" y="209"/>
                  <a:pt x="71" y="209"/>
                </a:cubicBezTo>
                <a:cubicBezTo>
                  <a:pt x="70" y="208"/>
                  <a:pt x="68" y="207"/>
                  <a:pt x="68" y="206"/>
                </a:cubicBezTo>
                <a:cubicBezTo>
                  <a:pt x="67" y="206"/>
                  <a:pt x="66" y="204"/>
                  <a:pt x="65" y="204"/>
                </a:cubicBezTo>
                <a:cubicBezTo>
                  <a:pt x="65" y="203"/>
                  <a:pt x="65" y="200"/>
                  <a:pt x="65" y="199"/>
                </a:cubicBezTo>
                <a:cubicBezTo>
                  <a:pt x="65" y="197"/>
                  <a:pt x="65" y="194"/>
                  <a:pt x="65" y="192"/>
                </a:cubicBezTo>
                <a:cubicBezTo>
                  <a:pt x="65" y="191"/>
                  <a:pt x="65" y="187"/>
                  <a:pt x="65" y="186"/>
                </a:cubicBezTo>
                <a:cubicBezTo>
                  <a:pt x="65" y="185"/>
                  <a:pt x="65" y="182"/>
                  <a:pt x="65" y="180"/>
                </a:cubicBezTo>
                <a:cubicBezTo>
                  <a:pt x="65" y="179"/>
                  <a:pt x="66" y="178"/>
                  <a:pt x="66" y="178"/>
                </a:cubicBezTo>
                <a:cubicBezTo>
                  <a:pt x="66" y="177"/>
                  <a:pt x="67" y="176"/>
                  <a:pt x="68" y="175"/>
                </a:cubicBezTo>
                <a:cubicBezTo>
                  <a:pt x="68" y="175"/>
                  <a:pt x="69" y="173"/>
                  <a:pt x="69" y="173"/>
                </a:cubicBezTo>
                <a:cubicBezTo>
                  <a:pt x="69" y="172"/>
                  <a:pt x="69" y="170"/>
                  <a:pt x="68" y="170"/>
                </a:cubicBezTo>
                <a:cubicBezTo>
                  <a:pt x="67" y="169"/>
                  <a:pt x="65" y="169"/>
                  <a:pt x="64" y="169"/>
                </a:cubicBezTo>
                <a:cubicBezTo>
                  <a:pt x="63" y="170"/>
                  <a:pt x="62" y="170"/>
                  <a:pt x="61" y="170"/>
                </a:cubicBezTo>
                <a:cubicBezTo>
                  <a:pt x="60" y="171"/>
                  <a:pt x="58" y="173"/>
                  <a:pt x="58" y="173"/>
                </a:cubicBezTo>
                <a:cubicBezTo>
                  <a:pt x="57" y="175"/>
                  <a:pt x="55" y="177"/>
                  <a:pt x="54" y="177"/>
                </a:cubicBezTo>
                <a:cubicBezTo>
                  <a:pt x="53" y="178"/>
                  <a:pt x="51" y="179"/>
                  <a:pt x="49" y="179"/>
                </a:cubicBezTo>
                <a:cubicBezTo>
                  <a:pt x="49" y="179"/>
                  <a:pt x="47" y="179"/>
                  <a:pt x="46" y="179"/>
                </a:cubicBezTo>
                <a:cubicBezTo>
                  <a:pt x="44" y="179"/>
                  <a:pt x="40" y="179"/>
                  <a:pt x="38" y="179"/>
                </a:cubicBezTo>
                <a:cubicBezTo>
                  <a:pt x="37" y="179"/>
                  <a:pt x="35" y="179"/>
                  <a:pt x="34" y="179"/>
                </a:cubicBezTo>
                <a:cubicBezTo>
                  <a:pt x="33" y="179"/>
                  <a:pt x="31" y="181"/>
                  <a:pt x="30" y="182"/>
                </a:cubicBezTo>
                <a:cubicBezTo>
                  <a:pt x="29" y="182"/>
                  <a:pt x="27" y="182"/>
                  <a:pt x="25" y="182"/>
                </a:cubicBezTo>
                <a:cubicBezTo>
                  <a:pt x="24" y="182"/>
                  <a:pt x="21" y="182"/>
                  <a:pt x="19" y="181"/>
                </a:cubicBezTo>
                <a:cubicBezTo>
                  <a:pt x="17" y="180"/>
                  <a:pt x="14" y="178"/>
                  <a:pt x="12" y="177"/>
                </a:cubicBezTo>
                <a:cubicBezTo>
                  <a:pt x="11" y="177"/>
                  <a:pt x="7" y="175"/>
                  <a:pt x="7" y="175"/>
                </a:cubicBezTo>
                <a:cubicBezTo>
                  <a:pt x="5" y="174"/>
                  <a:pt x="3" y="171"/>
                  <a:pt x="2" y="170"/>
                </a:cubicBezTo>
                <a:cubicBezTo>
                  <a:pt x="1" y="169"/>
                  <a:pt x="0" y="167"/>
                  <a:pt x="0" y="165"/>
                </a:cubicBezTo>
                <a:cubicBezTo>
                  <a:pt x="0" y="165"/>
                  <a:pt x="1" y="163"/>
                  <a:pt x="1" y="163"/>
                </a:cubicBezTo>
                <a:cubicBezTo>
                  <a:pt x="2" y="162"/>
                  <a:pt x="2" y="160"/>
                  <a:pt x="3" y="160"/>
                </a:cubicBezTo>
                <a:cubicBezTo>
                  <a:pt x="3" y="159"/>
                  <a:pt x="3" y="159"/>
                  <a:pt x="4" y="158"/>
                </a:cubicBezTo>
                <a:cubicBezTo>
                  <a:pt x="5" y="159"/>
                  <a:pt x="7" y="160"/>
                  <a:pt x="7" y="160"/>
                </a:cubicBezTo>
                <a:cubicBezTo>
                  <a:pt x="9" y="160"/>
                  <a:pt x="13" y="161"/>
                  <a:pt x="14" y="160"/>
                </a:cubicBezTo>
                <a:cubicBezTo>
                  <a:pt x="15" y="160"/>
                  <a:pt x="17" y="159"/>
                  <a:pt x="18" y="159"/>
                </a:cubicBezTo>
                <a:cubicBezTo>
                  <a:pt x="18" y="159"/>
                  <a:pt x="19" y="157"/>
                  <a:pt x="19" y="156"/>
                </a:cubicBezTo>
                <a:cubicBezTo>
                  <a:pt x="19" y="155"/>
                  <a:pt x="18" y="154"/>
                  <a:pt x="17" y="153"/>
                </a:cubicBezTo>
                <a:cubicBezTo>
                  <a:pt x="16" y="153"/>
                  <a:pt x="15" y="152"/>
                  <a:pt x="14" y="152"/>
                </a:cubicBezTo>
                <a:cubicBezTo>
                  <a:pt x="13" y="152"/>
                  <a:pt x="11" y="151"/>
                  <a:pt x="11" y="151"/>
                </a:cubicBezTo>
                <a:cubicBezTo>
                  <a:pt x="11" y="150"/>
                  <a:pt x="11" y="148"/>
                  <a:pt x="11" y="147"/>
                </a:cubicBezTo>
                <a:cubicBezTo>
                  <a:pt x="11" y="146"/>
                  <a:pt x="11" y="144"/>
                  <a:pt x="12" y="144"/>
                </a:cubicBezTo>
                <a:cubicBezTo>
                  <a:pt x="12" y="143"/>
                  <a:pt x="14" y="142"/>
                  <a:pt x="15" y="141"/>
                </a:cubicBezTo>
                <a:cubicBezTo>
                  <a:pt x="16" y="141"/>
                  <a:pt x="17" y="139"/>
                  <a:pt x="19" y="138"/>
                </a:cubicBezTo>
                <a:cubicBezTo>
                  <a:pt x="20" y="138"/>
                  <a:pt x="23" y="138"/>
                  <a:pt x="25" y="138"/>
                </a:cubicBezTo>
                <a:cubicBezTo>
                  <a:pt x="27" y="138"/>
                  <a:pt x="32" y="138"/>
                  <a:pt x="34" y="138"/>
                </a:cubicBezTo>
                <a:cubicBezTo>
                  <a:pt x="36" y="138"/>
                  <a:pt x="40" y="139"/>
                  <a:pt x="42" y="138"/>
                </a:cubicBezTo>
                <a:cubicBezTo>
                  <a:pt x="43" y="138"/>
                  <a:pt x="46" y="136"/>
                  <a:pt x="47" y="135"/>
                </a:cubicBezTo>
                <a:cubicBezTo>
                  <a:pt x="48" y="134"/>
                  <a:pt x="51" y="131"/>
                  <a:pt x="51" y="130"/>
                </a:cubicBezTo>
                <a:cubicBezTo>
                  <a:pt x="52" y="128"/>
                  <a:pt x="54" y="125"/>
                  <a:pt x="55" y="123"/>
                </a:cubicBezTo>
                <a:cubicBezTo>
                  <a:pt x="55" y="122"/>
                  <a:pt x="55" y="120"/>
                  <a:pt x="55" y="119"/>
                </a:cubicBezTo>
                <a:cubicBezTo>
                  <a:pt x="55" y="118"/>
                  <a:pt x="55" y="116"/>
                  <a:pt x="55" y="115"/>
                </a:cubicBezTo>
                <a:cubicBezTo>
                  <a:pt x="55" y="114"/>
                  <a:pt x="55" y="111"/>
                  <a:pt x="55" y="110"/>
                </a:cubicBezTo>
                <a:cubicBezTo>
                  <a:pt x="55" y="110"/>
                  <a:pt x="55" y="109"/>
                  <a:pt x="55" y="109"/>
                </a:cubicBezTo>
                <a:cubicBezTo>
                  <a:pt x="55" y="108"/>
                  <a:pt x="54" y="109"/>
                  <a:pt x="53" y="109"/>
                </a:cubicBezTo>
                <a:cubicBezTo>
                  <a:pt x="52" y="109"/>
                  <a:pt x="51" y="109"/>
                  <a:pt x="51" y="109"/>
                </a:cubicBezTo>
                <a:cubicBezTo>
                  <a:pt x="50" y="108"/>
                  <a:pt x="49" y="108"/>
                  <a:pt x="49" y="107"/>
                </a:cubicBezTo>
                <a:cubicBezTo>
                  <a:pt x="49" y="106"/>
                  <a:pt x="49" y="105"/>
                  <a:pt x="49" y="104"/>
                </a:cubicBezTo>
                <a:cubicBezTo>
                  <a:pt x="49" y="103"/>
                  <a:pt x="49" y="102"/>
                  <a:pt x="49" y="101"/>
                </a:cubicBezTo>
                <a:cubicBezTo>
                  <a:pt x="49" y="100"/>
                  <a:pt x="50" y="98"/>
                  <a:pt x="51" y="97"/>
                </a:cubicBezTo>
                <a:cubicBezTo>
                  <a:pt x="51" y="96"/>
                  <a:pt x="53" y="94"/>
                  <a:pt x="54" y="93"/>
                </a:cubicBezTo>
                <a:cubicBezTo>
                  <a:pt x="55" y="92"/>
                  <a:pt x="56" y="91"/>
                  <a:pt x="57" y="90"/>
                </a:cubicBezTo>
                <a:cubicBezTo>
                  <a:pt x="58" y="89"/>
                  <a:pt x="60" y="86"/>
                  <a:pt x="61" y="84"/>
                </a:cubicBezTo>
                <a:cubicBezTo>
                  <a:pt x="62" y="83"/>
                  <a:pt x="63" y="81"/>
                  <a:pt x="63" y="80"/>
                </a:cubicBezTo>
                <a:cubicBezTo>
                  <a:pt x="63" y="79"/>
                  <a:pt x="63" y="77"/>
                  <a:pt x="63" y="76"/>
                </a:cubicBezTo>
                <a:cubicBezTo>
                  <a:pt x="63" y="75"/>
                  <a:pt x="63" y="73"/>
                  <a:pt x="63" y="72"/>
                </a:cubicBezTo>
                <a:cubicBezTo>
                  <a:pt x="63" y="71"/>
                  <a:pt x="63" y="69"/>
                  <a:pt x="63" y="67"/>
                </a:cubicBezTo>
                <a:cubicBezTo>
                  <a:pt x="63" y="66"/>
                  <a:pt x="62" y="65"/>
                  <a:pt x="63" y="64"/>
                </a:cubicBezTo>
                <a:cubicBezTo>
                  <a:pt x="63" y="64"/>
                  <a:pt x="64" y="63"/>
                  <a:pt x="65" y="63"/>
                </a:cubicBezTo>
                <a:cubicBezTo>
                  <a:pt x="65" y="62"/>
                  <a:pt x="67" y="62"/>
                  <a:pt x="67" y="62"/>
                </a:cubicBezTo>
                <a:cubicBezTo>
                  <a:pt x="68" y="62"/>
                  <a:pt x="70" y="63"/>
                  <a:pt x="70" y="63"/>
                </a:cubicBezTo>
                <a:cubicBezTo>
                  <a:pt x="72" y="64"/>
                  <a:pt x="74" y="66"/>
                  <a:pt x="75" y="66"/>
                </a:cubicBezTo>
                <a:cubicBezTo>
                  <a:pt x="76" y="66"/>
                  <a:pt x="79" y="67"/>
                  <a:pt x="80" y="66"/>
                </a:cubicBezTo>
                <a:cubicBezTo>
                  <a:pt x="81" y="66"/>
                  <a:pt x="82" y="66"/>
                  <a:pt x="83" y="65"/>
                </a:cubicBezTo>
                <a:cubicBezTo>
                  <a:pt x="84" y="64"/>
                  <a:pt x="84" y="62"/>
                  <a:pt x="85" y="61"/>
                </a:cubicBezTo>
                <a:cubicBezTo>
                  <a:pt x="86" y="61"/>
                  <a:pt x="86" y="60"/>
                  <a:pt x="86" y="60"/>
                </a:cubicBezTo>
                <a:cubicBezTo>
                  <a:pt x="87" y="59"/>
                  <a:pt x="87" y="57"/>
                  <a:pt x="86" y="56"/>
                </a:cubicBezTo>
                <a:cubicBezTo>
                  <a:pt x="86" y="55"/>
                  <a:pt x="84" y="54"/>
                  <a:pt x="84" y="52"/>
                </a:cubicBezTo>
                <a:cubicBezTo>
                  <a:pt x="83" y="51"/>
                  <a:pt x="82" y="49"/>
                  <a:pt x="82" y="48"/>
                </a:cubicBezTo>
                <a:cubicBezTo>
                  <a:pt x="82" y="47"/>
                  <a:pt x="82" y="45"/>
                  <a:pt x="82" y="43"/>
                </a:cubicBezTo>
                <a:cubicBezTo>
                  <a:pt x="82" y="42"/>
                  <a:pt x="83" y="39"/>
                  <a:pt x="84" y="38"/>
                </a:cubicBezTo>
                <a:cubicBezTo>
                  <a:pt x="85" y="37"/>
                  <a:pt x="86" y="36"/>
                  <a:pt x="87" y="35"/>
                </a:cubicBezTo>
                <a:cubicBezTo>
                  <a:pt x="88" y="34"/>
                  <a:pt x="90" y="33"/>
                  <a:pt x="92" y="33"/>
                </a:cubicBezTo>
                <a:cubicBezTo>
                  <a:pt x="93" y="32"/>
                  <a:pt x="96" y="32"/>
                  <a:pt x="98" y="32"/>
                </a:cubicBezTo>
                <a:cubicBezTo>
                  <a:pt x="99" y="31"/>
                  <a:pt x="102" y="30"/>
                  <a:pt x="103" y="29"/>
                </a:cubicBezTo>
                <a:cubicBezTo>
                  <a:pt x="104" y="29"/>
                  <a:pt x="105" y="27"/>
                  <a:pt x="106" y="26"/>
                </a:cubicBezTo>
                <a:cubicBezTo>
                  <a:pt x="106" y="25"/>
                  <a:pt x="106" y="24"/>
                  <a:pt x="106" y="23"/>
                </a:cubicBezTo>
                <a:cubicBezTo>
                  <a:pt x="106" y="22"/>
                  <a:pt x="106" y="19"/>
                  <a:pt x="107" y="18"/>
                </a:cubicBezTo>
                <a:cubicBezTo>
                  <a:pt x="107" y="17"/>
                  <a:pt x="109" y="16"/>
                  <a:pt x="110" y="16"/>
                </a:cubicBezTo>
                <a:cubicBezTo>
                  <a:pt x="110" y="15"/>
                  <a:pt x="112" y="14"/>
                  <a:pt x="112" y="13"/>
                </a:cubicBezTo>
                <a:cubicBezTo>
                  <a:pt x="113" y="13"/>
                  <a:pt x="114" y="11"/>
                  <a:pt x="114" y="11"/>
                </a:cubicBezTo>
                <a:cubicBezTo>
                  <a:pt x="114" y="10"/>
                  <a:pt x="114" y="9"/>
                  <a:pt x="114" y="8"/>
                </a:cubicBezTo>
                <a:cubicBezTo>
                  <a:pt x="114" y="8"/>
                  <a:pt x="114" y="7"/>
                  <a:pt x="114" y="7"/>
                </a:cubicBezTo>
                <a:cubicBezTo>
                  <a:pt x="114" y="7"/>
                  <a:pt x="115" y="7"/>
                  <a:pt x="115" y="7"/>
                </a:cubicBezTo>
                <a:cubicBezTo>
                  <a:pt x="115" y="7"/>
                  <a:pt x="116" y="6"/>
                  <a:pt x="116" y="6"/>
                </a:cubicBezTo>
                <a:cubicBezTo>
                  <a:pt x="117" y="6"/>
                  <a:pt x="118" y="5"/>
                  <a:pt x="119" y="5"/>
                </a:cubicBezTo>
                <a:cubicBezTo>
                  <a:pt x="119" y="5"/>
                  <a:pt x="120" y="4"/>
                  <a:pt x="121" y="4"/>
                </a:cubicBezTo>
                <a:cubicBezTo>
                  <a:pt x="121" y="3"/>
                  <a:pt x="122" y="3"/>
                  <a:pt x="122" y="2"/>
                </a:cubicBezTo>
                <a:cubicBezTo>
                  <a:pt x="123" y="2"/>
                  <a:pt x="124" y="2"/>
                  <a:pt x="124" y="2"/>
                </a:cubicBezTo>
                <a:cubicBezTo>
                  <a:pt x="125" y="2"/>
                  <a:pt x="126" y="2"/>
                  <a:pt x="126" y="3"/>
                </a:cubicBezTo>
                <a:cubicBezTo>
                  <a:pt x="126" y="3"/>
                  <a:pt x="127" y="4"/>
                  <a:pt x="128" y="5"/>
                </a:cubicBezTo>
                <a:cubicBezTo>
                  <a:pt x="129" y="5"/>
                  <a:pt x="130" y="6"/>
                  <a:pt x="131" y="7"/>
                </a:cubicBezTo>
                <a:cubicBezTo>
                  <a:pt x="132" y="8"/>
                  <a:pt x="134" y="9"/>
                  <a:pt x="134" y="9"/>
                </a:cubicBezTo>
                <a:cubicBezTo>
                  <a:pt x="135" y="10"/>
                  <a:pt x="137" y="11"/>
                  <a:pt x="138" y="11"/>
                </a:cubicBezTo>
                <a:cubicBezTo>
                  <a:pt x="139" y="12"/>
                  <a:pt x="141" y="10"/>
                  <a:pt x="142" y="11"/>
                </a:cubicBezTo>
                <a:cubicBezTo>
                  <a:pt x="142" y="11"/>
                  <a:pt x="143" y="13"/>
                  <a:pt x="143" y="13"/>
                </a:cubicBezTo>
                <a:cubicBezTo>
                  <a:pt x="144" y="13"/>
                  <a:pt x="145" y="14"/>
                  <a:pt x="145" y="14"/>
                </a:cubicBezTo>
                <a:cubicBezTo>
                  <a:pt x="145" y="15"/>
                  <a:pt x="146" y="16"/>
                  <a:pt x="146" y="17"/>
                </a:cubicBezTo>
                <a:cubicBezTo>
                  <a:pt x="146" y="17"/>
                  <a:pt x="148" y="17"/>
                  <a:pt x="148" y="17"/>
                </a:cubicBezTo>
                <a:cubicBezTo>
                  <a:pt x="149" y="17"/>
                  <a:pt x="150" y="16"/>
                  <a:pt x="150" y="16"/>
                </a:cubicBezTo>
                <a:cubicBezTo>
                  <a:pt x="150" y="15"/>
                  <a:pt x="150" y="13"/>
                  <a:pt x="150" y="12"/>
                </a:cubicBezTo>
                <a:cubicBezTo>
                  <a:pt x="150" y="11"/>
                  <a:pt x="151" y="10"/>
                  <a:pt x="152" y="9"/>
                </a:cubicBezTo>
                <a:cubicBezTo>
                  <a:pt x="153" y="9"/>
                  <a:pt x="154" y="9"/>
                  <a:pt x="155" y="10"/>
                </a:cubicBezTo>
                <a:cubicBezTo>
                  <a:pt x="155" y="10"/>
                  <a:pt x="156" y="11"/>
                  <a:pt x="156" y="12"/>
                </a:cubicBezTo>
                <a:cubicBezTo>
                  <a:pt x="157" y="13"/>
                  <a:pt x="157" y="14"/>
                  <a:pt x="157" y="16"/>
                </a:cubicBezTo>
                <a:cubicBezTo>
                  <a:pt x="157" y="16"/>
                  <a:pt x="156" y="17"/>
                  <a:pt x="156" y="18"/>
                </a:cubicBezTo>
                <a:cubicBezTo>
                  <a:pt x="156" y="19"/>
                  <a:pt x="157" y="20"/>
                  <a:pt x="157" y="21"/>
                </a:cubicBezTo>
                <a:cubicBezTo>
                  <a:pt x="158" y="21"/>
                  <a:pt x="158" y="24"/>
                  <a:pt x="158" y="25"/>
                </a:cubicBezTo>
                <a:cubicBezTo>
                  <a:pt x="158" y="25"/>
                  <a:pt x="160" y="26"/>
                  <a:pt x="161" y="26"/>
                </a:cubicBezTo>
                <a:cubicBezTo>
                  <a:pt x="162" y="26"/>
                  <a:pt x="164" y="27"/>
                  <a:pt x="165" y="27"/>
                </a:cubicBezTo>
                <a:cubicBezTo>
                  <a:pt x="166" y="27"/>
                  <a:pt x="168" y="26"/>
                  <a:pt x="169" y="26"/>
                </a:cubicBezTo>
                <a:cubicBezTo>
                  <a:pt x="170" y="26"/>
                  <a:pt x="171" y="25"/>
                  <a:pt x="172" y="25"/>
                </a:cubicBezTo>
                <a:cubicBezTo>
                  <a:pt x="173" y="25"/>
                  <a:pt x="175" y="24"/>
                  <a:pt x="176" y="25"/>
                </a:cubicBezTo>
                <a:cubicBezTo>
                  <a:pt x="177" y="25"/>
                  <a:pt x="178" y="26"/>
                  <a:pt x="178" y="26"/>
                </a:cubicBezTo>
                <a:cubicBezTo>
                  <a:pt x="179" y="27"/>
                  <a:pt x="180" y="27"/>
                  <a:pt x="181" y="28"/>
                </a:cubicBezTo>
                <a:cubicBezTo>
                  <a:pt x="181" y="28"/>
                  <a:pt x="182" y="29"/>
                  <a:pt x="183" y="29"/>
                </a:cubicBezTo>
                <a:cubicBezTo>
                  <a:pt x="184" y="29"/>
                  <a:pt x="186" y="29"/>
                  <a:pt x="187" y="29"/>
                </a:cubicBezTo>
                <a:cubicBezTo>
                  <a:pt x="188" y="29"/>
                  <a:pt x="189" y="28"/>
                  <a:pt x="190" y="28"/>
                </a:cubicBezTo>
                <a:cubicBezTo>
                  <a:pt x="190" y="28"/>
                  <a:pt x="191" y="27"/>
                  <a:pt x="192" y="26"/>
                </a:cubicBezTo>
                <a:cubicBezTo>
                  <a:pt x="193" y="26"/>
                  <a:pt x="194" y="25"/>
                  <a:pt x="195" y="25"/>
                </a:cubicBezTo>
                <a:cubicBezTo>
                  <a:pt x="196" y="25"/>
                  <a:pt x="197" y="26"/>
                  <a:pt x="197" y="26"/>
                </a:cubicBezTo>
                <a:cubicBezTo>
                  <a:pt x="198" y="26"/>
                  <a:pt x="199" y="27"/>
                  <a:pt x="199" y="28"/>
                </a:cubicBezTo>
                <a:cubicBezTo>
                  <a:pt x="200" y="28"/>
                  <a:pt x="202" y="28"/>
                  <a:pt x="202" y="28"/>
                </a:cubicBezTo>
                <a:cubicBezTo>
                  <a:pt x="203" y="28"/>
                  <a:pt x="205" y="27"/>
                  <a:pt x="205" y="27"/>
                </a:cubicBezTo>
                <a:cubicBezTo>
                  <a:pt x="206" y="27"/>
                  <a:pt x="207" y="26"/>
                  <a:pt x="208" y="26"/>
                </a:cubicBezTo>
                <a:cubicBezTo>
                  <a:pt x="209" y="26"/>
                  <a:pt x="211" y="25"/>
                  <a:pt x="212" y="25"/>
                </a:cubicBezTo>
                <a:cubicBezTo>
                  <a:pt x="213" y="25"/>
                  <a:pt x="214" y="25"/>
                  <a:pt x="215" y="26"/>
                </a:cubicBezTo>
                <a:cubicBezTo>
                  <a:pt x="216" y="26"/>
                  <a:pt x="217" y="28"/>
                  <a:pt x="218" y="28"/>
                </a:cubicBezTo>
                <a:cubicBezTo>
                  <a:pt x="218" y="29"/>
                  <a:pt x="219" y="29"/>
                  <a:pt x="220" y="29"/>
                </a:cubicBezTo>
                <a:cubicBezTo>
                  <a:pt x="221" y="30"/>
                  <a:pt x="222" y="30"/>
                  <a:pt x="223" y="30"/>
                </a:cubicBezTo>
                <a:cubicBezTo>
                  <a:pt x="224" y="29"/>
                  <a:pt x="225" y="29"/>
                  <a:pt x="225" y="29"/>
                </a:cubicBezTo>
                <a:cubicBezTo>
                  <a:pt x="226" y="28"/>
                  <a:pt x="226" y="27"/>
                  <a:pt x="226" y="26"/>
                </a:cubicBezTo>
                <a:cubicBezTo>
                  <a:pt x="227" y="25"/>
                  <a:pt x="228" y="24"/>
                  <a:pt x="229" y="23"/>
                </a:cubicBezTo>
                <a:cubicBezTo>
                  <a:pt x="229" y="22"/>
                  <a:pt x="230" y="21"/>
                  <a:pt x="230" y="21"/>
                </a:cubicBezTo>
                <a:cubicBezTo>
                  <a:pt x="231" y="20"/>
                  <a:pt x="232" y="19"/>
                  <a:pt x="233" y="19"/>
                </a:cubicBezTo>
                <a:cubicBezTo>
                  <a:pt x="234" y="18"/>
                  <a:pt x="235" y="18"/>
                  <a:pt x="236" y="17"/>
                </a:cubicBezTo>
                <a:cubicBezTo>
                  <a:pt x="237" y="17"/>
                  <a:pt x="238" y="18"/>
                  <a:pt x="239" y="18"/>
                </a:cubicBezTo>
                <a:cubicBezTo>
                  <a:pt x="239" y="18"/>
                  <a:pt x="241" y="17"/>
                  <a:pt x="242" y="17"/>
                </a:cubicBezTo>
                <a:cubicBezTo>
                  <a:pt x="243" y="17"/>
                  <a:pt x="245" y="16"/>
                  <a:pt x="246" y="16"/>
                </a:cubicBezTo>
                <a:cubicBezTo>
                  <a:pt x="246" y="16"/>
                  <a:pt x="249" y="15"/>
                  <a:pt x="250" y="15"/>
                </a:cubicBezTo>
                <a:cubicBezTo>
                  <a:pt x="250" y="15"/>
                  <a:pt x="252" y="16"/>
                  <a:pt x="252" y="16"/>
                </a:cubicBezTo>
                <a:cubicBezTo>
                  <a:pt x="253" y="17"/>
                  <a:pt x="254" y="17"/>
                  <a:pt x="255" y="17"/>
                </a:cubicBezTo>
                <a:cubicBezTo>
                  <a:pt x="255" y="18"/>
                  <a:pt x="256" y="20"/>
                  <a:pt x="256" y="20"/>
                </a:cubicBezTo>
                <a:cubicBezTo>
                  <a:pt x="256" y="21"/>
                  <a:pt x="256" y="23"/>
                  <a:pt x="256" y="24"/>
                </a:cubicBezTo>
                <a:cubicBezTo>
                  <a:pt x="257" y="25"/>
                  <a:pt x="257" y="25"/>
                  <a:pt x="257" y="25"/>
                </a:cubicBezTo>
                <a:cubicBezTo>
                  <a:pt x="258" y="25"/>
                  <a:pt x="258" y="25"/>
                  <a:pt x="259" y="24"/>
                </a:cubicBezTo>
                <a:cubicBezTo>
                  <a:pt x="259" y="24"/>
                  <a:pt x="260" y="23"/>
                  <a:pt x="260" y="22"/>
                </a:cubicBezTo>
                <a:cubicBezTo>
                  <a:pt x="261" y="21"/>
                  <a:pt x="262" y="20"/>
                  <a:pt x="262" y="19"/>
                </a:cubicBezTo>
                <a:cubicBezTo>
                  <a:pt x="263" y="18"/>
                  <a:pt x="266" y="17"/>
                  <a:pt x="266" y="16"/>
                </a:cubicBezTo>
                <a:cubicBezTo>
                  <a:pt x="267" y="16"/>
                  <a:pt x="269" y="16"/>
                  <a:pt x="269" y="15"/>
                </a:cubicBezTo>
                <a:cubicBezTo>
                  <a:pt x="270" y="15"/>
                  <a:pt x="272" y="14"/>
                  <a:pt x="273" y="14"/>
                </a:cubicBezTo>
                <a:cubicBezTo>
                  <a:pt x="274" y="13"/>
                  <a:pt x="277" y="13"/>
                  <a:pt x="278" y="12"/>
                </a:cubicBezTo>
                <a:cubicBezTo>
                  <a:pt x="279" y="12"/>
                  <a:pt x="280" y="11"/>
                  <a:pt x="281" y="11"/>
                </a:cubicBezTo>
                <a:cubicBezTo>
                  <a:pt x="282" y="11"/>
                  <a:pt x="285" y="11"/>
                  <a:pt x="286" y="11"/>
                </a:cubicBezTo>
                <a:cubicBezTo>
                  <a:pt x="286" y="11"/>
                  <a:pt x="288" y="11"/>
                  <a:pt x="289" y="12"/>
                </a:cubicBezTo>
                <a:cubicBezTo>
                  <a:pt x="290" y="12"/>
                  <a:pt x="290" y="13"/>
                  <a:pt x="291" y="14"/>
                </a:cubicBezTo>
                <a:cubicBezTo>
                  <a:pt x="292" y="15"/>
                  <a:pt x="293" y="16"/>
                  <a:pt x="294" y="17"/>
                </a:cubicBezTo>
                <a:cubicBezTo>
                  <a:pt x="294" y="18"/>
                  <a:pt x="295" y="20"/>
                  <a:pt x="296" y="21"/>
                </a:cubicBezTo>
                <a:cubicBezTo>
                  <a:pt x="297" y="21"/>
                  <a:pt x="298" y="21"/>
                  <a:pt x="299" y="22"/>
                </a:cubicBezTo>
                <a:cubicBezTo>
                  <a:pt x="300" y="22"/>
                  <a:pt x="302" y="22"/>
                  <a:pt x="303" y="21"/>
                </a:cubicBezTo>
                <a:cubicBezTo>
                  <a:pt x="304" y="21"/>
                  <a:pt x="306" y="20"/>
                  <a:pt x="306" y="19"/>
                </a:cubicBezTo>
                <a:cubicBezTo>
                  <a:pt x="307" y="19"/>
                  <a:pt x="309" y="17"/>
                  <a:pt x="310" y="16"/>
                </a:cubicBezTo>
                <a:cubicBezTo>
                  <a:pt x="310" y="16"/>
                  <a:pt x="312" y="15"/>
                  <a:pt x="313" y="15"/>
                </a:cubicBezTo>
                <a:cubicBezTo>
                  <a:pt x="314" y="15"/>
                  <a:pt x="317" y="15"/>
                  <a:pt x="318" y="14"/>
                </a:cubicBezTo>
                <a:cubicBezTo>
                  <a:pt x="320" y="14"/>
                  <a:pt x="323" y="13"/>
                  <a:pt x="325" y="12"/>
                </a:cubicBezTo>
                <a:cubicBezTo>
                  <a:pt x="326" y="12"/>
                  <a:pt x="329" y="10"/>
                  <a:pt x="330" y="9"/>
                </a:cubicBezTo>
                <a:cubicBezTo>
                  <a:pt x="331" y="9"/>
                  <a:pt x="334" y="7"/>
                  <a:pt x="336" y="7"/>
                </a:cubicBezTo>
                <a:cubicBezTo>
                  <a:pt x="337" y="6"/>
                  <a:pt x="340" y="6"/>
                  <a:pt x="341" y="5"/>
                </a:cubicBezTo>
                <a:cubicBezTo>
                  <a:pt x="342" y="5"/>
                  <a:pt x="343" y="5"/>
                  <a:pt x="344" y="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" name="Freeform 11">
            <a:extLst>
              <a:ext uri="{FF2B5EF4-FFF2-40B4-BE49-F238E27FC236}">
                <a16:creationId xmlns:a16="http://schemas.microsoft.com/office/drawing/2014/main" id="{424F05EF-672C-47A4-BFAA-1FF824320E68}"/>
              </a:ext>
            </a:extLst>
          </p:cNvPr>
          <p:cNvSpPr>
            <a:spLocks/>
          </p:cNvSpPr>
          <p:nvPr/>
        </p:nvSpPr>
        <p:spPr bwMode="auto">
          <a:xfrm rot="2700000">
            <a:off x="2075015" y="4200112"/>
            <a:ext cx="988668" cy="1088452"/>
          </a:xfrm>
          <a:custGeom>
            <a:avLst/>
            <a:gdLst>
              <a:gd name="T0" fmla="*/ 272 w 277"/>
              <a:gd name="T1" fmla="*/ 96 h 305"/>
              <a:gd name="T2" fmla="*/ 265 w 277"/>
              <a:gd name="T3" fmla="*/ 109 h 305"/>
              <a:gd name="T4" fmla="*/ 255 w 277"/>
              <a:gd name="T5" fmla="*/ 123 h 305"/>
              <a:gd name="T6" fmla="*/ 255 w 277"/>
              <a:gd name="T7" fmla="*/ 147 h 305"/>
              <a:gd name="T8" fmla="*/ 242 w 277"/>
              <a:gd name="T9" fmla="*/ 171 h 305"/>
              <a:gd name="T10" fmla="*/ 247 w 277"/>
              <a:gd name="T11" fmla="*/ 181 h 305"/>
              <a:gd name="T12" fmla="*/ 230 w 277"/>
              <a:gd name="T13" fmla="*/ 205 h 305"/>
              <a:gd name="T14" fmla="*/ 214 w 277"/>
              <a:gd name="T15" fmla="*/ 220 h 305"/>
              <a:gd name="T16" fmla="*/ 224 w 277"/>
              <a:gd name="T17" fmla="*/ 249 h 305"/>
              <a:gd name="T18" fmla="*/ 202 w 277"/>
              <a:gd name="T19" fmla="*/ 267 h 305"/>
              <a:gd name="T20" fmla="*/ 183 w 277"/>
              <a:gd name="T21" fmla="*/ 274 h 305"/>
              <a:gd name="T22" fmla="*/ 175 w 277"/>
              <a:gd name="T23" fmla="*/ 286 h 305"/>
              <a:gd name="T24" fmla="*/ 163 w 277"/>
              <a:gd name="T25" fmla="*/ 286 h 305"/>
              <a:gd name="T26" fmla="*/ 150 w 277"/>
              <a:gd name="T27" fmla="*/ 291 h 305"/>
              <a:gd name="T28" fmla="*/ 130 w 277"/>
              <a:gd name="T29" fmla="*/ 280 h 305"/>
              <a:gd name="T30" fmla="*/ 114 w 277"/>
              <a:gd name="T31" fmla="*/ 292 h 305"/>
              <a:gd name="T32" fmla="*/ 103 w 277"/>
              <a:gd name="T33" fmla="*/ 289 h 305"/>
              <a:gd name="T34" fmla="*/ 93 w 277"/>
              <a:gd name="T35" fmla="*/ 296 h 305"/>
              <a:gd name="T36" fmla="*/ 74 w 277"/>
              <a:gd name="T37" fmla="*/ 292 h 305"/>
              <a:gd name="T38" fmla="*/ 59 w 277"/>
              <a:gd name="T39" fmla="*/ 304 h 305"/>
              <a:gd name="T40" fmla="*/ 45 w 277"/>
              <a:gd name="T41" fmla="*/ 296 h 305"/>
              <a:gd name="T42" fmla="*/ 44 w 277"/>
              <a:gd name="T43" fmla="*/ 278 h 305"/>
              <a:gd name="T44" fmla="*/ 45 w 277"/>
              <a:gd name="T45" fmla="*/ 263 h 305"/>
              <a:gd name="T46" fmla="*/ 56 w 277"/>
              <a:gd name="T47" fmla="*/ 249 h 305"/>
              <a:gd name="T48" fmla="*/ 55 w 277"/>
              <a:gd name="T49" fmla="*/ 225 h 305"/>
              <a:gd name="T50" fmla="*/ 68 w 277"/>
              <a:gd name="T51" fmla="*/ 209 h 305"/>
              <a:gd name="T52" fmla="*/ 62 w 277"/>
              <a:gd name="T53" fmla="*/ 198 h 305"/>
              <a:gd name="T54" fmla="*/ 49 w 277"/>
              <a:gd name="T55" fmla="*/ 193 h 305"/>
              <a:gd name="T56" fmla="*/ 28 w 277"/>
              <a:gd name="T57" fmla="*/ 189 h 305"/>
              <a:gd name="T58" fmla="*/ 32 w 277"/>
              <a:gd name="T59" fmla="*/ 174 h 305"/>
              <a:gd name="T60" fmla="*/ 40 w 277"/>
              <a:gd name="T61" fmla="*/ 157 h 305"/>
              <a:gd name="T62" fmla="*/ 45 w 277"/>
              <a:gd name="T63" fmla="*/ 144 h 305"/>
              <a:gd name="T64" fmla="*/ 57 w 277"/>
              <a:gd name="T65" fmla="*/ 137 h 305"/>
              <a:gd name="T66" fmla="*/ 43 w 277"/>
              <a:gd name="T67" fmla="*/ 127 h 305"/>
              <a:gd name="T68" fmla="*/ 35 w 277"/>
              <a:gd name="T69" fmla="*/ 133 h 305"/>
              <a:gd name="T70" fmla="*/ 28 w 277"/>
              <a:gd name="T71" fmla="*/ 141 h 305"/>
              <a:gd name="T72" fmla="*/ 12 w 277"/>
              <a:gd name="T73" fmla="*/ 135 h 305"/>
              <a:gd name="T74" fmla="*/ 3 w 277"/>
              <a:gd name="T75" fmla="*/ 134 h 305"/>
              <a:gd name="T76" fmla="*/ 9 w 277"/>
              <a:gd name="T77" fmla="*/ 126 h 305"/>
              <a:gd name="T78" fmla="*/ 31 w 277"/>
              <a:gd name="T79" fmla="*/ 112 h 305"/>
              <a:gd name="T80" fmla="*/ 61 w 277"/>
              <a:gd name="T81" fmla="*/ 92 h 305"/>
              <a:gd name="T82" fmla="*/ 74 w 277"/>
              <a:gd name="T83" fmla="*/ 82 h 305"/>
              <a:gd name="T84" fmla="*/ 87 w 277"/>
              <a:gd name="T85" fmla="*/ 82 h 305"/>
              <a:gd name="T86" fmla="*/ 89 w 277"/>
              <a:gd name="T87" fmla="*/ 53 h 305"/>
              <a:gd name="T88" fmla="*/ 77 w 277"/>
              <a:gd name="T89" fmla="*/ 40 h 305"/>
              <a:gd name="T90" fmla="*/ 81 w 277"/>
              <a:gd name="T91" fmla="*/ 16 h 305"/>
              <a:gd name="T92" fmla="*/ 101 w 277"/>
              <a:gd name="T93" fmla="*/ 17 h 305"/>
              <a:gd name="T94" fmla="*/ 137 w 277"/>
              <a:gd name="T95" fmla="*/ 14 h 305"/>
              <a:gd name="T96" fmla="*/ 174 w 277"/>
              <a:gd name="T97" fmla="*/ 2 h 305"/>
              <a:gd name="T98" fmla="*/ 193 w 277"/>
              <a:gd name="T99" fmla="*/ 42 h 305"/>
              <a:gd name="T100" fmla="*/ 226 w 277"/>
              <a:gd name="T101" fmla="*/ 58 h 305"/>
              <a:gd name="T102" fmla="*/ 253 w 277"/>
              <a:gd name="T103" fmla="*/ 60 h 305"/>
              <a:gd name="T104" fmla="*/ 273 w 277"/>
              <a:gd name="T105" fmla="*/ 69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77" h="305">
                <a:moveTo>
                  <a:pt x="277" y="74"/>
                </a:moveTo>
                <a:cubicBezTo>
                  <a:pt x="277" y="76"/>
                  <a:pt x="277" y="78"/>
                  <a:pt x="276" y="80"/>
                </a:cubicBezTo>
                <a:cubicBezTo>
                  <a:pt x="275" y="81"/>
                  <a:pt x="272" y="84"/>
                  <a:pt x="271" y="86"/>
                </a:cubicBezTo>
                <a:cubicBezTo>
                  <a:pt x="270" y="87"/>
                  <a:pt x="269" y="89"/>
                  <a:pt x="269" y="91"/>
                </a:cubicBezTo>
                <a:cubicBezTo>
                  <a:pt x="269" y="92"/>
                  <a:pt x="271" y="95"/>
                  <a:pt x="272" y="96"/>
                </a:cubicBezTo>
                <a:cubicBezTo>
                  <a:pt x="273" y="97"/>
                  <a:pt x="275" y="98"/>
                  <a:pt x="276" y="100"/>
                </a:cubicBezTo>
                <a:cubicBezTo>
                  <a:pt x="276" y="100"/>
                  <a:pt x="276" y="101"/>
                  <a:pt x="276" y="102"/>
                </a:cubicBezTo>
                <a:cubicBezTo>
                  <a:pt x="274" y="103"/>
                  <a:pt x="271" y="101"/>
                  <a:pt x="270" y="102"/>
                </a:cubicBezTo>
                <a:cubicBezTo>
                  <a:pt x="269" y="102"/>
                  <a:pt x="266" y="104"/>
                  <a:pt x="266" y="104"/>
                </a:cubicBezTo>
                <a:cubicBezTo>
                  <a:pt x="265" y="105"/>
                  <a:pt x="265" y="108"/>
                  <a:pt x="265" y="109"/>
                </a:cubicBezTo>
                <a:cubicBezTo>
                  <a:pt x="266" y="111"/>
                  <a:pt x="267" y="113"/>
                  <a:pt x="267" y="115"/>
                </a:cubicBezTo>
                <a:cubicBezTo>
                  <a:pt x="267" y="116"/>
                  <a:pt x="266" y="118"/>
                  <a:pt x="265" y="119"/>
                </a:cubicBezTo>
                <a:cubicBezTo>
                  <a:pt x="265" y="120"/>
                  <a:pt x="264" y="121"/>
                  <a:pt x="263" y="121"/>
                </a:cubicBezTo>
                <a:cubicBezTo>
                  <a:pt x="262" y="121"/>
                  <a:pt x="259" y="121"/>
                  <a:pt x="258" y="121"/>
                </a:cubicBezTo>
                <a:cubicBezTo>
                  <a:pt x="257" y="121"/>
                  <a:pt x="255" y="122"/>
                  <a:pt x="255" y="123"/>
                </a:cubicBezTo>
                <a:cubicBezTo>
                  <a:pt x="254" y="124"/>
                  <a:pt x="252" y="126"/>
                  <a:pt x="252" y="127"/>
                </a:cubicBezTo>
                <a:cubicBezTo>
                  <a:pt x="252" y="128"/>
                  <a:pt x="251" y="131"/>
                  <a:pt x="251" y="132"/>
                </a:cubicBezTo>
                <a:cubicBezTo>
                  <a:pt x="252" y="134"/>
                  <a:pt x="254" y="135"/>
                  <a:pt x="254" y="136"/>
                </a:cubicBezTo>
                <a:cubicBezTo>
                  <a:pt x="255" y="137"/>
                  <a:pt x="256" y="139"/>
                  <a:pt x="256" y="140"/>
                </a:cubicBezTo>
                <a:cubicBezTo>
                  <a:pt x="256" y="142"/>
                  <a:pt x="256" y="145"/>
                  <a:pt x="255" y="147"/>
                </a:cubicBezTo>
                <a:cubicBezTo>
                  <a:pt x="255" y="149"/>
                  <a:pt x="253" y="152"/>
                  <a:pt x="252" y="154"/>
                </a:cubicBezTo>
                <a:cubicBezTo>
                  <a:pt x="251" y="155"/>
                  <a:pt x="249" y="158"/>
                  <a:pt x="248" y="159"/>
                </a:cubicBezTo>
                <a:cubicBezTo>
                  <a:pt x="248" y="160"/>
                  <a:pt x="245" y="162"/>
                  <a:pt x="244" y="163"/>
                </a:cubicBezTo>
                <a:cubicBezTo>
                  <a:pt x="243" y="164"/>
                  <a:pt x="240" y="165"/>
                  <a:pt x="240" y="167"/>
                </a:cubicBezTo>
                <a:cubicBezTo>
                  <a:pt x="240" y="168"/>
                  <a:pt x="241" y="170"/>
                  <a:pt x="242" y="171"/>
                </a:cubicBezTo>
                <a:cubicBezTo>
                  <a:pt x="243" y="171"/>
                  <a:pt x="245" y="170"/>
                  <a:pt x="247" y="170"/>
                </a:cubicBezTo>
                <a:cubicBezTo>
                  <a:pt x="248" y="171"/>
                  <a:pt x="250" y="171"/>
                  <a:pt x="251" y="172"/>
                </a:cubicBezTo>
                <a:cubicBezTo>
                  <a:pt x="252" y="172"/>
                  <a:pt x="253" y="174"/>
                  <a:pt x="253" y="175"/>
                </a:cubicBezTo>
                <a:cubicBezTo>
                  <a:pt x="253" y="176"/>
                  <a:pt x="252" y="178"/>
                  <a:pt x="251" y="179"/>
                </a:cubicBezTo>
                <a:cubicBezTo>
                  <a:pt x="250" y="180"/>
                  <a:pt x="248" y="180"/>
                  <a:pt x="247" y="181"/>
                </a:cubicBezTo>
                <a:cubicBezTo>
                  <a:pt x="246" y="181"/>
                  <a:pt x="244" y="183"/>
                  <a:pt x="244" y="184"/>
                </a:cubicBezTo>
                <a:cubicBezTo>
                  <a:pt x="243" y="186"/>
                  <a:pt x="244" y="191"/>
                  <a:pt x="243" y="193"/>
                </a:cubicBezTo>
                <a:cubicBezTo>
                  <a:pt x="243" y="194"/>
                  <a:pt x="240" y="196"/>
                  <a:pt x="240" y="197"/>
                </a:cubicBezTo>
                <a:cubicBezTo>
                  <a:pt x="238" y="198"/>
                  <a:pt x="235" y="199"/>
                  <a:pt x="233" y="200"/>
                </a:cubicBezTo>
                <a:cubicBezTo>
                  <a:pt x="232" y="201"/>
                  <a:pt x="231" y="203"/>
                  <a:pt x="230" y="205"/>
                </a:cubicBezTo>
                <a:cubicBezTo>
                  <a:pt x="229" y="205"/>
                  <a:pt x="229" y="208"/>
                  <a:pt x="229" y="209"/>
                </a:cubicBezTo>
                <a:cubicBezTo>
                  <a:pt x="228" y="210"/>
                  <a:pt x="226" y="211"/>
                  <a:pt x="225" y="211"/>
                </a:cubicBezTo>
                <a:cubicBezTo>
                  <a:pt x="224" y="212"/>
                  <a:pt x="221" y="211"/>
                  <a:pt x="220" y="211"/>
                </a:cubicBezTo>
                <a:cubicBezTo>
                  <a:pt x="219" y="212"/>
                  <a:pt x="217" y="213"/>
                  <a:pt x="216" y="213"/>
                </a:cubicBezTo>
                <a:cubicBezTo>
                  <a:pt x="215" y="214"/>
                  <a:pt x="215" y="218"/>
                  <a:pt x="214" y="220"/>
                </a:cubicBezTo>
                <a:cubicBezTo>
                  <a:pt x="213" y="222"/>
                  <a:pt x="212" y="226"/>
                  <a:pt x="212" y="229"/>
                </a:cubicBezTo>
                <a:cubicBezTo>
                  <a:pt x="212" y="231"/>
                  <a:pt x="214" y="235"/>
                  <a:pt x="215" y="236"/>
                </a:cubicBezTo>
                <a:cubicBezTo>
                  <a:pt x="216" y="238"/>
                  <a:pt x="220" y="242"/>
                  <a:pt x="221" y="244"/>
                </a:cubicBezTo>
                <a:cubicBezTo>
                  <a:pt x="222" y="245"/>
                  <a:pt x="224" y="246"/>
                  <a:pt x="226" y="248"/>
                </a:cubicBezTo>
                <a:cubicBezTo>
                  <a:pt x="225" y="248"/>
                  <a:pt x="225" y="249"/>
                  <a:pt x="224" y="249"/>
                </a:cubicBezTo>
                <a:cubicBezTo>
                  <a:pt x="224" y="250"/>
                  <a:pt x="223" y="251"/>
                  <a:pt x="222" y="251"/>
                </a:cubicBezTo>
                <a:cubicBezTo>
                  <a:pt x="221" y="252"/>
                  <a:pt x="219" y="254"/>
                  <a:pt x="217" y="255"/>
                </a:cubicBezTo>
                <a:cubicBezTo>
                  <a:pt x="216" y="256"/>
                  <a:pt x="214" y="258"/>
                  <a:pt x="213" y="259"/>
                </a:cubicBezTo>
                <a:cubicBezTo>
                  <a:pt x="212" y="260"/>
                  <a:pt x="208" y="262"/>
                  <a:pt x="207" y="263"/>
                </a:cubicBezTo>
                <a:cubicBezTo>
                  <a:pt x="206" y="264"/>
                  <a:pt x="203" y="266"/>
                  <a:pt x="202" y="267"/>
                </a:cubicBezTo>
                <a:cubicBezTo>
                  <a:pt x="201" y="268"/>
                  <a:pt x="198" y="269"/>
                  <a:pt x="197" y="270"/>
                </a:cubicBezTo>
                <a:cubicBezTo>
                  <a:pt x="196" y="270"/>
                  <a:pt x="195" y="271"/>
                  <a:pt x="194" y="271"/>
                </a:cubicBezTo>
                <a:cubicBezTo>
                  <a:pt x="193" y="271"/>
                  <a:pt x="191" y="271"/>
                  <a:pt x="190" y="271"/>
                </a:cubicBezTo>
                <a:cubicBezTo>
                  <a:pt x="189" y="271"/>
                  <a:pt x="186" y="272"/>
                  <a:pt x="185" y="272"/>
                </a:cubicBezTo>
                <a:cubicBezTo>
                  <a:pt x="184" y="272"/>
                  <a:pt x="183" y="273"/>
                  <a:pt x="183" y="274"/>
                </a:cubicBezTo>
                <a:cubicBezTo>
                  <a:pt x="182" y="274"/>
                  <a:pt x="181" y="274"/>
                  <a:pt x="181" y="275"/>
                </a:cubicBezTo>
                <a:cubicBezTo>
                  <a:pt x="181" y="276"/>
                  <a:pt x="181" y="277"/>
                  <a:pt x="180" y="278"/>
                </a:cubicBezTo>
                <a:cubicBezTo>
                  <a:pt x="180" y="278"/>
                  <a:pt x="180" y="279"/>
                  <a:pt x="180" y="280"/>
                </a:cubicBezTo>
                <a:cubicBezTo>
                  <a:pt x="179" y="281"/>
                  <a:pt x="179" y="282"/>
                  <a:pt x="178" y="282"/>
                </a:cubicBezTo>
                <a:cubicBezTo>
                  <a:pt x="177" y="283"/>
                  <a:pt x="175" y="285"/>
                  <a:pt x="175" y="286"/>
                </a:cubicBezTo>
                <a:cubicBezTo>
                  <a:pt x="174" y="286"/>
                  <a:pt x="172" y="288"/>
                  <a:pt x="171" y="288"/>
                </a:cubicBezTo>
                <a:cubicBezTo>
                  <a:pt x="170" y="289"/>
                  <a:pt x="168" y="289"/>
                  <a:pt x="167" y="289"/>
                </a:cubicBezTo>
                <a:cubicBezTo>
                  <a:pt x="166" y="289"/>
                  <a:pt x="165" y="289"/>
                  <a:pt x="164" y="289"/>
                </a:cubicBezTo>
                <a:cubicBezTo>
                  <a:pt x="164" y="289"/>
                  <a:pt x="164" y="288"/>
                  <a:pt x="163" y="287"/>
                </a:cubicBezTo>
                <a:cubicBezTo>
                  <a:pt x="163" y="287"/>
                  <a:pt x="163" y="286"/>
                  <a:pt x="163" y="286"/>
                </a:cubicBezTo>
                <a:cubicBezTo>
                  <a:pt x="162" y="285"/>
                  <a:pt x="160" y="286"/>
                  <a:pt x="160" y="286"/>
                </a:cubicBezTo>
                <a:cubicBezTo>
                  <a:pt x="159" y="286"/>
                  <a:pt x="159" y="286"/>
                  <a:pt x="158" y="287"/>
                </a:cubicBezTo>
                <a:cubicBezTo>
                  <a:pt x="158" y="287"/>
                  <a:pt x="158" y="289"/>
                  <a:pt x="157" y="289"/>
                </a:cubicBezTo>
                <a:cubicBezTo>
                  <a:pt x="156" y="290"/>
                  <a:pt x="155" y="291"/>
                  <a:pt x="154" y="291"/>
                </a:cubicBezTo>
                <a:cubicBezTo>
                  <a:pt x="153" y="291"/>
                  <a:pt x="150" y="291"/>
                  <a:pt x="150" y="291"/>
                </a:cubicBezTo>
                <a:cubicBezTo>
                  <a:pt x="148" y="291"/>
                  <a:pt x="146" y="292"/>
                  <a:pt x="145" y="291"/>
                </a:cubicBezTo>
                <a:cubicBezTo>
                  <a:pt x="143" y="291"/>
                  <a:pt x="141" y="288"/>
                  <a:pt x="139" y="287"/>
                </a:cubicBezTo>
                <a:cubicBezTo>
                  <a:pt x="138" y="286"/>
                  <a:pt x="136" y="284"/>
                  <a:pt x="134" y="283"/>
                </a:cubicBezTo>
                <a:cubicBezTo>
                  <a:pt x="134" y="282"/>
                  <a:pt x="133" y="281"/>
                  <a:pt x="132" y="281"/>
                </a:cubicBezTo>
                <a:cubicBezTo>
                  <a:pt x="132" y="281"/>
                  <a:pt x="130" y="280"/>
                  <a:pt x="130" y="280"/>
                </a:cubicBezTo>
                <a:cubicBezTo>
                  <a:pt x="129" y="280"/>
                  <a:pt x="127" y="280"/>
                  <a:pt x="126" y="280"/>
                </a:cubicBezTo>
                <a:cubicBezTo>
                  <a:pt x="125" y="280"/>
                  <a:pt x="123" y="281"/>
                  <a:pt x="122" y="282"/>
                </a:cubicBezTo>
                <a:cubicBezTo>
                  <a:pt x="121" y="282"/>
                  <a:pt x="120" y="283"/>
                  <a:pt x="119" y="284"/>
                </a:cubicBezTo>
                <a:cubicBezTo>
                  <a:pt x="118" y="285"/>
                  <a:pt x="117" y="287"/>
                  <a:pt x="117" y="289"/>
                </a:cubicBezTo>
                <a:cubicBezTo>
                  <a:pt x="116" y="290"/>
                  <a:pt x="115" y="291"/>
                  <a:pt x="114" y="292"/>
                </a:cubicBezTo>
                <a:cubicBezTo>
                  <a:pt x="114" y="292"/>
                  <a:pt x="113" y="292"/>
                  <a:pt x="112" y="292"/>
                </a:cubicBezTo>
                <a:cubicBezTo>
                  <a:pt x="111" y="292"/>
                  <a:pt x="110" y="292"/>
                  <a:pt x="110" y="292"/>
                </a:cubicBezTo>
                <a:cubicBezTo>
                  <a:pt x="109" y="292"/>
                  <a:pt x="108" y="291"/>
                  <a:pt x="107" y="291"/>
                </a:cubicBezTo>
                <a:cubicBezTo>
                  <a:pt x="107" y="290"/>
                  <a:pt x="106" y="290"/>
                  <a:pt x="106" y="290"/>
                </a:cubicBezTo>
                <a:cubicBezTo>
                  <a:pt x="105" y="289"/>
                  <a:pt x="104" y="289"/>
                  <a:pt x="103" y="289"/>
                </a:cubicBezTo>
                <a:cubicBezTo>
                  <a:pt x="102" y="289"/>
                  <a:pt x="101" y="289"/>
                  <a:pt x="100" y="290"/>
                </a:cubicBezTo>
                <a:cubicBezTo>
                  <a:pt x="99" y="290"/>
                  <a:pt x="98" y="291"/>
                  <a:pt x="97" y="291"/>
                </a:cubicBezTo>
                <a:cubicBezTo>
                  <a:pt x="97" y="292"/>
                  <a:pt x="97" y="294"/>
                  <a:pt x="96" y="294"/>
                </a:cubicBezTo>
                <a:cubicBezTo>
                  <a:pt x="96" y="295"/>
                  <a:pt x="94" y="295"/>
                  <a:pt x="94" y="295"/>
                </a:cubicBezTo>
                <a:cubicBezTo>
                  <a:pt x="93" y="296"/>
                  <a:pt x="93" y="296"/>
                  <a:pt x="93" y="296"/>
                </a:cubicBezTo>
                <a:cubicBezTo>
                  <a:pt x="92" y="296"/>
                  <a:pt x="91" y="295"/>
                  <a:pt x="91" y="294"/>
                </a:cubicBezTo>
                <a:cubicBezTo>
                  <a:pt x="90" y="294"/>
                  <a:pt x="89" y="294"/>
                  <a:pt x="89" y="293"/>
                </a:cubicBezTo>
                <a:cubicBezTo>
                  <a:pt x="88" y="293"/>
                  <a:pt x="87" y="292"/>
                  <a:pt x="86" y="292"/>
                </a:cubicBezTo>
                <a:cubicBezTo>
                  <a:pt x="85" y="292"/>
                  <a:pt x="82" y="292"/>
                  <a:pt x="81" y="292"/>
                </a:cubicBezTo>
                <a:cubicBezTo>
                  <a:pt x="79" y="292"/>
                  <a:pt x="76" y="292"/>
                  <a:pt x="74" y="292"/>
                </a:cubicBezTo>
                <a:cubicBezTo>
                  <a:pt x="73" y="292"/>
                  <a:pt x="72" y="293"/>
                  <a:pt x="72" y="294"/>
                </a:cubicBezTo>
                <a:cubicBezTo>
                  <a:pt x="71" y="294"/>
                  <a:pt x="70" y="295"/>
                  <a:pt x="69" y="296"/>
                </a:cubicBezTo>
                <a:cubicBezTo>
                  <a:pt x="69" y="298"/>
                  <a:pt x="68" y="300"/>
                  <a:pt x="68" y="301"/>
                </a:cubicBezTo>
                <a:cubicBezTo>
                  <a:pt x="67" y="302"/>
                  <a:pt x="65" y="304"/>
                  <a:pt x="64" y="304"/>
                </a:cubicBezTo>
                <a:cubicBezTo>
                  <a:pt x="62" y="305"/>
                  <a:pt x="60" y="305"/>
                  <a:pt x="59" y="304"/>
                </a:cubicBezTo>
                <a:cubicBezTo>
                  <a:pt x="58" y="304"/>
                  <a:pt x="55" y="303"/>
                  <a:pt x="54" y="303"/>
                </a:cubicBezTo>
                <a:cubicBezTo>
                  <a:pt x="53" y="302"/>
                  <a:pt x="51" y="301"/>
                  <a:pt x="50" y="300"/>
                </a:cubicBezTo>
                <a:cubicBezTo>
                  <a:pt x="49" y="299"/>
                  <a:pt x="48" y="298"/>
                  <a:pt x="46" y="298"/>
                </a:cubicBezTo>
                <a:cubicBezTo>
                  <a:pt x="46" y="298"/>
                  <a:pt x="44" y="298"/>
                  <a:pt x="43" y="298"/>
                </a:cubicBezTo>
                <a:cubicBezTo>
                  <a:pt x="44" y="297"/>
                  <a:pt x="45" y="296"/>
                  <a:pt x="45" y="296"/>
                </a:cubicBezTo>
                <a:cubicBezTo>
                  <a:pt x="46" y="295"/>
                  <a:pt x="47" y="293"/>
                  <a:pt x="47" y="292"/>
                </a:cubicBezTo>
                <a:cubicBezTo>
                  <a:pt x="47" y="290"/>
                  <a:pt x="47" y="287"/>
                  <a:pt x="47" y="286"/>
                </a:cubicBezTo>
                <a:cubicBezTo>
                  <a:pt x="47" y="285"/>
                  <a:pt x="47" y="283"/>
                  <a:pt x="46" y="282"/>
                </a:cubicBezTo>
                <a:cubicBezTo>
                  <a:pt x="46" y="282"/>
                  <a:pt x="45" y="281"/>
                  <a:pt x="44" y="280"/>
                </a:cubicBezTo>
                <a:cubicBezTo>
                  <a:pt x="44" y="279"/>
                  <a:pt x="44" y="278"/>
                  <a:pt x="44" y="278"/>
                </a:cubicBezTo>
                <a:cubicBezTo>
                  <a:pt x="44" y="278"/>
                  <a:pt x="44" y="277"/>
                  <a:pt x="44" y="276"/>
                </a:cubicBezTo>
                <a:cubicBezTo>
                  <a:pt x="45" y="276"/>
                  <a:pt x="45" y="275"/>
                  <a:pt x="45" y="274"/>
                </a:cubicBezTo>
                <a:cubicBezTo>
                  <a:pt x="45" y="274"/>
                  <a:pt x="46" y="273"/>
                  <a:pt x="46" y="272"/>
                </a:cubicBezTo>
                <a:cubicBezTo>
                  <a:pt x="46" y="271"/>
                  <a:pt x="46" y="269"/>
                  <a:pt x="46" y="268"/>
                </a:cubicBezTo>
                <a:cubicBezTo>
                  <a:pt x="46" y="267"/>
                  <a:pt x="45" y="265"/>
                  <a:pt x="45" y="263"/>
                </a:cubicBezTo>
                <a:cubicBezTo>
                  <a:pt x="46" y="262"/>
                  <a:pt x="47" y="262"/>
                  <a:pt x="48" y="261"/>
                </a:cubicBezTo>
                <a:cubicBezTo>
                  <a:pt x="49" y="260"/>
                  <a:pt x="50" y="259"/>
                  <a:pt x="51" y="259"/>
                </a:cubicBezTo>
                <a:cubicBezTo>
                  <a:pt x="52" y="258"/>
                  <a:pt x="53" y="257"/>
                  <a:pt x="54" y="256"/>
                </a:cubicBezTo>
                <a:cubicBezTo>
                  <a:pt x="54" y="256"/>
                  <a:pt x="55" y="254"/>
                  <a:pt x="55" y="254"/>
                </a:cubicBezTo>
                <a:cubicBezTo>
                  <a:pt x="56" y="252"/>
                  <a:pt x="56" y="250"/>
                  <a:pt x="56" y="249"/>
                </a:cubicBezTo>
                <a:cubicBezTo>
                  <a:pt x="56" y="248"/>
                  <a:pt x="55" y="245"/>
                  <a:pt x="55" y="244"/>
                </a:cubicBezTo>
                <a:cubicBezTo>
                  <a:pt x="54" y="242"/>
                  <a:pt x="54" y="240"/>
                  <a:pt x="53" y="238"/>
                </a:cubicBezTo>
                <a:cubicBezTo>
                  <a:pt x="53" y="237"/>
                  <a:pt x="53" y="236"/>
                  <a:pt x="53" y="235"/>
                </a:cubicBezTo>
                <a:cubicBezTo>
                  <a:pt x="53" y="233"/>
                  <a:pt x="53" y="231"/>
                  <a:pt x="53" y="229"/>
                </a:cubicBezTo>
                <a:cubicBezTo>
                  <a:pt x="53" y="229"/>
                  <a:pt x="54" y="226"/>
                  <a:pt x="55" y="225"/>
                </a:cubicBezTo>
                <a:cubicBezTo>
                  <a:pt x="55" y="224"/>
                  <a:pt x="56" y="221"/>
                  <a:pt x="57" y="219"/>
                </a:cubicBezTo>
                <a:cubicBezTo>
                  <a:pt x="58" y="218"/>
                  <a:pt x="60" y="216"/>
                  <a:pt x="61" y="216"/>
                </a:cubicBezTo>
                <a:cubicBezTo>
                  <a:pt x="62" y="215"/>
                  <a:pt x="64" y="214"/>
                  <a:pt x="65" y="214"/>
                </a:cubicBezTo>
                <a:cubicBezTo>
                  <a:pt x="66" y="213"/>
                  <a:pt x="67" y="212"/>
                  <a:pt x="68" y="211"/>
                </a:cubicBezTo>
                <a:cubicBezTo>
                  <a:pt x="68" y="211"/>
                  <a:pt x="68" y="210"/>
                  <a:pt x="68" y="209"/>
                </a:cubicBezTo>
                <a:cubicBezTo>
                  <a:pt x="69" y="209"/>
                  <a:pt x="69" y="207"/>
                  <a:pt x="69" y="206"/>
                </a:cubicBezTo>
                <a:cubicBezTo>
                  <a:pt x="69" y="206"/>
                  <a:pt x="69" y="204"/>
                  <a:pt x="69" y="204"/>
                </a:cubicBezTo>
                <a:cubicBezTo>
                  <a:pt x="69" y="203"/>
                  <a:pt x="69" y="201"/>
                  <a:pt x="68" y="201"/>
                </a:cubicBezTo>
                <a:cubicBezTo>
                  <a:pt x="68" y="200"/>
                  <a:pt x="66" y="199"/>
                  <a:pt x="65" y="198"/>
                </a:cubicBezTo>
                <a:cubicBezTo>
                  <a:pt x="65" y="198"/>
                  <a:pt x="63" y="198"/>
                  <a:pt x="62" y="198"/>
                </a:cubicBezTo>
                <a:cubicBezTo>
                  <a:pt x="61" y="198"/>
                  <a:pt x="60" y="198"/>
                  <a:pt x="59" y="198"/>
                </a:cubicBezTo>
                <a:cubicBezTo>
                  <a:pt x="59" y="198"/>
                  <a:pt x="57" y="197"/>
                  <a:pt x="57" y="197"/>
                </a:cubicBezTo>
                <a:cubicBezTo>
                  <a:pt x="56" y="197"/>
                  <a:pt x="55" y="195"/>
                  <a:pt x="54" y="194"/>
                </a:cubicBezTo>
                <a:cubicBezTo>
                  <a:pt x="54" y="194"/>
                  <a:pt x="53" y="193"/>
                  <a:pt x="52" y="192"/>
                </a:cubicBezTo>
                <a:cubicBezTo>
                  <a:pt x="51" y="192"/>
                  <a:pt x="49" y="193"/>
                  <a:pt x="49" y="193"/>
                </a:cubicBezTo>
                <a:cubicBezTo>
                  <a:pt x="48" y="193"/>
                  <a:pt x="47" y="194"/>
                  <a:pt x="46" y="195"/>
                </a:cubicBezTo>
                <a:cubicBezTo>
                  <a:pt x="45" y="195"/>
                  <a:pt x="44" y="196"/>
                  <a:pt x="43" y="196"/>
                </a:cubicBezTo>
                <a:cubicBezTo>
                  <a:pt x="42" y="196"/>
                  <a:pt x="41" y="196"/>
                  <a:pt x="40" y="196"/>
                </a:cubicBezTo>
                <a:cubicBezTo>
                  <a:pt x="38" y="195"/>
                  <a:pt x="36" y="194"/>
                  <a:pt x="34" y="193"/>
                </a:cubicBezTo>
                <a:cubicBezTo>
                  <a:pt x="32" y="193"/>
                  <a:pt x="30" y="191"/>
                  <a:pt x="28" y="189"/>
                </a:cubicBezTo>
                <a:cubicBezTo>
                  <a:pt x="27" y="189"/>
                  <a:pt x="24" y="187"/>
                  <a:pt x="23" y="185"/>
                </a:cubicBezTo>
                <a:cubicBezTo>
                  <a:pt x="23" y="185"/>
                  <a:pt x="23" y="184"/>
                  <a:pt x="23" y="183"/>
                </a:cubicBezTo>
                <a:cubicBezTo>
                  <a:pt x="23" y="182"/>
                  <a:pt x="24" y="181"/>
                  <a:pt x="25" y="180"/>
                </a:cubicBezTo>
                <a:cubicBezTo>
                  <a:pt x="25" y="179"/>
                  <a:pt x="27" y="178"/>
                  <a:pt x="28" y="177"/>
                </a:cubicBezTo>
                <a:cubicBezTo>
                  <a:pt x="29" y="177"/>
                  <a:pt x="31" y="175"/>
                  <a:pt x="32" y="174"/>
                </a:cubicBezTo>
                <a:cubicBezTo>
                  <a:pt x="33" y="174"/>
                  <a:pt x="35" y="172"/>
                  <a:pt x="35" y="171"/>
                </a:cubicBezTo>
                <a:cubicBezTo>
                  <a:pt x="36" y="170"/>
                  <a:pt x="36" y="168"/>
                  <a:pt x="36" y="167"/>
                </a:cubicBezTo>
                <a:cubicBezTo>
                  <a:pt x="36" y="166"/>
                  <a:pt x="36" y="164"/>
                  <a:pt x="36" y="163"/>
                </a:cubicBezTo>
                <a:cubicBezTo>
                  <a:pt x="36" y="162"/>
                  <a:pt x="36" y="161"/>
                  <a:pt x="37" y="160"/>
                </a:cubicBezTo>
                <a:cubicBezTo>
                  <a:pt x="37" y="159"/>
                  <a:pt x="39" y="158"/>
                  <a:pt x="40" y="157"/>
                </a:cubicBezTo>
                <a:cubicBezTo>
                  <a:pt x="40" y="157"/>
                  <a:pt x="42" y="157"/>
                  <a:pt x="43" y="156"/>
                </a:cubicBezTo>
                <a:cubicBezTo>
                  <a:pt x="44" y="156"/>
                  <a:pt x="45" y="155"/>
                  <a:pt x="45" y="154"/>
                </a:cubicBezTo>
                <a:cubicBezTo>
                  <a:pt x="46" y="153"/>
                  <a:pt x="47" y="152"/>
                  <a:pt x="47" y="150"/>
                </a:cubicBezTo>
                <a:cubicBezTo>
                  <a:pt x="47" y="150"/>
                  <a:pt x="46" y="149"/>
                  <a:pt x="46" y="149"/>
                </a:cubicBezTo>
                <a:cubicBezTo>
                  <a:pt x="46" y="147"/>
                  <a:pt x="45" y="145"/>
                  <a:pt x="45" y="144"/>
                </a:cubicBezTo>
                <a:cubicBezTo>
                  <a:pt x="45" y="144"/>
                  <a:pt x="46" y="142"/>
                  <a:pt x="47" y="142"/>
                </a:cubicBezTo>
                <a:cubicBezTo>
                  <a:pt x="47" y="142"/>
                  <a:pt x="49" y="142"/>
                  <a:pt x="49" y="142"/>
                </a:cubicBezTo>
                <a:cubicBezTo>
                  <a:pt x="50" y="142"/>
                  <a:pt x="52" y="142"/>
                  <a:pt x="53" y="142"/>
                </a:cubicBezTo>
                <a:cubicBezTo>
                  <a:pt x="54" y="142"/>
                  <a:pt x="56" y="142"/>
                  <a:pt x="57" y="141"/>
                </a:cubicBezTo>
                <a:cubicBezTo>
                  <a:pt x="57" y="140"/>
                  <a:pt x="57" y="138"/>
                  <a:pt x="57" y="137"/>
                </a:cubicBezTo>
                <a:cubicBezTo>
                  <a:pt x="57" y="136"/>
                  <a:pt x="57" y="134"/>
                  <a:pt x="57" y="133"/>
                </a:cubicBezTo>
                <a:cubicBezTo>
                  <a:pt x="56" y="132"/>
                  <a:pt x="54" y="131"/>
                  <a:pt x="53" y="131"/>
                </a:cubicBezTo>
                <a:cubicBezTo>
                  <a:pt x="53" y="130"/>
                  <a:pt x="51" y="129"/>
                  <a:pt x="50" y="128"/>
                </a:cubicBezTo>
                <a:cubicBezTo>
                  <a:pt x="49" y="128"/>
                  <a:pt x="48" y="128"/>
                  <a:pt x="47" y="127"/>
                </a:cubicBezTo>
                <a:cubicBezTo>
                  <a:pt x="46" y="127"/>
                  <a:pt x="44" y="127"/>
                  <a:pt x="43" y="127"/>
                </a:cubicBezTo>
                <a:cubicBezTo>
                  <a:pt x="42" y="126"/>
                  <a:pt x="40" y="126"/>
                  <a:pt x="39" y="127"/>
                </a:cubicBezTo>
                <a:cubicBezTo>
                  <a:pt x="38" y="127"/>
                  <a:pt x="36" y="127"/>
                  <a:pt x="36" y="127"/>
                </a:cubicBezTo>
                <a:cubicBezTo>
                  <a:pt x="35" y="127"/>
                  <a:pt x="34" y="128"/>
                  <a:pt x="33" y="128"/>
                </a:cubicBezTo>
                <a:cubicBezTo>
                  <a:pt x="33" y="129"/>
                  <a:pt x="33" y="130"/>
                  <a:pt x="33" y="131"/>
                </a:cubicBezTo>
                <a:cubicBezTo>
                  <a:pt x="33" y="132"/>
                  <a:pt x="34" y="132"/>
                  <a:pt x="35" y="133"/>
                </a:cubicBezTo>
                <a:cubicBezTo>
                  <a:pt x="35" y="133"/>
                  <a:pt x="36" y="134"/>
                  <a:pt x="36" y="135"/>
                </a:cubicBezTo>
                <a:cubicBezTo>
                  <a:pt x="37" y="135"/>
                  <a:pt x="38" y="136"/>
                  <a:pt x="38" y="137"/>
                </a:cubicBezTo>
                <a:cubicBezTo>
                  <a:pt x="37" y="138"/>
                  <a:pt x="36" y="139"/>
                  <a:pt x="36" y="139"/>
                </a:cubicBezTo>
                <a:cubicBezTo>
                  <a:pt x="35" y="140"/>
                  <a:pt x="33" y="140"/>
                  <a:pt x="32" y="141"/>
                </a:cubicBezTo>
                <a:cubicBezTo>
                  <a:pt x="31" y="141"/>
                  <a:pt x="29" y="141"/>
                  <a:pt x="28" y="141"/>
                </a:cubicBezTo>
                <a:cubicBezTo>
                  <a:pt x="26" y="141"/>
                  <a:pt x="23" y="142"/>
                  <a:pt x="22" y="141"/>
                </a:cubicBezTo>
                <a:cubicBezTo>
                  <a:pt x="20" y="141"/>
                  <a:pt x="19" y="141"/>
                  <a:pt x="18" y="140"/>
                </a:cubicBezTo>
                <a:cubicBezTo>
                  <a:pt x="17" y="140"/>
                  <a:pt x="16" y="139"/>
                  <a:pt x="16" y="138"/>
                </a:cubicBezTo>
                <a:cubicBezTo>
                  <a:pt x="15" y="138"/>
                  <a:pt x="15" y="136"/>
                  <a:pt x="14" y="135"/>
                </a:cubicBezTo>
                <a:cubicBezTo>
                  <a:pt x="13" y="135"/>
                  <a:pt x="12" y="134"/>
                  <a:pt x="12" y="135"/>
                </a:cubicBezTo>
                <a:cubicBezTo>
                  <a:pt x="11" y="135"/>
                  <a:pt x="10" y="135"/>
                  <a:pt x="10" y="136"/>
                </a:cubicBezTo>
                <a:cubicBezTo>
                  <a:pt x="9" y="136"/>
                  <a:pt x="9" y="136"/>
                  <a:pt x="8" y="136"/>
                </a:cubicBezTo>
                <a:cubicBezTo>
                  <a:pt x="8" y="136"/>
                  <a:pt x="7" y="137"/>
                  <a:pt x="6" y="136"/>
                </a:cubicBezTo>
                <a:cubicBezTo>
                  <a:pt x="5" y="136"/>
                  <a:pt x="4" y="136"/>
                  <a:pt x="4" y="135"/>
                </a:cubicBezTo>
                <a:cubicBezTo>
                  <a:pt x="4" y="135"/>
                  <a:pt x="3" y="134"/>
                  <a:pt x="3" y="134"/>
                </a:cubicBezTo>
                <a:cubicBezTo>
                  <a:pt x="2" y="133"/>
                  <a:pt x="1" y="132"/>
                  <a:pt x="0" y="132"/>
                </a:cubicBezTo>
                <a:cubicBezTo>
                  <a:pt x="0" y="132"/>
                  <a:pt x="0" y="132"/>
                  <a:pt x="0" y="132"/>
                </a:cubicBezTo>
                <a:cubicBezTo>
                  <a:pt x="1" y="132"/>
                  <a:pt x="2" y="132"/>
                  <a:pt x="2" y="131"/>
                </a:cubicBezTo>
                <a:cubicBezTo>
                  <a:pt x="4" y="131"/>
                  <a:pt x="6" y="130"/>
                  <a:pt x="7" y="129"/>
                </a:cubicBezTo>
                <a:cubicBezTo>
                  <a:pt x="8" y="128"/>
                  <a:pt x="9" y="127"/>
                  <a:pt x="9" y="126"/>
                </a:cubicBezTo>
                <a:cubicBezTo>
                  <a:pt x="10" y="125"/>
                  <a:pt x="10" y="123"/>
                  <a:pt x="11" y="121"/>
                </a:cubicBezTo>
                <a:cubicBezTo>
                  <a:pt x="11" y="120"/>
                  <a:pt x="12" y="118"/>
                  <a:pt x="12" y="117"/>
                </a:cubicBezTo>
                <a:cubicBezTo>
                  <a:pt x="13" y="116"/>
                  <a:pt x="16" y="114"/>
                  <a:pt x="18" y="113"/>
                </a:cubicBezTo>
                <a:cubicBezTo>
                  <a:pt x="19" y="113"/>
                  <a:pt x="23" y="112"/>
                  <a:pt x="24" y="112"/>
                </a:cubicBezTo>
                <a:cubicBezTo>
                  <a:pt x="26" y="112"/>
                  <a:pt x="29" y="112"/>
                  <a:pt x="31" y="112"/>
                </a:cubicBezTo>
                <a:cubicBezTo>
                  <a:pt x="33" y="111"/>
                  <a:pt x="36" y="109"/>
                  <a:pt x="38" y="108"/>
                </a:cubicBezTo>
                <a:cubicBezTo>
                  <a:pt x="39" y="107"/>
                  <a:pt x="42" y="105"/>
                  <a:pt x="43" y="104"/>
                </a:cubicBezTo>
                <a:cubicBezTo>
                  <a:pt x="45" y="102"/>
                  <a:pt x="47" y="99"/>
                  <a:pt x="49" y="98"/>
                </a:cubicBezTo>
                <a:cubicBezTo>
                  <a:pt x="50" y="97"/>
                  <a:pt x="52" y="96"/>
                  <a:pt x="53" y="95"/>
                </a:cubicBezTo>
                <a:cubicBezTo>
                  <a:pt x="55" y="94"/>
                  <a:pt x="59" y="92"/>
                  <a:pt x="61" y="92"/>
                </a:cubicBezTo>
                <a:cubicBezTo>
                  <a:pt x="62" y="91"/>
                  <a:pt x="64" y="91"/>
                  <a:pt x="65" y="90"/>
                </a:cubicBezTo>
                <a:cubicBezTo>
                  <a:pt x="66" y="90"/>
                  <a:pt x="68" y="90"/>
                  <a:pt x="69" y="89"/>
                </a:cubicBezTo>
                <a:cubicBezTo>
                  <a:pt x="69" y="89"/>
                  <a:pt x="70" y="88"/>
                  <a:pt x="71" y="88"/>
                </a:cubicBezTo>
                <a:cubicBezTo>
                  <a:pt x="71" y="87"/>
                  <a:pt x="72" y="85"/>
                  <a:pt x="73" y="84"/>
                </a:cubicBezTo>
                <a:cubicBezTo>
                  <a:pt x="73" y="84"/>
                  <a:pt x="74" y="82"/>
                  <a:pt x="74" y="82"/>
                </a:cubicBezTo>
                <a:cubicBezTo>
                  <a:pt x="75" y="82"/>
                  <a:pt x="76" y="82"/>
                  <a:pt x="77" y="82"/>
                </a:cubicBezTo>
                <a:cubicBezTo>
                  <a:pt x="77" y="82"/>
                  <a:pt x="78" y="83"/>
                  <a:pt x="78" y="84"/>
                </a:cubicBezTo>
                <a:cubicBezTo>
                  <a:pt x="79" y="84"/>
                  <a:pt x="81" y="84"/>
                  <a:pt x="81" y="84"/>
                </a:cubicBezTo>
                <a:cubicBezTo>
                  <a:pt x="82" y="84"/>
                  <a:pt x="83" y="84"/>
                  <a:pt x="83" y="84"/>
                </a:cubicBezTo>
                <a:cubicBezTo>
                  <a:pt x="84" y="84"/>
                  <a:pt x="86" y="83"/>
                  <a:pt x="87" y="82"/>
                </a:cubicBezTo>
                <a:cubicBezTo>
                  <a:pt x="88" y="81"/>
                  <a:pt x="91" y="79"/>
                  <a:pt x="92" y="77"/>
                </a:cubicBezTo>
                <a:cubicBezTo>
                  <a:pt x="93" y="76"/>
                  <a:pt x="93" y="72"/>
                  <a:pt x="93" y="71"/>
                </a:cubicBezTo>
                <a:cubicBezTo>
                  <a:pt x="94" y="69"/>
                  <a:pt x="94" y="66"/>
                  <a:pt x="94" y="64"/>
                </a:cubicBezTo>
                <a:cubicBezTo>
                  <a:pt x="93" y="62"/>
                  <a:pt x="93" y="59"/>
                  <a:pt x="92" y="58"/>
                </a:cubicBezTo>
                <a:cubicBezTo>
                  <a:pt x="92" y="56"/>
                  <a:pt x="90" y="54"/>
                  <a:pt x="89" y="53"/>
                </a:cubicBezTo>
                <a:cubicBezTo>
                  <a:pt x="88" y="52"/>
                  <a:pt x="86" y="50"/>
                  <a:pt x="85" y="50"/>
                </a:cubicBezTo>
                <a:cubicBezTo>
                  <a:pt x="84" y="49"/>
                  <a:pt x="82" y="48"/>
                  <a:pt x="81" y="48"/>
                </a:cubicBezTo>
                <a:cubicBezTo>
                  <a:pt x="81" y="47"/>
                  <a:pt x="80" y="46"/>
                  <a:pt x="79" y="45"/>
                </a:cubicBezTo>
                <a:cubicBezTo>
                  <a:pt x="78" y="44"/>
                  <a:pt x="77" y="43"/>
                  <a:pt x="77" y="43"/>
                </a:cubicBezTo>
                <a:cubicBezTo>
                  <a:pt x="77" y="42"/>
                  <a:pt x="77" y="40"/>
                  <a:pt x="77" y="40"/>
                </a:cubicBezTo>
                <a:cubicBezTo>
                  <a:pt x="77" y="38"/>
                  <a:pt x="77" y="36"/>
                  <a:pt x="77" y="35"/>
                </a:cubicBezTo>
                <a:cubicBezTo>
                  <a:pt x="77" y="33"/>
                  <a:pt x="77" y="30"/>
                  <a:pt x="78" y="28"/>
                </a:cubicBezTo>
                <a:cubicBezTo>
                  <a:pt x="78" y="27"/>
                  <a:pt x="79" y="24"/>
                  <a:pt x="79" y="23"/>
                </a:cubicBezTo>
                <a:cubicBezTo>
                  <a:pt x="79" y="21"/>
                  <a:pt x="80" y="19"/>
                  <a:pt x="80" y="18"/>
                </a:cubicBezTo>
                <a:cubicBezTo>
                  <a:pt x="81" y="18"/>
                  <a:pt x="81" y="17"/>
                  <a:pt x="81" y="16"/>
                </a:cubicBezTo>
                <a:cubicBezTo>
                  <a:pt x="81" y="16"/>
                  <a:pt x="81" y="17"/>
                  <a:pt x="82" y="17"/>
                </a:cubicBezTo>
                <a:cubicBezTo>
                  <a:pt x="83" y="18"/>
                  <a:pt x="86" y="18"/>
                  <a:pt x="87" y="18"/>
                </a:cubicBezTo>
                <a:cubicBezTo>
                  <a:pt x="89" y="18"/>
                  <a:pt x="91" y="18"/>
                  <a:pt x="93" y="18"/>
                </a:cubicBezTo>
                <a:cubicBezTo>
                  <a:pt x="93" y="17"/>
                  <a:pt x="95" y="16"/>
                  <a:pt x="96" y="16"/>
                </a:cubicBezTo>
                <a:cubicBezTo>
                  <a:pt x="97" y="16"/>
                  <a:pt x="100" y="17"/>
                  <a:pt x="101" y="17"/>
                </a:cubicBezTo>
                <a:cubicBezTo>
                  <a:pt x="102" y="18"/>
                  <a:pt x="105" y="19"/>
                  <a:pt x="106" y="20"/>
                </a:cubicBezTo>
                <a:cubicBezTo>
                  <a:pt x="108" y="20"/>
                  <a:pt x="111" y="19"/>
                  <a:pt x="112" y="18"/>
                </a:cubicBezTo>
                <a:cubicBezTo>
                  <a:pt x="114" y="18"/>
                  <a:pt x="117" y="16"/>
                  <a:pt x="118" y="15"/>
                </a:cubicBezTo>
                <a:cubicBezTo>
                  <a:pt x="120" y="15"/>
                  <a:pt x="122" y="14"/>
                  <a:pt x="124" y="14"/>
                </a:cubicBezTo>
                <a:cubicBezTo>
                  <a:pt x="127" y="13"/>
                  <a:pt x="134" y="15"/>
                  <a:pt x="137" y="14"/>
                </a:cubicBezTo>
                <a:cubicBezTo>
                  <a:pt x="140" y="14"/>
                  <a:pt x="145" y="12"/>
                  <a:pt x="147" y="11"/>
                </a:cubicBezTo>
                <a:cubicBezTo>
                  <a:pt x="150" y="10"/>
                  <a:pt x="154" y="8"/>
                  <a:pt x="157" y="7"/>
                </a:cubicBezTo>
                <a:cubicBezTo>
                  <a:pt x="158" y="6"/>
                  <a:pt x="160" y="3"/>
                  <a:pt x="162" y="3"/>
                </a:cubicBezTo>
                <a:cubicBezTo>
                  <a:pt x="163" y="2"/>
                  <a:pt x="165" y="1"/>
                  <a:pt x="166" y="0"/>
                </a:cubicBezTo>
                <a:cubicBezTo>
                  <a:pt x="168" y="0"/>
                  <a:pt x="172" y="1"/>
                  <a:pt x="174" y="2"/>
                </a:cubicBezTo>
                <a:cubicBezTo>
                  <a:pt x="176" y="2"/>
                  <a:pt x="179" y="5"/>
                  <a:pt x="180" y="7"/>
                </a:cubicBezTo>
                <a:cubicBezTo>
                  <a:pt x="181" y="8"/>
                  <a:pt x="182" y="12"/>
                  <a:pt x="183" y="15"/>
                </a:cubicBezTo>
                <a:cubicBezTo>
                  <a:pt x="183" y="17"/>
                  <a:pt x="184" y="23"/>
                  <a:pt x="185" y="26"/>
                </a:cubicBezTo>
                <a:cubicBezTo>
                  <a:pt x="186" y="28"/>
                  <a:pt x="187" y="33"/>
                  <a:pt x="188" y="35"/>
                </a:cubicBezTo>
                <a:cubicBezTo>
                  <a:pt x="189" y="37"/>
                  <a:pt x="191" y="40"/>
                  <a:pt x="193" y="42"/>
                </a:cubicBezTo>
                <a:cubicBezTo>
                  <a:pt x="195" y="43"/>
                  <a:pt x="199" y="44"/>
                  <a:pt x="201" y="44"/>
                </a:cubicBezTo>
                <a:cubicBezTo>
                  <a:pt x="203" y="44"/>
                  <a:pt x="207" y="45"/>
                  <a:pt x="210" y="46"/>
                </a:cubicBezTo>
                <a:cubicBezTo>
                  <a:pt x="212" y="47"/>
                  <a:pt x="214" y="50"/>
                  <a:pt x="216" y="51"/>
                </a:cubicBezTo>
                <a:cubicBezTo>
                  <a:pt x="217" y="52"/>
                  <a:pt x="220" y="55"/>
                  <a:pt x="221" y="56"/>
                </a:cubicBezTo>
                <a:cubicBezTo>
                  <a:pt x="222" y="57"/>
                  <a:pt x="224" y="58"/>
                  <a:pt x="226" y="58"/>
                </a:cubicBezTo>
                <a:cubicBezTo>
                  <a:pt x="228" y="58"/>
                  <a:pt x="232" y="57"/>
                  <a:pt x="233" y="57"/>
                </a:cubicBezTo>
                <a:cubicBezTo>
                  <a:pt x="234" y="56"/>
                  <a:pt x="237" y="56"/>
                  <a:pt x="238" y="55"/>
                </a:cubicBezTo>
                <a:cubicBezTo>
                  <a:pt x="239" y="54"/>
                  <a:pt x="240" y="52"/>
                  <a:pt x="241" y="52"/>
                </a:cubicBezTo>
                <a:cubicBezTo>
                  <a:pt x="243" y="52"/>
                  <a:pt x="248" y="53"/>
                  <a:pt x="249" y="54"/>
                </a:cubicBezTo>
                <a:cubicBezTo>
                  <a:pt x="251" y="55"/>
                  <a:pt x="252" y="59"/>
                  <a:pt x="253" y="60"/>
                </a:cubicBezTo>
                <a:cubicBezTo>
                  <a:pt x="254" y="61"/>
                  <a:pt x="255" y="64"/>
                  <a:pt x="256" y="64"/>
                </a:cubicBezTo>
                <a:cubicBezTo>
                  <a:pt x="257" y="65"/>
                  <a:pt x="259" y="67"/>
                  <a:pt x="260" y="67"/>
                </a:cubicBezTo>
                <a:cubicBezTo>
                  <a:pt x="261" y="68"/>
                  <a:pt x="264" y="68"/>
                  <a:pt x="264" y="68"/>
                </a:cubicBezTo>
                <a:cubicBezTo>
                  <a:pt x="266" y="68"/>
                  <a:pt x="269" y="67"/>
                  <a:pt x="269" y="67"/>
                </a:cubicBezTo>
                <a:cubicBezTo>
                  <a:pt x="271" y="67"/>
                  <a:pt x="273" y="68"/>
                  <a:pt x="273" y="69"/>
                </a:cubicBezTo>
                <a:cubicBezTo>
                  <a:pt x="275" y="70"/>
                  <a:pt x="277" y="72"/>
                  <a:pt x="277" y="7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" name="Freeform 13">
            <a:extLst>
              <a:ext uri="{FF2B5EF4-FFF2-40B4-BE49-F238E27FC236}">
                <a16:creationId xmlns:a16="http://schemas.microsoft.com/office/drawing/2014/main" id="{F541D609-0421-47B8-821E-0A594D3B86EE}"/>
              </a:ext>
            </a:extLst>
          </p:cNvPr>
          <p:cNvSpPr>
            <a:spLocks/>
          </p:cNvSpPr>
          <p:nvPr/>
        </p:nvSpPr>
        <p:spPr bwMode="auto">
          <a:xfrm rot="20061217">
            <a:off x="8733286" y="4247208"/>
            <a:ext cx="1382380" cy="1256909"/>
          </a:xfrm>
          <a:custGeom>
            <a:avLst/>
            <a:gdLst>
              <a:gd name="T0" fmla="*/ 6 w 457"/>
              <a:gd name="T1" fmla="*/ 61 h 341"/>
              <a:gd name="T2" fmla="*/ 21 w 457"/>
              <a:gd name="T3" fmla="*/ 38 h 341"/>
              <a:gd name="T4" fmla="*/ 38 w 457"/>
              <a:gd name="T5" fmla="*/ 50 h 341"/>
              <a:gd name="T6" fmla="*/ 64 w 457"/>
              <a:gd name="T7" fmla="*/ 49 h 341"/>
              <a:gd name="T8" fmla="*/ 87 w 457"/>
              <a:gd name="T9" fmla="*/ 48 h 341"/>
              <a:gd name="T10" fmla="*/ 102 w 457"/>
              <a:gd name="T11" fmla="*/ 43 h 341"/>
              <a:gd name="T12" fmla="*/ 121 w 457"/>
              <a:gd name="T13" fmla="*/ 33 h 341"/>
              <a:gd name="T14" fmla="*/ 149 w 457"/>
              <a:gd name="T15" fmla="*/ 44 h 341"/>
              <a:gd name="T16" fmla="*/ 162 w 457"/>
              <a:gd name="T17" fmla="*/ 41 h 341"/>
              <a:gd name="T18" fmla="*/ 178 w 457"/>
              <a:gd name="T19" fmla="*/ 26 h 341"/>
              <a:gd name="T20" fmla="*/ 208 w 457"/>
              <a:gd name="T21" fmla="*/ 11 h 341"/>
              <a:gd name="T22" fmla="*/ 230 w 457"/>
              <a:gd name="T23" fmla="*/ 17 h 341"/>
              <a:gd name="T24" fmla="*/ 245 w 457"/>
              <a:gd name="T25" fmla="*/ 20 h 341"/>
              <a:gd name="T26" fmla="*/ 257 w 457"/>
              <a:gd name="T27" fmla="*/ 30 h 341"/>
              <a:gd name="T28" fmla="*/ 277 w 457"/>
              <a:gd name="T29" fmla="*/ 49 h 341"/>
              <a:gd name="T30" fmla="*/ 291 w 457"/>
              <a:gd name="T31" fmla="*/ 31 h 341"/>
              <a:gd name="T32" fmla="*/ 306 w 457"/>
              <a:gd name="T33" fmla="*/ 23 h 341"/>
              <a:gd name="T34" fmla="*/ 338 w 457"/>
              <a:gd name="T35" fmla="*/ 45 h 341"/>
              <a:gd name="T36" fmla="*/ 378 w 457"/>
              <a:gd name="T37" fmla="*/ 73 h 341"/>
              <a:gd name="T38" fmla="*/ 394 w 457"/>
              <a:gd name="T39" fmla="*/ 87 h 341"/>
              <a:gd name="T40" fmla="*/ 408 w 457"/>
              <a:gd name="T41" fmla="*/ 102 h 341"/>
              <a:gd name="T42" fmla="*/ 382 w 457"/>
              <a:gd name="T43" fmla="*/ 128 h 341"/>
              <a:gd name="T44" fmla="*/ 392 w 457"/>
              <a:gd name="T45" fmla="*/ 147 h 341"/>
              <a:gd name="T46" fmla="*/ 419 w 457"/>
              <a:gd name="T47" fmla="*/ 156 h 341"/>
              <a:gd name="T48" fmla="*/ 437 w 457"/>
              <a:gd name="T49" fmla="*/ 173 h 341"/>
              <a:gd name="T50" fmla="*/ 439 w 457"/>
              <a:gd name="T51" fmla="*/ 213 h 341"/>
              <a:gd name="T52" fmla="*/ 446 w 457"/>
              <a:gd name="T53" fmla="*/ 249 h 341"/>
              <a:gd name="T54" fmla="*/ 420 w 457"/>
              <a:gd name="T55" fmla="*/ 263 h 341"/>
              <a:gd name="T56" fmla="*/ 388 w 457"/>
              <a:gd name="T57" fmla="*/ 287 h 341"/>
              <a:gd name="T58" fmla="*/ 379 w 457"/>
              <a:gd name="T59" fmla="*/ 318 h 341"/>
              <a:gd name="T60" fmla="*/ 365 w 457"/>
              <a:gd name="T61" fmla="*/ 339 h 341"/>
              <a:gd name="T62" fmla="*/ 346 w 457"/>
              <a:gd name="T63" fmla="*/ 331 h 341"/>
              <a:gd name="T64" fmla="*/ 340 w 457"/>
              <a:gd name="T65" fmla="*/ 306 h 341"/>
              <a:gd name="T66" fmla="*/ 332 w 457"/>
              <a:gd name="T67" fmla="*/ 294 h 341"/>
              <a:gd name="T68" fmla="*/ 314 w 457"/>
              <a:gd name="T69" fmla="*/ 239 h 341"/>
              <a:gd name="T70" fmla="*/ 285 w 457"/>
              <a:gd name="T71" fmla="*/ 233 h 341"/>
              <a:gd name="T72" fmla="*/ 282 w 457"/>
              <a:gd name="T73" fmla="*/ 253 h 341"/>
              <a:gd name="T74" fmla="*/ 287 w 457"/>
              <a:gd name="T75" fmla="*/ 263 h 341"/>
              <a:gd name="T76" fmla="*/ 274 w 457"/>
              <a:gd name="T77" fmla="*/ 273 h 341"/>
              <a:gd name="T78" fmla="*/ 252 w 457"/>
              <a:gd name="T79" fmla="*/ 272 h 341"/>
              <a:gd name="T80" fmla="*/ 246 w 457"/>
              <a:gd name="T81" fmla="*/ 262 h 341"/>
              <a:gd name="T82" fmla="*/ 232 w 457"/>
              <a:gd name="T83" fmla="*/ 247 h 341"/>
              <a:gd name="T84" fmla="*/ 237 w 457"/>
              <a:gd name="T85" fmla="*/ 233 h 341"/>
              <a:gd name="T86" fmla="*/ 232 w 457"/>
              <a:gd name="T87" fmla="*/ 227 h 341"/>
              <a:gd name="T88" fmla="*/ 203 w 457"/>
              <a:gd name="T89" fmla="*/ 210 h 341"/>
              <a:gd name="T90" fmla="*/ 180 w 457"/>
              <a:gd name="T91" fmla="*/ 209 h 341"/>
              <a:gd name="T92" fmla="*/ 154 w 457"/>
              <a:gd name="T93" fmla="*/ 198 h 341"/>
              <a:gd name="T94" fmla="*/ 138 w 457"/>
              <a:gd name="T95" fmla="*/ 192 h 341"/>
              <a:gd name="T96" fmla="*/ 138 w 457"/>
              <a:gd name="T97" fmla="*/ 210 h 341"/>
              <a:gd name="T98" fmla="*/ 115 w 457"/>
              <a:gd name="T99" fmla="*/ 214 h 341"/>
              <a:gd name="T100" fmla="*/ 96 w 457"/>
              <a:gd name="T101" fmla="*/ 211 h 341"/>
              <a:gd name="T102" fmla="*/ 79 w 457"/>
              <a:gd name="T103" fmla="*/ 200 h 341"/>
              <a:gd name="T104" fmla="*/ 73 w 457"/>
              <a:gd name="T105" fmla="*/ 174 h 341"/>
              <a:gd name="T106" fmla="*/ 60 w 457"/>
              <a:gd name="T107" fmla="*/ 172 h 341"/>
              <a:gd name="T108" fmla="*/ 46 w 457"/>
              <a:gd name="T109" fmla="*/ 154 h 341"/>
              <a:gd name="T110" fmla="*/ 32 w 457"/>
              <a:gd name="T111" fmla="*/ 138 h 341"/>
              <a:gd name="T112" fmla="*/ 17 w 457"/>
              <a:gd name="T113" fmla="*/ 140 h 341"/>
              <a:gd name="T114" fmla="*/ 13 w 457"/>
              <a:gd name="T115" fmla="*/ 107 h 341"/>
              <a:gd name="T116" fmla="*/ 1 w 457"/>
              <a:gd name="T117" fmla="*/ 84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57" h="341">
                <a:moveTo>
                  <a:pt x="1" y="84"/>
                </a:moveTo>
                <a:cubicBezTo>
                  <a:pt x="1" y="84"/>
                  <a:pt x="1" y="84"/>
                  <a:pt x="1" y="84"/>
                </a:cubicBezTo>
                <a:cubicBezTo>
                  <a:pt x="1" y="83"/>
                  <a:pt x="2" y="81"/>
                  <a:pt x="2" y="81"/>
                </a:cubicBezTo>
                <a:cubicBezTo>
                  <a:pt x="3" y="80"/>
                  <a:pt x="3" y="77"/>
                  <a:pt x="3" y="77"/>
                </a:cubicBezTo>
                <a:cubicBezTo>
                  <a:pt x="3" y="75"/>
                  <a:pt x="3" y="73"/>
                  <a:pt x="3" y="71"/>
                </a:cubicBezTo>
                <a:cubicBezTo>
                  <a:pt x="3" y="70"/>
                  <a:pt x="4" y="68"/>
                  <a:pt x="4" y="66"/>
                </a:cubicBezTo>
                <a:cubicBezTo>
                  <a:pt x="5" y="65"/>
                  <a:pt x="6" y="62"/>
                  <a:pt x="6" y="61"/>
                </a:cubicBezTo>
                <a:cubicBezTo>
                  <a:pt x="6" y="58"/>
                  <a:pt x="7" y="53"/>
                  <a:pt x="8" y="51"/>
                </a:cubicBezTo>
                <a:cubicBezTo>
                  <a:pt x="8" y="48"/>
                  <a:pt x="10" y="43"/>
                  <a:pt x="10" y="41"/>
                </a:cubicBezTo>
                <a:cubicBezTo>
                  <a:pt x="10" y="39"/>
                  <a:pt x="10" y="37"/>
                  <a:pt x="11" y="35"/>
                </a:cubicBezTo>
                <a:cubicBezTo>
                  <a:pt x="11" y="35"/>
                  <a:pt x="12" y="34"/>
                  <a:pt x="13" y="33"/>
                </a:cubicBezTo>
                <a:cubicBezTo>
                  <a:pt x="14" y="33"/>
                  <a:pt x="15" y="33"/>
                  <a:pt x="16" y="33"/>
                </a:cubicBezTo>
                <a:cubicBezTo>
                  <a:pt x="17" y="33"/>
                  <a:pt x="18" y="34"/>
                  <a:pt x="18" y="35"/>
                </a:cubicBezTo>
                <a:cubicBezTo>
                  <a:pt x="19" y="35"/>
                  <a:pt x="21" y="37"/>
                  <a:pt x="21" y="38"/>
                </a:cubicBezTo>
                <a:cubicBezTo>
                  <a:pt x="22" y="39"/>
                  <a:pt x="22" y="41"/>
                  <a:pt x="22" y="41"/>
                </a:cubicBezTo>
                <a:cubicBezTo>
                  <a:pt x="22" y="42"/>
                  <a:pt x="23" y="44"/>
                  <a:pt x="24" y="45"/>
                </a:cubicBezTo>
                <a:cubicBezTo>
                  <a:pt x="24" y="46"/>
                  <a:pt x="25" y="48"/>
                  <a:pt x="26" y="49"/>
                </a:cubicBezTo>
                <a:cubicBezTo>
                  <a:pt x="26" y="49"/>
                  <a:pt x="29" y="52"/>
                  <a:pt x="30" y="53"/>
                </a:cubicBezTo>
                <a:cubicBezTo>
                  <a:pt x="31" y="53"/>
                  <a:pt x="33" y="53"/>
                  <a:pt x="34" y="53"/>
                </a:cubicBezTo>
                <a:cubicBezTo>
                  <a:pt x="35" y="53"/>
                  <a:pt x="36" y="52"/>
                  <a:pt x="37" y="51"/>
                </a:cubicBezTo>
                <a:cubicBezTo>
                  <a:pt x="37" y="51"/>
                  <a:pt x="38" y="51"/>
                  <a:pt x="38" y="50"/>
                </a:cubicBezTo>
                <a:cubicBezTo>
                  <a:pt x="39" y="50"/>
                  <a:pt x="41" y="50"/>
                  <a:pt x="41" y="50"/>
                </a:cubicBezTo>
                <a:cubicBezTo>
                  <a:pt x="42" y="51"/>
                  <a:pt x="44" y="52"/>
                  <a:pt x="45" y="53"/>
                </a:cubicBezTo>
                <a:cubicBezTo>
                  <a:pt x="46" y="53"/>
                  <a:pt x="48" y="54"/>
                  <a:pt x="49" y="55"/>
                </a:cubicBezTo>
                <a:cubicBezTo>
                  <a:pt x="50" y="56"/>
                  <a:pt x="53" y="57"/>
                  <a:pt x="54" y="57"/>
                </a:cubicBezTo>
                <a:cubicBezTo>
                  <a:pt x="55" y="57"/>
                  <a:pt x="57" y="57"/>
                  <a:pt x="59" y="57"/>
                </a:cubicBezTo>
                <a:cubicBezTo>
                  <a:pt x="59" y="56"/>
                  <a:pt x="62" y="54"/>
                  <a:pt x="63" y="53"/>
                </a:cubicBezTo>
                <a:cubicBezTo>
                  <a:pt x="63" y="53"/>
                  <a:pt x="63" y="50"/>
                  <a:pt x="64" y="49"/>
                </a:cubicBezTo>
                <a:cubicBezTo>
                  <a:pt x="65" y="48"/>
                  <a:pt x="66" y="46"/>
                  <a:pt x="67" y="46"/>
                </a:cubicBezTo>
                <a:cubicBezTo>
                  <a:pt x="67" y="45"/>
                  <a:pt x="68" y="45"/>
                  <a:pt x="69" y="44"/>
                </a:cubicBezTo>
                <a:cubicBezTo>
                  <a:pt x="71" y="44"/>
                  <a:pt x="74" y="44"/>
                  <a:pt x="76" y="44"/>
                </a:cubicBezTo>
                <a:cubicBezTo>
                  <a:pt x="77" y="44"/>
                  <a:pt x="80" y="44"/>
                  <a:pt x="81" y="44"/>
                </a:cubicBezTo>
                <a:cubicBezTo>
                  <a:pt x="82" y="45"/>
                  <a:pt x="83" y="45"/>
                  <a:pt x="84" y="45"/>
                </a:cubicBezTo>
                <a:cubicBezTo>
                  <a:pt x="84" y="46"/>
                  <a:pt x="85" y="47"/>
                  <a:pt x="86" y="47"/>
                </a:cubicBezTo>
                <a:cubicBezTo>
                  <a:pt x="86" y="47"/>
                  <a:pt x="87" y="48"/>
                  <a:pt x="87" y="48"/>
                </a:cubicBezTo>
                <a:cubicBezTo>
                  <a:pt x="88" y="48"/>
                  <a:pt x="88" y="48"/>
                  <a:pt x="89" y="48"/>
                </a:cubicBezTo>
                <a:cubicBezTo>
                  <a:pt x="89" y="48"/>
                  <a:pt x="91" y="47"/>
                  <a:pt x="91" y="47"/>
                </a:cubicBezTo>
                <a:cubicBezTo>
                  <a:pt x="91" y="46"/>
                  <a:pt x="92" y="44"/>
                  <a:pt x="92" y="44"/>
                </a:cubicBezTo>
                <a:cubicBezTo>
                  <a:pt x="93" y="43"/>
                  <a:pt x="94" y="42"/>
                  <a:pt x="95" y="42"/>
                </a:cubicBezTo>
                <a:cubicBezTo>
                  <a:pt x="95" y="41"/>
                  <a:pt x="97" y="41"/>
                  <a:pt x="98" y="41"/>
                </a:cubicBezTo>
                <a:cubicBezTo>
                  <a:pt x="99" y="41"/>
                  <a:pt x="100" y="41"/>
                  <a:pt x="100" y="42"/>
                </a:cubicBezTo>
                <a:cubicBezTo>
                  <a:pt x="101" y="42"/>
                  <a:pt x="102" y="43"/>
                  <a:pt x="102" y="43"/>
                </a:cubicBezTo>
                <a:cubicBezTo>
                  <a:pt x="103" y="44"/>
                  <a:pt x="103" y="44"/>
                  <a:pt x="104" y="45"/>
                </a:cubicBezTo>
                <a:cubicBezTo>
                  <a:pt x="105" y="45"/>
                  <a:pt x="106" y="45"/>
                  <a:pt x="107" y="45"/>
                </a:cubicBezTo>
                <a:cubicBezTo>
                  <a:pt x="107" y="45"/>
                  <a:pt x="108" y="45"/>
                  <a:pt x="109" y="44"/>
                </a:cubicBezTo>
                <a:cubicBezTo>
                  <a:pt x="110" y="44"/>
                  <a:pt x="111" y="42"/>
                  <a:pt x="111" y="41"/>
                </a:cubicBezTo>
                <a:cubicBezTo>
                  <a:pt x="112" y="40"/>
                  <a:pt x="113" y="37"/>
                  <a:pt x="114" y="37"/>
                </a:cubicBezTo>
                <a:cubicBezTo>
                  <a:pt x="115" y="36"/>
                  <a:pt x="116" y="34"/>
                  <a:pt x="117" y="34"/>
                </a:cubicBezTo>
                <a:cubicBezTo>
                  <a:pt x="118" y="33"/>
                  <a:pt x="120" y="33"/>
                  <a:pt x="121" y="33"/>
                </a:cubicBezTo>
                <a:cubicBezTo>
                  <a:pt x="122" y="33"/>
                  <a:pt x="124" y="33"/>
                  <a:pt x="125" y="33"/>
                </a:cubicBezTo>
                <a:cubicBezTo>
                  <a:pt x="125" y="33"/>
                  <a:pt x="127" y="33"/>
                  <a:pt x="127" y="33"/>
                </a:cubicBezTo>
                <a:cubicBezTo>
                  <a:pt x="128" y="33"/>
                  <a:pt x="129" y="35"/>
                  <a:pt x="129" y="35"/>
                </a:cubicBezTo>
                <a:cubicBezTo>
                  <a:pt x="131" y="36"/>
                  <a:pt x="133" y="38"/>
                  <a:pt x="134" y="39"/>
                </a:cubicBezTo>
                <a:cubicBezTo>
                  <a:pt x="135" y="40"/>
                  <a:pt x="138" y="43"/>
                  <a:pt x="139" y="44"/>
                </a:cubicBezTo>
                <a:cubicBezTo>
                  <a:pt x="141" y="44"/>
                  <a:pt x="143" y="44"/>
                  <a:pt x="144" y="44"/>
                </a:cubicBezTo>
                <a:cubicBezTo>
                  <a:pt x="145" y="44"/>
                  <a:pt x="148" y="44"/>
                  <a:pt x="149" y="44"/>
                </a:cubicBezTo>
                <a:cubicBezTo>
                  <a:pt x="150" y="43"/>
                  <a:pt x="151" y="42"/>
                  <a:pt x="152" y="41"/>
                </a:cubicBezTo>
                <a:cubicBezTo>
                  <a:pt x="152" y="41"/>
                  <a:pt x="152" y="40"/>
                  <a:pt x="153" y="39"/>
                </a:cubicBezTo>
                <a:cubicBezTo>
                  <a:pt x="153" y="39"/>
                  <a:pt x="154" y="38"/>
                  <a:pt x="155" y="38"/>
                </a:cubicBezTo>
                <a:cubicBezTo>
                  <a:pt x="155" y="38"/>
                  <a:pt x="157" y="37"/>
                  <a:pt x="157" y="38"/>
                </a:cubicBezTo>
                <a:cubicBezTo>
                  <a:pt x="158" y="38"/>
                  <a:pt x="158" y="39"/>
                  <a:pt x="158" y="40"/>
                </a:cubicBezTo>
                <a:cubicBezTo>
                  <a:pt x="159" y="40"/>
                  <a:pt x="159" y="41"/>
                  <a:pt x="159" y="41"/>
                </a:cubicBezTo>
                <a:cubicBezTo>
                  <a:pt x="160" y="41"/>
                  <a:pt x="161" y="41"/>
                  <a:pt x="162" y="41"/>
                </a:cubicBezTo>
                <a:cubicBezTo>
                  <a:pt x="163" y="41"/>
                  <a:pt x="164" y="41"/>
                  <a:pt x="165" y="41"/>
                </a:cubicBezTo>
                <a:cubicBezTo>
                  <a:pt x="167" y="40"/>
                  <a:pt x="168" y="39"/>
                  <a:pt x="169" y="38"/>
                </a:cubicBezTo>
                <a:cubicBezTo>
                  <a:pt x="170" y="37"/>
                  <a:pt x="172" y="36"/>
                  <a:pt x="173" y="35"/>
                </a:cubicBezTo>
                <a:cubicBezTo>
                  <a:pt x="173" y="34"/>
                  <a:pt x="174" y="33"/>
                  <a:pt x="175" y="32"/>
                </a:cubicBezTo>
                <a:cubicBezTo>
                  <a:pt x="175" y="32"/>
                  <a:pt x="175" y="31"/>
                  <a:pt x="175" y="30"/>
                </a:cubicBezTo>
                <a:cubicBezTo>
                  <a:pt x="176" y="29"/>
                  <a:pt x="176" y="28"/>
                  <a:pt x="176" y="28"/>
                </a:cubicBezTo>
                <a:cubicBezTo>
                  <a:pt x="176" y="27"/>
                  <a:pt x="177" y="26"/>
                  <a:pt x="178" y="26"/>
                </a:cubicBezTo>
                <a:cubicBezTo>
                  <a:pt x="178" y="25"/>
                  <a:pt x="179" y="25"/>
                  <a:pt x="180" y="25"/>
                </a:cubicBezTo>
                <a:cubicBezTo>
                  <a:pt x="181" y="24"/>
                  <a:pt x="184" y="23"/>
                  <a:pt x="185" y="23"/>
                </a:cubicBezTo>
                <a:cubicBezTo>
                  <a:pt x="186" y="23"/>
                  <a:pt x="188" y="23"/>
                  <a:pt x="188" y="23"/>
                </a:cubicBezTo>
                <a:cubicBezTo>
                  <a:pt x="189" y="23"/>
                  <a:pt x="191" y="22"/>
                  <a:pt x="192" y="22"/>
                </a:cubicBezTo>
                <a:cubicBezTo>
                  <a:pt x="193" y="21"/>
                  <a:pt x="196" y="20"/>
                  <a:pt x="196" y="19"/>
                </a:cubicBezTo>
                <a:cubicBezTo>
                  <a:pt x="198" y="18"/>
                  <a:pt x="200" y="16"/>
                  <a:pt x="202" y="16"/>
                </a:cubicBezTo>
                <a:cubicBezTo>
                  <a:pt x="203" y="14"/>
                  <a:pt x="206" y="12"/>
                  <a:pt x="208" y="11"/>
                </a:cubicBezTo>
                <a:cubicBezTo>
                  <a:pt x="209" y="10"/>
                  <a:pt x="211" y="8"/>
                  <a:pt x="212" y="7"/>
                </a:cubicBezTo>
                <a:cubicBezTo>
                  <a:pt x="213" y="6"/>
                  <a:pt x="216" y="4"/>
                  <a:pt x="216" y="4"/>
                </a:cubicBezTo>
                <a:cubicBezTo>
                  <a:pt x="217" y="3"/>
                  <a:pt x="218" y="2"/>
                  <a:pt x="219" y="1"/>
                </a:cubicBezTo>
                <a:cubicBezTo>
                  <a:pt x="220" y="1"/>
                  <a:pt x="220" y="0"/>
                  <a:pt x="220" y="0"/>
                </a:cubicBezTo>
                <a:cubicBezTo>
                  <a:pt x="222" y="1"/>
                  <a:pt x="224" y="2"/>
                  <a:pt x="224" y="3"/>
                </a:cubicBezTo>
                <a:cubicBezTo>
                  <a:pt x="226" y="5"/>
                  <a:pt x="228" y="9"/>
                  <a:pt x="228" y="12"/>
                </a:cubicBezTo>
                <a:cubicBezTo>
                  <a:pt x="229" y="13"/>
                  <a:pt x="230" y="16"/>
                  <a:pt x="230" y="17"/>
                </a:cubicBezTo>
                <a:cubicBezTo>
                  <a:pt x="230" y="18"/>
                  <a:pt x="229" y="21"/>
                  <a:pt x="229" y="22"/>
                </a:cubicBezTo>
                <a:cubicBezTo>
                  <a:pt x="228" y="23"/>
                  <a:pt x="226" y="25"/>
                  <a:pt x="226" y="26"/>
                </a:cubicBezTo>
                <a:cubicBezTo>
                  <a:pt x="226" y="27"/>
                  <a:pt x="227" y="29"/>
                  <a:pt x="228" y="30"/>
                </a:cubicBezTo>
                <a:cubicBezTo>
                  <a:pt x="229" y="31"/>
                  <a:pt x="232" y="32"/>
                  <a:pt x="233" y="32"/>
                </a:cubicBezTo>
                <a:cubicBezTo>
                  <a:pt x="234" y="32"/>
                  <a:pt x="236" y="30"/>
                  <a:pt x="236" y="29"/>
                </a:cubicBezTo>
                <a:cubicBezTo>
                  <a:pt x="238" y="29"/>
                  <a:pt x="240" y="27"/>
                  <a:pt x="241" y="25"/>
                </a:cubicBezTo>
                <a:cubicBezTo>
                  <a:pt x="241" y="25"/>
                  <a:pt x="244" y="21"/>
                  <a:pt x="245" y="20"/>
                </a:cubicBezTo>
                <a:cubicBezTo>
                  <a:pt x="245" y="20"/>
                  <a:pt x="247" y="18"/>
                  <a:pt x="248" y="17"/>
                </a:cubicBezTo>
                <a:cubicBezTo>
                  <a:pt x="249" y="17"/>
                  <a:pt x="252" y="17"/>
                  <a:pt x="254" y="18"/>
                </a:cubicBezTo>
                <a:cubicBezTo>
                  <a:pt x="253" y="19"/>
                  <a:pt x="253" y="20"/>
                  <a:pt x="253" y="20"/>
                </a:cubicBezTo>
                <a:cubicBezTo>
                  <a:pt x="253" y="21"/>
                  <a:pt x="253" y="22"/>
                  <a:pt x="253" y="23"/>
                </a:cubicBezTo>
                <a:cubicBezTo>
                  <a:pt x="253" y="23"/>
                  <a:pt x="255" y="25"/>
                  <a:pt x="255" y="25"/>
                </a:cubicBezTo>
                <a:cubicBezTo>
                  <a:pt x="256" y="25"/>
                  <a:pt x="257" y="27"/>
                  <a:pt x="257" y="27"/>
                </a:cubicBezTo>
                <a:cubicBezTo>
                  <a:pt x="257" y="28"/>
                  <a:pt x="257" y="29"/>
                  <a:pt x="257" y="30"/>
                </a:cubicBezTo>
                <a:cubicBezTo>
                  <a:pt x="256" y="30"/>
                  <a:pt x="256" y="30"/>
                  <a:pt x="255" y="31"/>
                </a:cubicBezTo>
                <a:cubicBezTo>
                  <a:pt x="255" y="32"/>
                  <a:pt x="255" y="33"/>
                  <a:pt x="255" y="34"/>
                </a:cubicBezTo>
                <a:cubicBezTo>
                  <a:pt x="255" y="35"/>
                  <a:pt x="256" y="37"/>
                  <a:pt x="256" y="37"/>
                </a:cubicBezTo>
                <a:cubicBezTo>
                  <a:pt x="257" y="39"/>
                  <a:pt x="258" y="41"/>
                  <a:pt x="260" y="42"/>
                </a:cubicBezTo>
                <a:cubicBezTo>
                  <a:pt x="261" y="43"/>
                  <a:pt x="264" y="44"/>
                  <a:pt x="265" y="45"/>
                </a:cubicBezTo>
                <a:cubicBezTo>
                  <a:pt x="267" y="45"/>
                  <a:pt x="269" y="47"/>
                  <a:pt x="271" y="48"/>
                </a:cubicBezTo>
                <a:cubicBezTo>
                  <a:pt x="272" y="48"/>
                  <a:pt x="275" y="49"/>
                  <a:pt x="277" y="49"/>
                </a:cubicBezTo>
                <a:cubicBezTo>
                  <a:pt x="278" y="49"/>
                  <a:pt x="282" y="49"/>
                  <a:pt x="284" y="49"/>
                </a:cubicBezTo>
                <a:cubicBezTo>
                  <a:pt x="285" y="49"/>
                  <a:pt x="287" y="49"/>
                  <a:pt x="288" y="48"/>
                </a:cubicBezTo>
                <a:cubicBezTo>
                  <a:pt x="289" y="47"/>
                  <a:pt x="291" y="45"/>
                  <a:pt x="292" y="45"/>
                </a:cubicBezTo>
                <a:cubicBezTo>
                  <a:pt x="293" y="44"/>
                  <a:pt x="294" y="42"/>
                  <a:pt x="294" y="41"/>
                </a:cubicBezTo>
                <a:cubicBezTo>
                  <a:pt x="294" y="40"/>
                  <a:pt x="294" y="38"/>
                  <a:pt x="294" y="37"/>
                </a:cubicBezTo>
                <a:cubicBezTo>
                  <a:pt x="294" y="37"/>
                  <a:pt x="293" y="35"/>
                  <a:pt x="293" y="34"/>
                </a:cubicBezTo>
                <a:cubicBezTo>
                  <a:pt x="293" y="33"/>
                  <a:pt x="291" y="32"/>
                  <a:pt x="291" y="31"/>
                </a:cubicBezTo>
                <a:cubicBezTo>
                  <a:pt x="290" y="31"/>
                  <a:pt x="290" y="29"/>
                  <a:pt x="290" y="29"/>
                </a:cubicBezTo>
                <a:cubicBezTo>
                  <a:pt x="290" y="29"/>
                  <a:pt x="291" y="27"/>
                  <a:pt x="292" y="27"/>
                </a:cubicBezTo>
                <a:cubicBezTo>
                  <a:pt x="293" y="26"/>
                  <a:pt x="294" y="26"/>
                  <a:pt x="295" y="26"/>
                </a:cubicBezTo>
                <a:cubicBezTo>
                  <a:pt x="295" y="26"/>
                  <a:pt x="295" y="26"/>
                  <a:pt x="296" y="26"/>
                </a:cubicBezTo>
                <a:cubicBezTo>
                  <a:pt x="296" y="27"/>
                  <a:pt x="297" y="27"/>
                  <a:pt x="297" y="27"/>
                </a:cubicBezTo>
                <a:cubicBezTo>
                  <a:pt x="298" y="28"/>
                  <a:pt x="301" y="28"/>
                  <a:pt x="302" y="27"/>
                </a:cubicBezTo>
                <a:cubicBezTo>
                  <a:pt x="304" y="26"/>
                  <a:pt x="305" y="24"/>
                  <a:pt x="306" y="23"/>
                </a:cubicBezTo>
                <a:cubicBezTo>
                  <a:pt x="308" y="22"/>
                  <a:pt x="310" y="22"/>
                  <a:pt x="312" y="22"/>
                </a:cubicBezTo>
                <a:cubicBezTo>
                  <a:pt x="313" y="22"/>
                  <a:pt x="317" y="24"/>
                  <a:pt x="318" y="25"/>
                </a:cubicBezTo>
                <a:cubicBezTo>
                  <a:pt x="321" y="26"/>
                  <a:pt x="325" y="27"/>
                  <a:pt x="327" y="28"/>
                </a:cubicBezTo>
                <a:cubicBezTo>
                  <a:pt x="329" y="29"/>
                  <a:pt x="331" y="30"/>
                  <a:pt x="332" y="31"/>
                </a:cubicBezTo>
                <a:cubicBezTo>
                  <a:pt x="333" y="32"/>
                  <a:pt x="333" y="35"/>
                  <a:pt x="333" y="36"/>
                </a:cubicBezTo>
                <a:cubicBezTo>
                  <a:pt x="333" y="37"/>
                  <a:pt x="334" y="41"/>
                  <a:pt x="334" y="42"/>
                </a:cubicBezTo>
                <a:cubicBezTo>
                  <a:pt x="335" y="43"/>
                  <a:pt x="337" y="44"/>
                  <a:pt x="338" y="45"/>
                </a:cubicBezTo>
                <a:cubicBezTo>
                  <a:pt x="339" y="45"/>
                  <a:pt x="342" y="42"/>
                  <a:pt x="343" y="42"/>
                </a:cubicBezTo>
                <a:cubicBezTo>
                  <a:pt x="345" y="41"/>
                  <a:pt x="348" y="41"/>
                  <a:pt x="350" y="41"/>
                </a:cubicBezTo>
                <a:cubicBezTo>
                  <a:pt x="352" y="41"/>
                  <a:pt x="355" y="42"/>
                  <a:pt x="356" y="43"/>
                </a:cubicBezTo>
                <a:cubicBezTo>
                  <a:pt x="358" y="45"/>
                  <a:pt x="362" y="49"/>
                  <a:pt x="363" y="50"/>
                </a:cubicBezTo>
                <a:cubicBezTo>
                  <a:pt x="364" y="52"/>
                  <a:pt x="366" y="55"/>
                  <a:pt x="366" y="56"/>
                </a:cubicBezTo>
                <a:cubicBezTo>
                  <a:pt x="368" y="58"/>
                  <a:pt x="371" y="63"/>
                  <a:pt x="372" y="65"/>
                </a:cubicBezTo>
                <a:cubicBezTo>
                  <a:pt x="374" y="67"/>
                  <a:pt x="377" y="71"/>
                  <a:pt x="378" y="73"/>
                </a:cubicBezTo>
                <a:cubicBezTo>
                  <a:pt x="378" y="74"/>
                  <a:pt x="380" y="76"/>
                  <a:pt x="380" y="77"/>
                </a:cubicBezTo>
                <a:cubicBezTo>
                  <a:pt x="381" y="78"/>
                  <a:pt x="379" y="81"/>
                  <a:pt x="379" y="82"/>
                </a:cubicBezTo>
                <a:cubicBezTo>
                  <a:pt x="379" y="83"/>
                  <a:pt x="380" y="86"/>
                  <a:pt x="381" y="88"/>
                </a:cubicBezTo>
                <a:cubicBezTo>
                  <a:pt x="381" y="89"/>
                  <a:pt x="382" y="92"/>
                  <a:pt x="383" y="92"/>
                </a:cubicBezTo>
                <a:cubicBezTo>
                  <a:pt x="384" y="92"/>
                  <a:pt x="386" y="90"/>
                  <a:pt x="386" y="89"/>
                </a:cubicBezTo>
                <a:cubicBezTo>
                  <a:pt x="387" y="89"/>
                  <a:pt x="388" y="87"/>
                  <a:pt x="389" y="87"/>
                </a:cubicBezTo>
                <a:cubicBezTo>
                  <a:pt x="390" y="87"/>
                  <a:pt x="393" y="87"/>
                  <a:pt x="394" y="87"/>
                </a:cubicBezTo>
                <a:cubicBezTo>
                  <a:pt x="396" y="88"/>
                  <a:pt x="399" y="90"/>
                  <a:pt x="401" y="91"/>
                </a:cubicBezTo>
                <a:cubicBezTo>
                  <a:pt x="402" y="91"/>
                  <a:pt x="405" y="91"/>
                  <a:pt x="406" y="91"/>
                </a:cubicBezTo>
                <a:cubicBezTo>
                  <a:pt x="407" y="91"/>
                  <a:pt x="410" y="91"/>
                  <a:pt x="410" y="92"/>
                </a:cubicBezTo>
                <a:cubicBezTo>
                  <a:pt x="411" y="93"/>
                  <a:pt x="413" y="94"/>
                  <a:pt x="413" y="96"/>
                </a:cubicBezTo>
                <a:cubicBezTo>
                  <a:pt x="413" y="96"/>
                  <a:pt x="411" y="97"/>
                  <a:pt x="411" y="97"/>
                </a:cubicBezTo>
                <a:cubicBezTo>
                  <a:pt x="410" y="98"/>
                  <a:pt x="409" y="98"/>
                  <a:pt x="408" y="98"/>
                </a:cubicBezTo>
                <a:cubicBezTo>
                  <a:pt x="407" y="99"/>
                  <a:pt x="408" y="101"/>
                  <a:pt x="408" y="102"/>
                </a:cubicBezTo>
                <a:cubicBezTo>
                  <a:pt x="407" y="103"/>
                  <a:pt x="406" y="105"/>
                  <a:pt x="406" y="105"/>
                </a:cubicBezTo>
                <a:cubicBezTo>
                  <a:pt x="405" y="106"/>
                  <a:pt x="403" y="107"/>
                  <a:pt x="402" y="107"/>
                </a:cubicBezTo>
                <a:cubicBezTo>
                  <a:pt x="401" y="108"/>
                  <a:pt x="398" y="109"/>
                  <a:pt x="397" y="110"/>
                </a:cubicBezTo>
                <a:cubicBezTo>
                  <a:pt x="395" y="111"/>
                  <a:pt x="391" y="114"/>
                  <a:pt x="389" y="116"/>
                </a:cubicBezTo>
                <a:cubicBezTo>
                  <a:pt x="388" y="117"/>
                  <a:pt x="387" y="118"/>
                  <a:pt x="386" y="119"/>
                </a:cubicBezTo>
                <a:cubicBezTo>
                  <a:pt x="385" y="121"/>
                  <a:pt x="383" y="122"/>
                  <a:pt x="383" y="123"/>
                </a:cubicBezTo>
                <a:cubicBezTo>
                  <a:pt x="382" y="125"/>
                  <a:pt x="381" y="127"/>
                  <a:pt x="382" y="128"/>
                </a:cubicBezTo>
                <a:cubicBezTo>
                  <a:pt x="382" y="129"/>
                  <a:pt x="383" y="130"/>
                  <a:pt x="384" y="131"/>
                </a:cubicBezTo>
                <a:cubicBezTo>
                  <a:pt x="385" y="131"/>
                  <a:pt x="388" y="131"/>
                  <a:pt x="388" y="132"/>
                </a:cubicBezTo>
                <a:cubicBezTo>
                  <a:pt x="389" y="134"/>
                  <a:pt x="388" y="136"/>
                  <a:pt x="387" y="137"/>
                </a:cubicBezTo>
                <a:cubicBezTo>
                  <a:pt x="387" y="138"/>
                  <a:pt x="385" y="138"/>
                  <a:pt x="385" y="139"/>
                </a:cubicBezTo>
                <a:cubicBezTo>
                  <a:pt x="385" y="140"/>
                  <a:pt x="386" y="141"/>
                  <a:pt x="386" y="142"/>
                </a:cubicBezTo>
                <a:cubicBezTo>
                  <a:pt x="387" y="142"/>
                  <a:pt x="388" y="143"/>
                  <a:pt x="389" y="143"/>
                </a:cubicBezTo>
                <a:cubicBezTo>
                  <a:pt x="390" y="144"/>
                  <a:pt x="391" y="146"/>
                  <a:pt x="392" y="147"/>
                </a:cubicBezTo>
                <a:cubicBezTo>
                  <a:pt x="393" y="148"/>
                  <a:pt x="394" y="150"/>
                  <a:pt x="395" y="152"/>
                </a:cubicBezTo>
                <a:cubicBezTo>
                  <a:pt x="396" y="153"/>
                  <a:pt x="398" y="156"/>
                  <a:pt x="399" y="157"/>
                </a:cubicBezTo>
                <a:cubicBezTo>
                  <a:pt x="401" y="157"/>
                  <a:pt x="403" y="156"/>
                  <a:pt x="404" y="155"/>
                </a:cubicBezTo>
                <a:cubicBezTo>
                  <a:pt x="406" y="155"/>
                  <a:pt x="407" y="153"/>
                  <a:pt x="408" y="153"/>
                </a:cubicBezTo>
                <a:cubicBezTo>
                  <a:pt x="409" y="153"/>
                  <a:pt x="411" y="154"/>
                  <a:pt x="412" y="154"/>
                </a:cubicBezTo>
                <a:cubicBezTo>
                  <a:pt x="413" y="154"/>
                  <a:pt x="414" y="154"/>
                  <a:pt x="415" y="154"/>
                </a:cubicBezTo>
                <a:cubicBezTo>
                  <a:pt x="417" y="154"/>
                  <a:pt x="418" y="156"/>
                  <a:pt x="419" y="156"/>
                </a:cubicBezTo>
                <a:cubicBezTo>
                  <a:pt x="420" y="156"/>
                  <a:pt x="422" y="156"/>
                  <a:pt x="422" y="155"/>
                </a:cubicBezTo>
                <a:cubicBezTo>
                  <a:pt x="423" y="155"/>
                  <a:pt x="424" y="153"/>
                  <a:pt x="425" y="153"/>
                </a:cubicBezTo>
                <a:cubicBezTo>
                  <a:pt x="427" y="152"/>
                  <a:pt x="429" y="154"/>
                  <a:pt x="431" y="154"/>
                </a:cubicBezTo>
                <a:cubicBezTo>
                  <a:pt x="431" y="155"/>
                  <a:pt x="433" y="157"/>
                  <a:pt x="434" y="157"/>
                </a:cubicBezTo>
                <a:cubicBezTo>
                  <a:pt x="435" y="158"/>
                  <a:pt x="437" y="159"/>
                  <a:pt x="437" y="160"/>
                </a:cubicBezTo>
                <a:cubicBezTo>
                  <a:pt x="438" y="162"/>
                  <a:pt x="438" y="166"/>
                  <a:pt x="438" y="168"/>
                </a:cubicBezTo>
                <a:cubicBezTo>
                  <a:pt x="438" y="169"/>
                  <a:pt x="437" y="172"/>
                  <a:pt x="437" y="173"/>
                </a:cubicBezTo>
                <a:cubicBezTo>
                  <a:pt x="438" y="174"/>
                  <a:pt x="441" y="175"/>
                  <a:pt x="443" y="176"/>
                </a:cubicBezTo>
                <a:cubicBezTo>
                  <a:pt x="443" y="176"/>
                  <a:pt x="446" y="177"/>
                  <a:pt x="447" y="178"/>
                </a:cubicBezTo>
                <a:cubicBezTo>
                  <a:pt x="448" y="178"/>
                  <a:pt x="448" y="181"/>
                  <a:pt x="449" y="182"/>
                </a:cubicBezTo>
                <a:cubicBezTo>
                  <a:pt x="449" y="183"/>
                  <a:pt x="450" y="186"/>
                  <a:pt x="450" y="188"/>
                </a:cubicBezTo>
                <a:cubicBezTo>
                  <a:pt x="449" y="191"/>
                  <a:pt x="446" y="195"/>
                  <a:pt x="445" y="197"/>
                </a:cubicBezTo>
                <a:cubicBezTo>
                  <a:pt x="444" y="199"/>
                  <a:pt x="441" y="204"/>
                  <a:pt x="440" y="206"/>
                </a:cubicBezTo>
                <a:cubicBezTo>
                  <a:pt x="440" y="207"/>
                  <a:pt x="438" y="211"/>
                  <a:pt x="439" y="213"/>
                </a:cubicBezTo>
                <a:cubicBezTo>
                  <a:pt x="439" y="214"/>
                  <a:pt x="439" y="216"/>
                  <a:pt x="440" y="218"/>
                </a:cubicBezTo>
                <a:cubicBezTo>
                  <a:pt x="441" y="219"/>
                  <a:pt x="444" y="222"/>
                  <a:pt x="445" y="222"/>
                </a:cubicBezTo>
                <a:cubicBezTo>
                  <a:pt x="445" y="222"/>
                  <a:pt x="450" y="224"/>
                  <a:pt x="451" y="225"/>
                </a:cubicBezTo>
                <a:cubicBezTo>
                  <a:pt x="452" y="226"/>
                  <a:pt x="455" y="229"/>
                  <a:pt x="455" y="230"/>
                </a:cubicBezTo>
                <a:cubicBezTo>
                  <a:pt x="456" y="232"/>
                  <a:pt x="457" y="236"/>
                  <a:pt x="457" y="239"/>
                </a:cubicBezTo>
                <a:cubicBezTo>
                  <a:pt x="457" y="240"/>
                  <a:pt x="456" y="243"/>
                  <a:pt x="455" y="245"/>
                </a:cubicBezTo>
                <a:cubicBezTo>
                  <a:pt x="453" y="247"/>
                  <a:pt x="448" y="248"/>
                  <a:pt x="446" y="249"/>
                </a:cubicBezTo>
                <a:cubicBezTo>
                  <a:pt x="445" y="249"/>
                  <a:pt x="443" y="249"/>
                  <a:pt x="442" y="249"/>
                </a:cubicBezTo>
                <a:cubicBezTo>
                  <a:pt x="440" y="248"/>
                  <a:pt x="438" y="246"/>
                  <a:pt x="436" y="245"/>
                </a:cubicBezTo>
                <a:cubicBezTo>
                  <a:pt x="435" y="244"/>
                  <a:pt x="432" y="244"/>
                  <a:pt x="431" y="244"/>
                </a:cubicBezTo>
                <a:cubicBezTo>
                  <a:pt x="430" y="244"/>
                  <a:pt x="428" y="246"/>
                  <a:pt x="427" y="246"/>
                </a:cubicBezTo>
                <a:cubicBezTo>
                  <a:pt x="426" y="247"/>
                  <a:pt x="424" y="249"/>
                  <a:pt x="423" y="250"/>
                </a:cubicBezTo>
                <a:cubicBezTo>
                  <a:pt x="422" y="251"/>
                  <a:pt x="421" y="253"/>
                  <a:pt x="421" y="255"/>
                </a:cubicBezTo>
                <a:cubicBezTo>
                  <a:pt x="420" y="257"/>
                  <a:pt x="420" y="261"/>
                  <a:pt x="420" y="263"/>
                </a:cubicBezTo>
                <a:cubicBezTo>
                  <a:pt x="419" y="265"/>
                  <a:pt x="419" y="270"/>
                  <a:pt x="418" y="271"/>
                </a:cubicBezTo>
                <a:cubicBezTo>
                  <a:pt x="418" y="273"/>
                  <a:pt x="414" y="274"/>
                  <a:pt x="413" y="274"/>
                </a:cubicBezTo>
                <a:cubicBezTo>
                  <a:pt x="411" y="274"/>
                  <a:pt x="408" y="273"/>
                  <a:pt x="407" y="273"/>
                </a:cubicBezTo>
                <a:cubicBezTo>
                  <a:pt x="405" y="274"/>
                  <a:pt x="402" y="274"/>
                  <a:pt x="400" y="275"/>
                </a:cubicBezTo>
                <a:cubicBezTo>
                  <a:pt x="399" y="276"/>
                  <a:pt x="398" y="280"/>
                  <a:pt x="397" y="281"/>
                </a:cubicBezTo>
                <a:cubicBezTo>
                  <a:pt x="396" y="283"/>
                  <a:pt x="394" y="285"/>
                  <a:pt x="393" y="286"/>
                </a:cubicBezTo>
                <a:cubicBezTo>
                  <a:pt x="392" y="287"/>
                  <a:pt x="389" y="287"/>
                  <a:pt x="388" y="287"/>
                </a:cubicBezTo>
                <a:cubicBezTo>
                  <a:pt x="386" y="287"/>
                  <a:pt x="383" y="288"/>
                  <a:pt x="382" y="290"/>
                </a:cubicBezTo>
                <a:cubicBezTo>
                  <a:pt x="382" y="291"/>
                  <a:pt x="381" y="293"/>
                  <a:pt x="381" y="295"/>
                </a:cubicBezTo>
                <a:cubicBezTo>
                  <a:pt x="381" y="296"/>
                  <a:pt x="382" y="299"/>
                  <a:pt x="382" y="300"/>
                </a:cubicBezTo>
                <a:cubicBezTo>
                  <a:pt x="383" y="302"/>
                  <a:pt x="386" y="304"/>
                  <a:pt x="388" y="306"/>
                </a:cubicBezTo>
                <a:cubicBezTo>
                  <a:pt x="389" y="307"/>
                  <a:pt x="390" y="309"/>
                  <a:pt x="390" y="311"/>
                </a:cubicBezTo>
                <a:cubicBezTo>
                  <a:pt x="391" y="312"/>
                  <a:pt x="389" y="315"/>
                  <a:pt x="387" y="317"/>
                </a:cubicBezTo>
                <a:cubicBezTo>
                  <a:pt x="386" y="318"/>
                  <a:pt x="382" y="318"/>
                  <a:pt x="379" y="318"/>
                </a:cubicBezTo>
                <a:cubicBezTo>
                  <a:pt x="378" y="319"/>
                  <a:pt x="376" y="319"/>
                  <a:pt x="375" y="319"/>
                </a:cubicBezTo>
                <a:cubicBezTo>
                  <a:pt x="374" y="320"/>
                  <a:pt x="372" y="322"/>
                  <a:pt x="372" y="323"/>
                </a:cubicBezTo>
                <a:cubicBezTo>
                  <a:pt x="372" y="325"/>
                  <a:pt x="375" y="327"/>
                  <a:pt x="375" y="329"/>
                </a:cubicBezTo>
                <a:cubicBezTo>
                  <a:pt x="376" y="331"/>
                  <a:pt x="378" y="335"/>
                  <a:pt x="377" y="337"/>
                </a:cubicBezTo>
                <a:cubicBezTo>
                  <a:pt x="377" y="338"/>
                  <a:pt x="375" y="340"/>
                  <a:pt x="374" y="340"/>
                </a:cubicBezTo>
                <a:cubicBezTo>
                  <a:pt x="373" y="341"/>
                  <a:pt x="370" y="340"/>
                  <a:pt x="369" y="339"/>
                </a:cubicBezTo>
                <a:cubicBezTo>
                  <a:pt x="368" y="339"/>
                  <a:pt x="366" y="339"/>
                  <a:pt x="365" y="339"/>
                </a:cubicBezTo>
                <a:cubicBezTo>
                  <a:pt x="364" y="337"/>
                  <a:pt x="364" y="334"/>
                  <a:pt x="364" y="332"/>
                </a:cubicBezTo>
                <a:cubicBezTo>
                  <a:pt x="364" y="331"/>
                  <a:pt x="365" y="327"/>
                  <a:pt x="365" y="326"/>
                </a:cubicBezTo>
                <a:cubicBezTo>
                  <a:pt x="365" y="325"/>
                  <a:pt x="365" y="323"/>
                  <a:pt x="364" y="322"/>
                </a:cubicBezTo>
                <a:cubicBezTo>
                  <a:pt x="364" y="321"/>
                  <a:pt x="362" y="320"/>
                  <a:pt x="361" y="320"/>
                </a:cubicBezTo>
                <a:cubicBezTo>
                  <a:pt x="360" y="320"/>
                  <a:pt x="357" y="320"/>
                  <a:pt x="356" y="321"/>
                </a:cubicBezTo>
                <a:cubicBezTo>
                  <a:pt x="354" y="322"/>
                  <a:pt x="352" y="327"/>
                  <a:pt x="351" y="328"/>
                </a:cubicBezTo>
                <a:cubicBezTo>
                  <a:pt x="350" y="329"/>
                  <a:pt x="347" y="331"/>
                  <a:pt x="346" y="331"/>
                </a:cubicBezTo>
                <a:cubicBezTo>
                  <a:pt x="345" y="331"/>
                  <a:pt x="341" y="329"/>
                  <a:pt x="340" y="328"/>
                </a:cubicBezTo>
                <a:cubicBezTo>
                  <a:pt x="339" y="327"/>
                  <a:pt x="338" y="324"/>
                  <a:pt x="338" y="323"/>
                </a:cubicBezTo>
                <a:cubicBezTo>
                  <a:pt x="337" y="322"/>
                  <a:pt x="338" y="319"/>
                  <a:pt x="337" y="318"/>
                </a:cubicBezTo>
                <a:cubicBezTo>
                  <a:pt x="336" y="317"/>
                  <a:pt x="335" y="316"/>
                  <a:pt x="334" y="315"/>
                </a:cubicBezTo>
                <a:cubicBezTo>
                  <a:pt x="335" y="315"/>
                  <a:pt x="335" y="314"/>
                  <a:pt x="336" y="313"/>
                </a:cubicBezTo>
                <a:cubicBezTo>
                  <a:pt x="337" y="312"/>
                  <a:pt x="338" y="310"/>
                  <a:pt x="339" y="309"/>
                </a:cubicBezTo>
                <a:cubicBezTo>
                  <a:pt x="339" y="308"/>
                  <a:pt x="340" y="307"/>
                  <a:pt x="340" y="306"/>
                </a:cubicBezTo>
                <a:cubicBezTo>
                  <a:pt x="340" y="306"/>
                  <a:pt x="340" y="304"/>
                  <a:pt x="340" y="304"/>
                </a:cubicBezTo>
                <a:cubicBezTo>
                  <a:pt x="340" y="303"/>
                  <a:pt x="339" y="302"/>
                  <a:pt x="338" y="302"/>
                </a:cubicBezTo>
                <a:cubicBezTo>
                  <a:pt x="338" y="302"/>
                  <a:pt x="337" y="301"/>
                  <a:pt x="337" y="301"/>
                </a:cubicBezTo>
                <a:cubicBezTo>
                  <a:pt x="336" y="301"/>
                  <a:pt x="334" y="302"/>
                  <a:pt x="334" y="301"/>
                </a:cubicBezTo>
                <a:cubicBezTo>
                  <a:pt x="334" y="301"/>
                  <a:pt x="333" y="301"/>
                  <a:pt x="333" y="300"/>
                </a:cubicBezTo>
                <a:cubicBezTo>
                  <a:pt x="333" y="299"/>
                  <a:pt x="331" y="298"/>
                  <a:pt x="331" y="297"/>
                </a:cubicBezTo>
                <a:cubicBezTo>
                  <a:pt x="331" y="296"/>
                  <a:pt x="332" y="295"/>
                  <a:pt x="332" y="294"/>
                </a:cubicBezTo>
                <a:cubicBezTo>
                  <a:pt x="332" y="293"/>
                  <a:pt x="333" y="291"/>
                  <a:pt x="333" y="291"/>
                </a:cubicBezTo>
                <a:cubicBezTo>
                  <a:pt x="333" y="255"/>
                  <a:pt x="333" y="255"/>
                  <a:pt x="333" y="255"/>
                </a:cubicBezTo>
                <a:cubicBezTo>
                  <a:pt x="333" y="255"/>
                  <a:pt x="331" y="252"/>
                  <a:pt x="330" y="252"/>
                </a:cubicBezTo>
                <a:cubicBezTo>
                  <a:pt x="330" y="251"/>
                  <a:pt x="328" y="249"/>
                  <a:pt x="327" y="248"/>
                </a:cubicBezTo>
                <a:cubicBezTo>
                  <a:pt x="326" y="247"/>
                  <a:pt x="324" y="244"/>
                  <a:pt x="322" y="243"/>
                </a:cubicBezTo>
                <a:cubicBezTo>
                  <a:pt x="321" y="243"/>
                  <a:pt x="319" y="242"/>
                  <a:pt x="317" y="241"/>
                </a:cubicBezTo>
                <a:cubicBezTo>
                  <a:pt x="317" y="241"/>
                  <a:pt x="315" y="239"/>
                  <a:pt x="314" y="239"/>
                </a:cubicBezTo>
                <a:cubicBezTo>
                  <a:pt x="313" y="239"/>
                  <a:pt x="310" y="239"/>
                  <a:pt x="309" y="239"/>
                </a:cubicBezTo>
                <a:cubicBezTo>
                  <a:pt x="307" y="239"/>
                  <a:pt x="304" y="239"/>
                  <a:pt x="303" y="239"/>
                </a:cubicBezTo>
                <a:cubicBezTo>
                  <a:pt x="301" y="239"/>
                  <a:pt x="299" y="239"/>
                  <a:pt x="297" y="239"/>
                </a:cubicBezTo>
                <a:cubicBezTo>
                  <a:pt x="297" y="239"/>
                  <a:pt x="295" y="239"/>
                  <a:pt x="294" y="238"/>
                </a:cubicBezTo>
                <a:cubicBezTo>
                  <a:pt x="294" y="238"/>
                  <a:pt x="293" y="236"/>
                  <a:pt x="292" y="236"/>
                </a:cubicBezTo>
                <a:cubicBezTo>
                  <a:pt x="291" y="235"/>
                  <a:pt x="290" y="234"/>
                  <a:pt x="289" y="234"/>
                </a:cubicBezTo>
                <a:cubicBezTo>
                  <a:pt x="289" y="233"/>
                  <a:pt x="286" y="233"/>
                  <a:pt x="285" y="233"/>
                </a:cubicBezTo>
                <a:cubicBezTo>
                  <a:pt x="285" y="233"/>
                  <a:pt x="283" y="234"/>
                  <a:pt x="282" y="234"/>
                </a:cubicBezTo>
                <a:cubicBezTo>
                  <a:pt x="281" y="234"/>
                  <a:pt x="281" y="236"/>
                  <a:pt x="280" y="236"/>
                </a:cubicBezTo>
                <a:cubicBezTo>
                  <a:pt x="280" y="237"/>
                  <a:pt x="279" y="239"/>
                  <a:pt x="279" y="239"/>
                </a:cubicBezTo>
                <a:cubicBezTo>
                  <a:pt x="279" y="240"/>
                  <a:pt x="279" y="242"/>
                  <a:pt x="280" y="243"/>
                </a:cubicBezTo>
                <a:cubicBezTo>
                  <a:pt x="280" y="243"/>
                  <a:pt x="281" y="245"/>
                  <a:pt x="281" y="245"/>
                </a:cubicBezTo>
                <a:cubicBezTo>
                  <a:pt x="281" y="246"/>
                  <a:pt x="282" y="247"/>
                  <a:pt x="282" y="248"/>
                </a:cubicBezTo>
                <a:cubicBezTo>
                  <a:pt x="283" y="249"/>
                  <a:pt x="282" y="251"/>
                  <a:pt x="282" y="253"/>
                </a:cubicBezTo>
                <a:cubicBezTo>
                  <a:pt x="281" y="254"/>
                  <a:pt x="281" y="256"/>
                  <a:pt x="281" y="257"/>
                </a:cubicBezTo>
                <a:cubicBezTo>
                  <a:pt x="281" y="258"/>
                  <a:pt x="280" y="259"/>
                  <a:pt x="279" y="259"/>
                </a:cubicBezTo>
                <a:cubicBezTo>
                  <a:pt x="279" y="260"/>
                  <a:pt x="279" y="261"/>
                  <a:pt x="279" y="261"/>
                </a:cubicBezTo>
                <a:cubicBezTo>
                  <a:pt x="279" y="262"/>
                  <a:pt x="279" y="263"/>
                  <a:pt x="279" y="264"/>
                </a:cubicBezTo>
                <a:cubicBezTo>
                  <a:pt x="279" y="264"/>
                  <a:pt x="281" y="264"/>
                  <a:pt x="281" y="264"/>
                </a:cubicBezTo>
                <a:cubicBezTo>
                  <a:pt x="282" y="264"/>
                  <a:pt x="283" y="263"/>
                  <a:pt x="284" y="263"/>
                </a:cubicBezTo>
                <a:cubicBezTo>
                  <a:pt x="285" y="263"/>
                  <a:pt x="286" y="263"/>
                  <a:pt x="287" y="263"/>
                </a:cubicBezTo>
                <a:cubicBezTo>
                  <a:pt x="288" y="263"/>
                  <a:pt x="289" y="263"/>
                  <a:pt x="290" y="264"/>
                </a:cubicBezTo>
                <a:cubicBezTo>
                  <a:pt x="290" y="264"/>
                  <a:pt x="290" y="266"/>
                  <a:pt x="290" y="266"/>
                </a:cubicBezTo>
                <a:cubicBezTo>
                  <a:pt x="290" y="267"/>
                  <a:pt x="290" y="269"/>
                  <a:pt x="289" y="270"/>
                </a:cubicBezTo>
                <a:cubicBezTo>
                  <a:pt x="289" y="271"/>
                  <a:pt x="287" y="271"/>
                  <a:pt x="286" y="272"/>
                </a:cubicBezTo>
                <a:cubicBezTo>
                  <a:pt x="286" y="272"/>
                  <a:pt x="285" y="272"/>
                  <a:pt x="284" y="272"/>
                </a:cubicBezTo>
                <a:cubicBezTo>
                  <a:pt x="283" y="273"/>
                  <a:pt x="281" y="273"/>
                  <a:pt x="280" y="273"/>
                </a:cubicBezTo>
                <a:cubicBezTo>
                  <a:pt x="279" y="274"/>
                  <a:pt x="276" y="273"/>
                  <a:pt x="274" y="273"/>
                </a:cubicBezTo>
                <a:cubicBezTo>
                  <a:pt x="273" y="273"/>
                  <a:pt x="272" y="273"/>
                  <a:pt x="271" y="274"/>
                </a:cubicBezTo>
                <a:cubicBezTo>
                  <a:pt x="270" y="274"/>
                  <a:pt x="269" y="275"/>
                  <a:pt x="269" y="276"/>
                </a:cubicBezTo>
                <a:cubicBezTo>
                  <a:pt x="268" y="277"/>
                  <a:pt x="267" y="278"/>
                  <a:pt x="266" y="278"/>
                </a:cubicBezTo>
                <a:cubicBezTo>
                  <a:pt x="265" y="278"/>
                  <a:pt x="265" y="277"/>
                  <a:pt x="264" y="276"/>
                </a:cubicBezTo>
                <a:cubicBezTo>
                  <a:pt x="263" y="276"/>
                  <a:pt x="261" y="274"/>
                  <a:pt x="261" y="273"/>
                </a:cubicBezTo>
                <a:cubicBezTo>
                  <a:pt x="260" y="273"/>
                  <a:pt x="258" y="272"/>
                  <a:pt x="257" y="272"/>
                </a:cubicBezTo>
                <a:cubicBezTo>
                  <a:pt x="256" y="272"/>
                  <a:pt x="253" y="272"/>
                  <a:pt x="252" y="272"/>
                </a:cubicBezTo>
                <a:cubicBezTo>
                  <a:pt x="251" y="272"/>
                  <a:pt x="249" y="272"/>
                  <a:pt x="248" y="273"/>
                </a:cubicBezTo>
                <a:cubicBezTo>
                  <a:pt x="247" y="273"/>
                  <a:pt x="246" y="275"/>
                  <a:pt x="245" y="275"/>
                </a:cubicBezTo>
                <a:cubicBezTo>
                  <a:pt x="244" y="275"/>
                  <a:pt x="241" y="275"/>
                  <a:pt x="241" y="275"/>
                </a:cubicBezTo>
                <a:cubicBezTo>
                  <a:pt x="240" y="275"/>
                  <a:pt x="239" y="273"/>
                  <a:pt x="239" y="272"/>
                </a:cubicBezTo>
                <a:cubicBezTo>
                  <a:pt x="239" y="271"/>
                  <a:pt x="239" y="269"/>
                  <a:pt x="240" y="267"/>
                </a:cubicBezTo>
                <a:cubicBezTo>
                  <a:pt x="240" y="267"/>
                  <a:pt x="242" y="266"/>
                  <a:pt x="243" y="265"/>
                </a:cubicBezTo>
                <a:cubicBezTo>
                  <a:pt x="244" y="264"/>
                  <a:pt x="245" y="263"/>
                  <a:pt x="246" y="262"/>
                </a:cubicBezTo>
                <a:cubicBezTo>
                  <a:pt x="246" y="261"/>
                  <a:pt x="248" y="260"/>
                  <a:pt x="248" y="259"/>
                </a:cubicBezTo>
                <a:cubicBezTo>
                  <a:pt x="248" y="258"/>
                  <a:pt x="248" y="256"/>
                  <a:pt x="247" y="255"/>
                </a:cubicBezTo>
                <a:cubicBezTo>
                  <a:pt x="247" y="255"/>
                  <a:pt x="246" y="254"/>
                  <a:pt x="245" y="253"/>
                </a:cubicBezTo>
                <a:cubicBezTo>
                  <a:pt x="245" y="253"/>
                  <a:pt x="243" y="252"/>
                  <a:pt x="243" y="252"/>
                </a:cubicBezTo>
                <a:cubicBezTo>
                  <a:pt x="241" y="251"/>
                  <a:pt x="239" y="251"/>
                  <a:pt x="238" y="251"/>
                </a:cubicBezTo>
                <a:cubicBezTo>
                  <a:pt x="237" y="251"/>
                  <a:pt x="235" y="250"/>
                  <a:pt x="235" y="250"/>
                </a:cubicBezTo>
                <a:cubicBezTo>
                  <a:pt x="234" y="249"/>
                  <a:pt x="233" y="248"/>
                  <a:pt x="232" y="247"/>
                </a:cubicBezTo>
                <a:cubicBezTo>
                  <a:pt x="232" y="246"/>
                  <a:pt x="232" y="244"/>
                  <a:pt x="232" y="243"/>
                </a:cubicBezTo>
                <a:cubicBezTo>
                  <a:pt x="232" y="242"/>
                  <a:pt x="234" y="242"/>
                  <a:pt x="235" y="241"/>
                </a:cubicBezTo>
                <a:cubicBezTo>
                  <a:pt x="236" y="240"/>
                  <a:pt x="237" y="240"/>
                  <a:pt x="237" y="239"/>
                </a:cubicBezTo>
                <a:cubicBezTo>
                  <a:pt x="238" y="239"/>
                  <a:pt x="238" y="238"/>
                  <a:pt x="239" y="238"/>
                </a:cubicBezTo>
                <a:cubicBezTo>
                  <a:pt x="239" y="238"/>
                  <a:pt x="239" y="237"/>
                  <a:pt x="239" y="236"/>
                </a:cubicBezTo>
                <a:cubicBezTo>
                  <a:pt x="239" y="236"/>
                  <a:pt x="238" y="236"/>
                  <a:pt x="238" y="235"/>
                </a:cubicBezTo>
                <a:cubicBezTo>
                  <a:pt x="237" y="235"/>
                  <a:pt x="237" y="234"/>
                  <a:pt x="237" y="233"/>
                </a:cubicBezTo>
                <a:cubicBezTo>
                  <a:pt x="237" y="233"/>
                  <a:pt x="238" y="232"/>
                  <a:pt x="238" y="232"/>
                </a:cubicBezTo>
                <a:cubicBezTo>
                  <a:pt x="238" y="231"/>
                  <a:pt x="239" y="230"/>
                  <a:pt x="239" y="230"/>
                </a:cubicBezTo>
                <a:cubicBezTo>
                  <a:pt x="240" y="229"/>
                  <a:pt x="240" y="228"/>
                  <a:pt x="240" y="227"/>
                </a:cubicBezTo>
                <a:cubicBezTo>
                  <a:pt x="239" y="226"/>
                  <a:pt x="238" y="225"/>
                  <a:pt x="238" y="225"/>
                </a:cubicBezTo>
                <a:cubicBezTo>
                  <a:pt x="237" y="225"/>
                  <a:pt x="236" y="225"/>
                  <a:pt x="236" y="225"/>
                </a:cubicBezTo>
                <a:cubicBezTo>
                  <a:pt x="235" y="226"/>
                  <a:pt x="234" y="226"/>
                  <a:pt x="234" y="226"/>
                </a:cubicBezTo>
                <a:cubicBezTo>
                  <a:pt x="233" y="227"/>
                  <a:pt x="232" y="227"/>
                  <a:pt x="232" y="227"/>
                </a:cubicBezTo>
                <a:cubicBezTo>
                  <a:pt x="230" y="228"/>
                  <a:pt x="228" y="228"/>
                  <a:pt x="227" y="228"/>
                </a:cubicBezTo>
                <a:cubicBezTo>
                  <a:pt x="226" y="228"/>
                  <a:pt x="224" y="227"/>
                  <a:pt x="223" y="227"/>
                </a:cubicBezTo>
                <a:cubicBezTo>
                  <a:pt x="222" y="226"/>
                  <a:pt x="220" y="226"/>
                  <a:pt x="219" y="225"/>
                </a:cubicBezTo>
                <a:cubicBezTo>
                  <a:pt x="218" y="224"/>
                  <a:pt x="216" y="223"/>
                  <a:pt x="215" y="222"/>
                </a:cubicBezTo>
                <a:cubicBezTo>
                  <a:pt x="214" y="221"/>
                  <a:pt x="212" y="219"/>
                  <a:pt x="211" y="218"/>
                </a:cubicBezTo>
                <a:cubicBezTo>
                  <a:pt x="209" y="216"/>
                  <a:pt x="207" y="214"/>
                  <a:pt x="206" y="212"/>
                </a:cubicBezTo>
                <a:cubicBezTo>
                  <a:pt x="205" y="211"/>
                  <a:pt x="204" y="210"/>
                  <a:pt x="203" y="210"/>
                </a:cubicBezTo>
                <a:cubicBezTo>
                  <a:pt x="202" y="209"/>
                  <a:pt x="200" y="208"/>
                  <a:pt x="200" y="208"/>
                </a:cubicBezTo>
                <a:cubicBezTo>
                  <a:pt x="199" y="207"/>
                  <a:pt x="197" y="206"/>
                  <a:pt x="196" y="206"/>
                </a:cubicBezTo>
                <a:cubicBezTo>
                  <a:pt x="196" y="206"/>
                  <a:pt x="194" y="206"/>
                  <a:pt x="193" y="206"/>
                </a:cubicBezTo>
                <a:cubicBezTo>
                  <a:pt x="192" y="206"/>
                  <a:pt x="191" y="207"/>
                  <a:pt x="190" y="207"/>
                </a:cubicBezTo>
                <a:cubicBezTo>
                  <a:pt x="189" y="207"/>
                  <a:pt x="187" y="208"/>
                  <a:pt x="186" y="208"/>
                </a:cubicBezTo>
                <a:cubicBezTo>
                  <a:pt x="186" y="209"/>
                  <a:pt x="184" y="210"/>
                  <a:pt x="184" y="210"/>
                </a:cubicBezTo>
                <a:cubicBezTo>
                  <a:pt x="183" y="210"/>
                  <a:pt x="180" y="209"/>
                  <a:pt x="180" y="209"/>
                </a:cubicBezTo>
                <a:cubicBezTo>
                  <a:pt x="179" y="208"/>
                  <a:pt x="177" y="206"/>
                  <a:pt x="176" y="206"/>
                </a:cubicBezTo>
                <a:cubicBezTo>
                  <a:pt x="176" y="205"/>
                  <a:pt x="174" y="202"/>
                  <a:pt x="173" y="202"/>
                </a:cubicBezTo>
                <a:cubicBezTo>
                  <a:pt x="172" y="201"/>
                  <a:pt x="171" y="198"/>
                  <a:pt x="170" y="197"/>
                </a:cubicBezTo>
                <a:cubicBezTo>
                  <a:pt x="169" y="197"/>
                  <a:pt x="168" y="196"/>
                  <a:pt x="167" y="196"/>
                </a:cubicBezTo>
                <a:cubicBezTo>
                  <a:pt x="166" y="195"/>
                  <a:pt x="164" y="195"/>
                  <a:pt x="162" y="195"/>
                </a:cubicBezTo>
                <a:cubicBezTo>
                  <a:pt x="161" y="195"/>
                  <a:pt x="159" y="196"/>
                  <a:pt x="158" y="196"/>
                </a:cubicBezTo>
                <a:cubicBezTo>
                  <a:pt x="156" y="197"/>
                  <a:pt x="155" y="198"/>
                  <a:pt x="154" y="198"/>
                </a:cubicBezTo>
                <a:cubicBezTo>
                  <a:pt x="153" y="198"/>
                  <a:pt x="152" y="198"/>
                  <a:pt x="151" y="197"/>
                </a:cubicBezTo>
                <a:cubicBezTo>
                  <a:pt x="150" y="197"/>
                  <a:pt x="149" y="195"/>
                  <a:pt x="148" y="195"/>
                </a:cubicBezTo>
                <a:cubicBezTo>
                  <a:pt x="148" y="194"/>
                  <a:pt x="147" y="193"/>
                  <a:pt x="147" y="192"/>
                </a:cubicBezTo>
                <a:cubicBezTo>
                  <a:pt x="146" y="191"/>
                  <a:pt x="145" y="190"/>
                  <a:pt x="144" y="190"/>
                </a:cubicBezTo>
                <a:cubicBezTo>
                  <a:pt x="144" y="190"/>
                  <a:pt x="143" y="189"/>
                  <a:pt x="142" y="189"/>
                </a:cubicBezTo>
                <a:cubicBezTo>
                  <a:pt x="141" y="189"/>
                  <a:pt x="140" y="189"/>
                  <a:pt x="139" y="190"/>
                </a:cubicBezTo>
                <a:cubicBezTo>
                  <a:pt x="139" y="190"/>
                  <a:pt x="138" y="191"/>
                  <a:pt x="138" y="192"/>
                </a:cubicBezTo>
                <a:cubicBezTo>
                  <a:pt x="138" y="193"/>
                  <a:pt x="138" y="194"/>
                  <a:pt x="138" y="195"/>
                </a:cubicBezTo>
                <a:cubicBezTo>
                  <a:pt x="138" y="196"/>
                  <a:pt x="139" y="197"/>
                  <a:pt x="139" y="198"/>
                </a:cubicBezTo>
                <a:cubicBezTo>
                  <a:pt x="139" y="198"/>
                  <a:pt x="140" y="199"/>
                  <a:pt x="140" y="200"/>
                </a:cubicBezTo>
                <a:cubicBezTo>
                  <a:pt x="140" y="201"/>
                  <a:pt x="141" y="202"/>
                  <a:pt x="141" y="203"/>
                </a:cubicBezTo>
                <a:cubicBezTo>
                  <a:pt x="141" y="204"/>
                  <a:pt x="141" y="205"/>
                  <a:pt x="141" y="206"/>
                </a:cubicBezTo>
                <a:cubicBezTo>
                  <a:pt x="141" y="206"/>
                  <a:pt x="140" y="207"/>
                  <a:pt x="140" y="208"/>
                </a:cubicBezTo>
                <a:cubicBezTo>
                  <a:pt x="139" y="208"/>
                  <a:pt x="139" y="209"/>
                  <a:pt x="138" y="210"/>
                </a:cubicBezTo>
                <a:cubicBezTo>
                  <a:pt x="137" y="210"/>
                  <a:pt x="136" y="210"/>
                  <a:pt x="135" y="211"/>
                </a:cubicBezTo>
                <a:cubicBezTo>
                  <a:pt x="135" y="211"/>
                  <a:pt x="132" y="212"/>
                  <a:pt x="131" y="212"/>
                </a:cubicBezTo>
                <a:cubicBezTo>
                  <a:pt x="131" y="212"/>
                  <a:pt x="130" y="213"/>
                  <a:pt x="129" y="213"/>
                </a:cubicBezTo>
                <a:cubicBezTo>
                  <a:pt x="129" y="213"/>
                  <a:pt x="128" y="213"/>
                  <a:pt x="128" y="213"/>
                </a:cubicBezTo>
                <a:cubicBezTo>
                  <a:pt x="127" y="213"/>
                  <a:pt x="125" y="213"/>
                  <a:pt x="123" y="213"/>
                </a:cubicBezTo>
                <a:cubicBezTo>
                  <a:pt x="123" y="213"/>
                  <a:pt x="120" y="213"/>
                  <a:pt x="119" y="213"/>
                </a:cubicBezTo>
                <a:cubicBezTo>
                  <a:pt x="118" y="213"/>
                  <a:pt x="116" y="214"/>
                  <a:pt x="115" y="214"/>
                </a:cubicBezTo>
                <a:cubicBezTo>
                  <a:pt x="115" y="215"/>
                  <a:pt x="113" y="216"/>
                  <a:pt x="112" y="217"/>
                </a:cubicBezTo>
                <a:cubicBezTo>
                  <a:pt x="111" y="218"/>
                  <a:pt x="110" y="219"/>
                  <a:pt x="109" y="220"/>
                </a:cubicBezTo>
                <a:cubicBezTo>
                  <a:pt x="107" y="220"/>
                  <a:pt x="105" y="221"/>
                  <a:pt x="104" y="222"/>
                </a:cubicBezTo>
                <a:cubicBezTo>
                  <a:pt x="103" y="222"/>
                  <a:pt x="101" y="222"/>
                  <a:pt x="100" y="222"/>
                </a:cubicBezTo>
                <a:cubicBezTo>
                  <a:pt x="99" y="221"/>
                  <a:pt x="97" y="220"/>
                  <a:pt x="97" y="218"/>
                </a:cubicBezTo>
                <a:cubicBezTo>
                  <a:pt x="96" y="218"/>
                  <a:pt x="96" y="216"/>
                  <a:pt x="96" y="215"/>
                </a:cubicBezTo>
                <a:cubicBezTo>
                  <a:pt x="96" y="214"/>
                  <a:pt x="96" y="212"/>
                  <a:pt x="96" y="211"/>
                </a:cubicBezTo>
                <a:cubicBezTo>
                  <a:pt x="96" y="210"/>
                  <a:pt x="96" y="208"/>
                  <a:pt x="96" y="207"/>
                </a:cubicBezTo>
                <a:cubicBezTo>
                  <a:pt x="95" y="206"/>
                  <a:pt x="94" y="206"/>
                  <a:pt x="94" y="205"/>
                </a:cubicBezTo>
                <a:cubicBezTo>
                  <a:pt x="93" y="205"/>
                  <a:pt x="92" y="205"/>
                  <a:pt x="91" y="205"/>
                </a:cubicBezTo>
                <a:cubicBezTo>
                  <a:pt x="91" y="204"/>
                  <a:pt x="88" y="204"/>
                  <a:pt x="87" y="204"/>
                </a:cubicBezTo>
                <a:cubicBezTo>
                  <a:pt x="87" y="204"/>
                  <a:pt x="85" y="205"/>
                  <a:pt x="84" y="205"/>
                </a:cubicBezTo>
                <a:cubicBezTo>
                  <a:pt x="83" y="205"/>
                  <a:pt x="81" y="204"/>
                  <a:pt x="80" y="203"/>
                </a:cubicBezTo>
                <a:cubicBezTo>
                  <a:pt x="80" y="203"/>
                  <a:pt x="79" y="201"/>
                  <a:pt x="79" y="200"/>
                </a:cubicBezTo>
                <a:cubicBezTo>
                  <a:pt x="79" y="199"/>
                  <a:pt x="79" y="198"/>
                  <a:pt x="80" y="197"/>
                </a:cubicBezTo>
                <a:cubicBezTo>
                  <a:pt x="80" y="196"/>
                  <a:pt x="80" y="194"/>
                  <a:pt x="81" y="194"/>
                </a:cubicBezTo>
                <a:cubicBezTo>
                  <a:pt x="81" y="194"/>
                  <a:pt x="82" y="192"/>
                  <a:pt x="82" y="192"/>
                </a:cubicBezTo>
                <a:cubicBezTo>
                  <a:pt x="83" y="191"/>
                  <a:pt x="82" y="189"/>
                  <a:pt x="82" y="188"/>
                </a:cubicBezTo>
                <a:cubicBezTo>
                  <a:pt x="82" y="186"/>
                  <a:pt x="81" y="184"/>
                  <a:pt x="80" y="183"/>
                </a:cubicBezTo>
                <a:cubicBezTo>
                  <a:pt x="79" y="182"/>
                  <a:pt x="78" y="179"/>
                  <a:pt x="77" y="178"/>
                </a:cubicBezTo>
                <a:cubicBezTo>
                  <a:pt x="76" y="177"/>
                  <a:pt x="74" y="175"/>
                  <a:pt x="73" y="174"/>
                </a:cubicBezTo>
                <a:cubicBezTo>
                  <a:pt x="73" y="173"/>
                  <a:pt x="71" y="171"/>
                  <a:pt x="71" y="170"/>
                </a:cubicBezTo>
                <a:cubicBezTo>
                  <a:pt x="71" y="169"/>
                  <a:pt x="70" y="167"/>
                  <a:pt x="69" y="166"/>
                </a:cubicBezTo>
                <a:cubicBezTo>
                  <a:pt x="69" y="166"/>
                  <a:pt x="68" y="165"/>
                  <a:pt x="67" y="165"/>
                </a:cubicBezTo>
                <a:cubicBezTo>
                  <a:pt x="67" y="165"/>
                  <a:pt x="66" y="166"/>
                  <a:pt x="66" y="166"/>
                </a:cubicBezTo>
                <a:cubicBezTo>
                  <a:pt x="65" y="166"/>
                  <a:pt x="65" y="168"/>
                  <a:pt x="64" y="169"/>
                </a:cubicBezTo>
                <a:cubicBezTo>
                  <a:pt x="64" y="169"/>
                  <a:pt x="63" y="170"/>
                  <a:pt x="63" y="170"/>
                </a:cubicBezTo>
                <a:cubicBezTo>
                  <a:pt x="62" y="171"/>
                  <a:pt x="61" y="172"/>
                  <a:pt x="60" y="172"/>
                </a:cubicBezTo>
                <a:cubicBezTo>
                  <a:pt x="60" y="172"/>
                  <a:pt x="59" y="172"/>
                  <a:pt x="59" y="171"/>
                </a:cubicBezTo>
                <a:cubicBezTo>
                  <a:pt x="58" y="171"/>
                  <a:pt x="58" y="169"/>
                  <a:pt x="57" y="168"/>
                </a:cubicBezTo>
                <a:cubicBezTo>
                  <a:pt x="57" y="167"/>
                  <a:pt x="57" y="165"/>
                  <a:pt x="57" y="164"/>
                </a:cubicBezTo>
                <a:cubicBezTo>
                  <a:pt x="57" y="163"/>
                  <a:pt x="56" y="162"/>
                  <a:pt x="56" y="161"/>
                </a:cubicBezTo>
                <a:cubicBezTo>
                  <a:pt x="55" y="161"/>
                  <a:pt x="53" y="160"/>
                  <a:pt x="52" y="159"/>
                </a:cubicBezTo>
                <a:cubicBezTo>
                  <a:pt x="51" y="159"/>
                  <a:pt x="50" y="158"/>
                  <a:pt x="49" y="157"/>
                </a:cubicBezTo>
                <a:cubicBezTo>
                  <a:pt x="48" y="156"/>
                  <a:pt x="47" y="154"/>
                  <a:pt x="46" y="154"/>
                </a:cubicBezTo>
                <a:cubicBezTo>
                  <a:pt x="46" y="153"/>
                  <a:pt x="46" y="152"/>
                  <a:pt x="45" y="151"/>
                </a:cubicBezTo>
                <a:cubicBezTo>
                  <a:pt x="45" y="150"/>
                  <a:pt x="43" y="150"/>
                  <a:pt x="42" y="150"/>
                </a:cubicBezTo>
                <a:cubicBezTo>
                  <a:pt x="42" y="150"/>
                  <a:pt x="40" y="151"/>
                  <a:pt x="39" y="150"/>
                </a:cubicBezTo>
                <a:cubicBezTo>
                  <a:pt x="38" y="150"/>
                  <a:pt x="38" y="149"/>
                  <a:pt x="38" y="148"/>
                </a:cubicBezTo>
                <a:cubicBezTo>
                  <a:pt x="37" y="147"/>
                  <a:pt x="36" y="145"/>
                  <a:pt x="36" y="143"/>
                </a:cubicBezTo>
                <a:cubicBezTo>
                  <a:pt x="35" y="142"/>
                  <a:pt x="35" y="141"/>
                  <a:pt x="34" y="140"/>
                </a:cubicBezTo>
                <a:cubicBezTo>
                  <a:pt x="34" y="139"/>
                  <a:pt x="33" y="138"/>
                  <a:pt x="32" y="138"/>
                </a:cubicBezTo>
                <a:cubicBezTo>
                  <a:pt x="32" y="138"/>
                  <a:pt x="30" y="138"/>
                  <a:pt x="30" y="138"/>
                </a:cubicBezTo>
                <a:cubicBezTo>
                  <a:pt x="29" y="138"/>
                  <a:pt x="28" y="139"/>
                  <a:pt x="28" y="140"/>
                </a:cubicBezTo>
                <a:cubicBezTo>
                  <a:pt x="27" y="141"/>
                  <a:pt x="26" y="142"/>
                  <a:pt x="26" y="143"/>
                </a:cubicBezTo>
                <a:cubicBezTo>
                  <a:pt x="25" y="143"/>
                  <a:pt x="23" y="145"/>
                  <a:pt x="22" y="145"/>
                </a:cubicBezTo>
                <a:cubicBezTo>
                  <a:pt x="21" y="146"/>
                  <a:pt x="19" y="146"/>
                  <a:pt x="18" y="146"/>
                </a:cubicBezTo>
                <a:cubicBezTo>
                  <a:pt x="18" y="146"/>
                  <a:pt x="17" y="144"/>
                  <a:pt x="17" y="143"/>
                </a:cubicBezTo>
                <a:cubicBezTo>
                  <a:pt x="16" y="143"/>
                  <a:pt x="17" y="141"/>
                  <a:pt x="17" y="140"/>
                </a:cubicBezTo>
                <a:cubicBezTo>
                  <a:pt x="18" y="139"/>
                  <a:pt x="19" y="138"/>
                  <a:pt x="19" y="138"/>
                </a:cubicBezTo>
                <a:cubicBezTo>
                  <a:pt x="20" y="137"/>
                  <a:pt x="21" y="137"/>
                  <a:pt x="22" y="136"/>
                </a:cubicBezTo>
                <a:cubicBezTo>
                  <a:pt x="22" y="135"/>
                  <a:pt x="22" y="134"/>
                  <a:pt x="22" y="134"/>
                </a:cubicBezTo>
                <a:cubicBezTo>
                  <a:pt x="22" y="133"/>
                  <a:pt x="23" y="131"/>
                  <a:pt x="23" y="130"/>
                </a:cubicBezTo>
                <a:cubicBezTo>
                  <a:pt x="23" y="130"/>
                  <a:pt x="22" y="127"/>
                  <a:pt x="22" y="126"/>
                </a:cubicBezTo>
                <a:cubicBezTo>
                  <a:pt x="21" y="124"/>
                  <a:pt x="19" y="119"/>
                  <a:pt x="18" y="117"/>
                </a:cubicBezTo>
                <a:cubicBezTo>
                  <a:pt x="17" y="114"/>
                  <a:pt x="14" y="109"/>
                  <a:pt x="13" y="107"/>
                </a:cubicBezTo>
                <a:cubicBezTo>
                  <a:pt x="12" y="106"/>
                  <a:pt x="10" y="104"/>
                  <a:pt x="9" y="102"/>
                </a:cubicBezTo>
                <a:cubicBezTo>
                  <a:pt x="9" y="101"/>
                  <a:pt x="7" y="99"/>
                  <a:pt x="6" y="98"/>
                </a:cubicBezTo>
                <a:cubicBezTo>
                  <a:pt x="5" y="98"/>
                  <a:pt x="3" y="97"/>
                  <a:pt x="2" y="97"/>
                </a:cubicBezTo>
                <a:cubicBezTo>
                  <a:pt x="2" y="97"/>
                  <a:pt x="1" y="96"/>
                  <a:pt x="1" y="95"/>
                </a:cubicBezTo>
                <a:cubicBezTo>
                  <a:pt x="0" y="94"/>
                  <a:pt x="0" y="93"/>
                  <a:pt x="0" y="93"/>
                </a:cubicBezTo>
                <a:cubicBezTo>
                  <a:pt x="0" y="92"/>
                  <a:pt x="1" y="89"/>
                  <a:pt x="1" y="88"/>
                </a:cubicBezTo>
                <a:cubicBezTo>
                  <a:pt x="1" y="87"/>
                  <a:pt x="1" y="85"/>
                  <a:pt x="1" y="8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97FB56-8D83-4FD1-8251-0D72DBBB3941}"/>
              </a:ext>
            </a:extLst>
          </p:cNvPr>
          <p:cNvSpPr txBox="1"/>
          <p:nvPr/>
        </p:nvSpPr>
        <p:spPr>
          <a:xfrm>
            <a:off x="2222938" y="3108127"/>
            <a:ext cx="1062791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ID" dirty="0"/>
              <a:t>Description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2A4DC9-C4C3-4BA2-9465-87D57AB6F7C7}"/>
              </a:ext>
            </a:extLst>
          </p:cNvPr>
          <p:cNvSpPr/>
          <p:nvPr/>
        </p:nvSpPr>
        <p:spPr>
          <a:xfrm>
            <a:off x="1688328" y="3474856"/>
            <a:ext cx="2132012" cy="4805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3B7DB99-E2EE-4193-B1D6-D842F16CCB87}"/>
              </a:ext>
            </a:extLst>
          </p:cNvPr>
          <p:cNvSpPr txBox="1"/>
          <p:nvPr/>
        </p:nvSpPr>
        <p:spPr>
          <a:xfrm>
            <a:off x="5565398" y="3108127"/>
            <a:ext cx="1062791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ID" dirty="0"/>
              <a:t>Description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7CC28AD-445D-4271-AD33-D3596D146763}"/>
              </a:ext>
            </a:extLst>
          </p:cNvPr>
          <p:cNvSpPr/>
          <p:nvPr/>
        </p:nvSpPr>
        <p:spPr>
          <a:xfrm>
            <a:off x="5030788" y="3474856"/>
            <a:ext cx="2132012" cy="4805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4E617C3-B9B2-4B9A-A551-8D1BBD390261}"/>
              </a:ext>
            </a:extLst>
          </p:cNvPr>
          <p:cNvSpPr txBox="1"/>
          <p:nvPr/>
        </p:nvSpPr>
        <p:spPr>
          <a:xfrm>
            <a:off x="8898792" y="3108127"/>
            <a:ext cx="1062791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ID" dirty="0"/>
              <a:t>Description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7E63723-47B4-4DE2-B239-2E618F5EED5F}"/>
              </a:ext>
            </a:extLst>
          </p:cNvPr>
          <p:cNvSpPr/>
          <p:nvPr/>
        </p:nvSpPr>
        <p:spPr>
          <a:xfrm>
            <a:off x="8364182" y="3474856"/>
            <a:ext cx="2132012" cy="4805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40AA993-5F4E-4BB4-AD66-51243A5DDBE0}"/>
              </a:ext>
            </a:extLst>
          </p:cNvPr>
          <p:cNvSpPr txBox="1"/>
          <p:nvPr/>
        </p:nvSpPr>
        <p:spPr>
          <a:xfrm>
            <a:off x="2222938" y="5334056"/>
            <a:ext cx="1062791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ID" dirty="0"/>
              <a:t>Description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3E5804D-9527-47E7-BEB8-2A07E61FBBF9}"/>
              </a:ext>
            </a:extLst>
          </p:cNvPr>
          <p:cNvSpPr/>
          <p:nvPr/>
        </p:nvSpPr>
        <p:spPr>
          <a:xfrm>
            <a:off x="1688328" y="5700785"/>
            <a:ext cx="2132012" cy="4805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EAA8548-3877-44A3-A6BF-D2E034C14F78}"/>
              </a:ext>
            </a:extLst>
          </p:cNvPr>
          <p:cNvSpPr txBox="1"/>
          <p:nvPr/>
        </p:nvSpPr>
        <p:spPr>
          <a:xfrm>
            <a:off x="5565398" y="5334056"/>
            <a:ext cx="1062791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ID" dirty="0"/>
              <a:t>Description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0A2CB25-4FE9-4C37-B90D-DE36C907735D}"/>
              </a:ext>
            </a:extLst>
          </p:cNvPr>
          <p:cNvSpPr/>
          <p:nvPr/>
        </p:nvSpPr>
        <p:spPr>
          <a:xfrm>
            <a:off x="5030788" y="5700785"/>
            <a:ext cx="2132012" cy="4805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C9A490E-27E6-4BDF-9D5B-3895B63EB56B}"/>
              </a:ext>
            </a:extLst>
          </p:cNvPr>
          <p:cNvSpPr txBox="1"/>
          <p:nvPr/>
        </p:nvSpPr>
        <p:spPr>
          <a:xfrm>
            <a:off x="8898792" y="5334056"/>
            <a:ext cx="1062791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ID" dirty="0"/>
              <a:t>Description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02E3643-00C2-48FE-92F1-6D7E7724F32B}"/>
              </a:ext>
            </a:extLst>
          </p:cNvPr>
          <p:cNvSpPr/>
          <p:nvPr/>
        </p:nvSpPr>
        <p:spPr>
          <a:xfrm>
            <a:off x="8364182" y="5700785"/>
            <a:ext cx="2132012" cy="4805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5098EBB-21E0-4A9A-88AF-82553AAD7E06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21" name="PpFooter">
              <a:extLst>
                <a:ext uri="{FF2B5EF4-FFF2-40B4-BE49-F238E27FC236}">
                  <a16:creationId xmlns:a16="http://schemas.microsoft.com/office/drawing/2014/main" id="{34591C98-B05E-4D0E-8208-E60A75860AAC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B7BC002-E00C-4E23-A08D-59D54D46293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D6BACB1-A306-4839-9B66-9CDB7256A7AA}"/>
              </a:ext>
            </a:extLst>
          </p:cNvPr>
          <p:cNvGrpSpPr/>
          <p:nvPr/>
        </p:nvGrpSpPr>
        <p:grpSpPr>
          <a:xfrm>
            <a:off x="4797742" y="618572"/>
            <a:ext cx="2598104" cy="908544"/>
            <a:chOff x="4797742" y="742391"/>
            <a:chExt cx="2598104" cy="908544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8DEB7DB9-8E7C-40CE-8FEE-D08415054D7C}"/>
                </a:ext>
              </a:extLst>
            </p:cNvPr>
            <p:cNvGrpSpPr/>
            <p:nvPr/>
          </p:nvGrpSpPr>
          <p:grpSpPr>
            <a:xfrm>
              <a:off x="5741730" y="1464366"/>
              <a:ext cx="710129" cy="186569"/>
              <a:chOff x="3763922" y="1464366"/>
              <a:chExt cx="710129" cy="186569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676616BA-1985-447B-8959-5B598B6B0E7F}"/>
                  </a:ext>
                </a:extLst>
              </p:cNvPr>
              <p:cNvSpPr/>
              <p:nvPr/>
            </p:nvSpPr>
            <p:spPr>
              <a:xfrm flipH="1">
                <a:off x="4287482" y="1464366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710ECE85-5DC4-41D7-926E-560942D346C7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4025702" y="1464366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5418772B-0776-4094-8C99-56282228410E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3763922" y="1464366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9E4A1B3-4626-4FCE-91CF-318C87AE53E9}"/>
                </a:ext>
              </a:extLst>
            </p:cNvPr>
            <p:cNvSpPr txBox="1"/>
            <p:nvPr/>
          </p:nvSpPr>
          <p:spPr>
            <a:xfrm flipH="1">
              <a:off x="4797742" y="742391"/>
              <a:ext cx="2598104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id-ID" sz="40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Info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016724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1" name="Group 180">
            <a:extLst>
              <a:ext uri="{FF2B5EF4-FFF2-40B4-BE49-F238E27FC236}">
                <a16:creationId xmlns:a16="http://schemas.microsoft.com/office/drawing/2014/main" id="{454677C7-F6FC-48F8-8E66-90ED2D0ACE56}"/>
              </a:ext>
            </a:extLst>
          </p:cNvPr>
          <p:cNvGrpSpPr/>
          <p:nvPr/>
        </p:nvGrpSpPr>
        <p:grpSpPr>
          <a:xfrm>
            <a:off x="8255864" y="3138822"/>
            <a:ext cx="3152126" cy="2623410"/>
            <a:chOff x="8255864" y="2836424"/>
            <a:chExt cx="3152126" cy="2623410"/>
          </a:xfrm>
        </p:grpSpPr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80B9FC47-6B72-4511-A5EB-0B08748EB138}"/>
                </a:ext>
              </a:extLst>
            </p:cNvPr>
            <p:cNvSpPr txBox="1"/>
            <p:nvPr/>
          </p:nvSpPr>
          <p:spPr>
            <a:xfrm>
              <a:off x="8255864" y="4658524"/>
              <a:ext cx="3152125" cy="80131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algn="r">
                <a:lnSpc>
                  <a:spcPct val="150000"/>
                </a:lnSpc>
                <a:defRPr sz="1100">
                  <a:solidFill>
                    <a:schemeClr val="tx1">
                      <a:lumMod val="50000"/>
                      <a:lumOff val="50000"/>
                    </a:schemeClr>
                  </a:solidFill>
                </a:defRPr>
              </a:lvl1pPr>
            </a:lstStyle>
            <a:p>
              <a:r>
                <a:rPr lang="en-US" sz="1200"/>
                <a:t>suscipit eros iste metus auctor dapibus quam aliquam sied pretium vira ornare praesent turpis antes dolor</a:t>
              </a:r>
              <a:endParaRPr lang="en-US" sz="1200" dirty="0"/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FD13870E-F9AC-416F-913B-B72EE029DA95}"/>
                </a:ext>
              </a:extLst>
            </p:cNvPr>
            <p:cNvSpPr txBox="1"/>
            <p:nvPr/>
          </p:nvSpPr>
          <p:spPr>
            <a:xfrm>
              <a:off x="10394892" y="4341963"/>
              <a:ext cx="1013098" cy="2884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algn="r">
                <a:lnSpc>
                  <a:spcPct val="150000"/>
                </a:lnSpc>
                <a:defRPr sz="1400" b="1">
                  <a:solidFill>
                    <a:schemeClr val="tx1">
                      <a:lumMod val="50000"/>
                      <a:lumOff val="50000"/>
                    </a:schemeClr>
                  </a:solidFill>
                </a:defRPr>
              </a:lvl1pPr>
            </a:lstStyle>
            <a:p>
              <a:r>
                <a:rPr lang="en-US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Description</a:t>
              </a:r>
              <a:endParaRPr lang="en-ID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5E3F5354-5101-4E56-A445-46F210165BDC}"/>
                </a:ext>
              </a:extLst>
            </p:cNvPr>
            <p:cNvSpPr txBox="1"/>
            <p:nvPr/>
          </p:nvSpPr>
          <p:spPr>
            <a:xfrm>
              <a:off x="8255864" y="3152985"/>
              <a:ext cx="3152125" cy="80131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algn="r">
                <a:lnSpc>
                  <a:spcPct val="150000"/>
                </a:lnSpc>
                <a:defRPr sz="1100">
                  <a:solidFill>
                    <a:schemeClr val="tx1">
                      <a:lumMod val="50000"/>
                      <a:lumOff val="50000"/>
                    </a:schemeClr>
                  </a:solidFill>
                </a:defRPr>
              </a:lvl1pPr>
            </a:lstStyle>
            <a:p>
              <a:r>
                <a:rPr lang="en-US" sz="1200" dirty="0" err="1"/>
                <a:t>suscipit</a:t>
              </a:r>
              <a:r>
                <a:rPr lang="en-US" sz="1200" dirty="0"/>
                <a:t> </a:t>
              </a:r>
              <a:r>
                <a:rPr lang="en-US" sz="1200" dirty="0" err="1"/>
                <a:t>eros</a:t>
              </a:r>
              <a:r>
                <a:rPr lang="en-US" sz="1200" dirty="0"/>
                <a:t> </a:t>
              </a:r>
              <a:r>
                <a:rPr lang="en-US" sz="1200" dirty="0" err="1"/>
                <a:t>iste</a:t>
              </a:r>
              <a:r>
                <a:rPr lang="en-US" sz="1200" dirty="0"/>
                <a:t> </a:t>
              </a:r>
              <a:r>
                <a:rPr lang="en-US" sz="1200" dirty="0" err="1"/>
                <a:t>metus</a:t>
              </a:r>
              <a:r>
                <a:rPr lang="en-US" sz="1200" dirty="0"/>
                <a:t> auctor </a:t>
              </a:r>
              <a:r>
                <a:rPr lang="en-US" sz="1200" dirty="0" err="1"/>
                <a:t>dapibus</a:t>
              </a:r>
              <a:r>
                <a:rPr lang="en-US" sz="1200" dirty="0"/>
                <a:t> </a:t>
              </a:r>
              <a:r>
                <a:rPr lang="en-US" sz="1200" dirty="0" err="1"/>
                <a:t>quam</a:t>
              </a:r>
              <a:r>
                <a:rPr lang="en-US" sz="1200" dirty="0"/>
                <a:t> </a:t>
              </a:r>
              <a:r>
                <a:rPr lang="en-US" sz="1200" dirty="0" err="1"/>
                <a:t>aliquam</a:t>
              </a:r>
              <a:r>
                <a:rPr lang="en-US" sz="1200" dirty="0"/>
                <a:t> </a:t>
              </a:r>
              <a:r>
                <a:rPr lang="en-US" sz="1200" dirty="0" err="1"/>
                <a:t>sied</a:t>
              </a:r>
              <a:r>
                <a:rPr lang="en-US" sz="1200" dirty="0"/>
                <a:t> </a:t>
              </a:r>
              <a:r>
                <a:rPr lang="en-US" sz="1200" dirty="0" err="1"/>
                <a:t>pretium</a:t>
              </a:r>
              <a:r>
                <a:rPr lang="en-US" sz="1200" dirty="0"/>
                <a:t> </a:t>
              </a:r>
              <a:r>
                <a:rPr lang="en-US" sz="1200" dirty="0" err="1"/>
                <a:t>vira</a:t>
              </a:r>
              <a:r>
                <a:rPr lang="en-US" sz="1200" dirty="0"/>
                <a:t> </a:t>
              </a:r>
              <a:r>
                <a:rPr lang="en-US" sz="1200" dirty="0" err="1"/>
                <a:t>ornare</a:t>
              </a:r>
              <a:r>
                <a:rPr lang="en-US" sz="1200" dirty="0"/>
                <a:t> </a:t>
              </a:r>
              <a:r>
                <a:rPr lang="en-US" sz="1200" dirty="0" err="1"/>
                <a:t>praesent</a:t>
              </a:r>
              <a:r>
                <a:rPr lang="en-US" sz="1200" dirty="0"/>
                <a:t> </a:t>
              </a:r>
              <a:r>
                <a:rPr lang="en-US" sz="1200" dirty="0" err="1"/>
                <a:t>turpis</a:t>
              </a:r>
              <a:r>
                <a:rPr lang="en-US" sz="1200" dirty="0"/>
                <a:t> antes dolor</a:t>
              </a: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2E88ED7B-AE09-4D23-88FC-C4651010DEE0}"/>
                </a:ext>
              </a:extLst>
            </p:cNvPr>
            <p:cNvSpPr txBox="1"/>
            <p:nvPr/>
          </p:nvSpPr>
          <p:spPr>
            <a:xfrm>
              <a:off x="10394892" y="2836424"/>
              <a:ext cx="1013098" cy="2884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algn="r">
                <a:lnSpc>
                  <a:spcPct val="150000"/>
                </a:lnSpc>
                <a:defRPr sz="1400" b="1">
                  <a:solidFill>
                    <a:schemeClr val="tx1">
                      <a:lumMod val="50000"/>
                      <a:lumOff val="50000"/>
                    </a:schemeClr>
                  </a:solidFill>
                </a:defRPr>
              </a:lvl1pPr>
            </a:lstStyle>
            <a:p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Description</a:t>
              </a:r>
              <a:endParaRPr lang="en-ID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24125E0C-4573-4DFE-8822-F0B16E9A759A}"/>
              </a:ext>
            </a:extLst>
          </p:cNvPr>
          <p:cNvGrpSpPr/>
          <p:nvPr/>
        </p:nvGrpSpPr>
        <p:grpSpPr>
          <a:xfrm>
            <a:off x="660400" y="2465028"/>
            <a:ext cx="7482488" cy="3706184"/>
            <a:chOff x="660400" y="2162630"/>
            <a:chExt cx="7482488" cy="3706184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2B4CA8B4-0F0A-4561-A317-0EC5EA072E03}"/>
                </a:ext>
              </a:extLst>
            </p:cNvPr>
            <p:cNvGrpSpPr/>
            <p:nvPr/>
          </p:nvGrpSpPr>
          <p:grpSpPr>
            <a:xfrm>
              <a:off x="670788" y="2162630"/>
              <a:ext cx="7472100" cy="2443951"/>
              <a:chOff x="670788" y="2162630"/>
              <a:chExt cx="7472100" cy="2443951"/>
            </a:xfrm>
            <a:solidFill>
              <a:schemeClr val="bg1">
                <a:lumMod val="85000"/>
                <a:alpha val="80000"/>
              </a:schemeClr>
            </a:solidFill>
          </p:grpSpPr>
          <p:sp>
            <p:nvSpPr>
              <p:cNvPr id="3" name="Freeform 94">
                <a:extLst>
                  <a:ext uri="{FF2B5EF4-FFF2-40B4-BE49-F238E27FC236}">
                    <a16:creationId xmlns:a16="http://schemas.microsoft.com/office/drawing/2014/main" id="{6933260C-9E2D-4E6C-863B-DB65365372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09545" y="4568922"/>
                <a:ext cx="49347" cy="37659"/>
              </a:xfrm>
              <a:custGeom>
                <a:avLst/>
                <a:gdLst>
                  <a:gd name="T0" fmla="*/ 7 w 19"/>
                  <a:gd name="T1" fmla="*/ 0 h 15"/>
                  <a:gd name="T2" fmla="*/ 13 w 19"/>
                  <a:gd name="T3" fmla="*/ 3 h 15"/>
                  <a:gd name="T4" fmla="*/ 17 w 19"/>
                  <a:gd name="T5" fmla="*/ 3 h 15"/>
                  <a:gd name="T6" fmla="*/ 19 w 19"/>
                  <a:gd name="T7" fmla="*/ 6 h 15"/>
                  <a:gd name="T8" fmla="*/ 11 w 19"/>
                  <a:gd name="T9" fmla="*/ 15 h 15"/>
                  <a:gd name="T10" fmla="*/ 0 w 19"/>
                  <a:gd name="T11" fmla="*/ 7 h 15"/>
                  <a:gd name="T12" fmla="*/ 5 w 19"/>
                  <a:gd name="T13" fmla="*/ 0 h 15"/>
                  <a:gd name="T14" fmla="*/ 7 w 19"/>
                  <a:gd name="T1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" h="15">
                    <a:moveTo>
                      <a:pt x="7" y="0"/>
                    </a:moveTo>
                    <a:cubicBezTo>
                      <a:pt x="8" y="1"/>
                      <a:pt x="10" y="3"/>
                      <a:pt x="13" y="3"/>
                    </a:cubicBezTo>
                    <a:cubicBezTo>
                      <a:pt x="13" y="7"/>
                      <a:pt x="16" y="3"/>
                      <a:pt x="17" y="3"/>
                    </a:cubicBezTo>
                    <a:cubicBezTo>
                      <a:pt x="18" y="3"/>
                      <a:pt x="19" y="5"/>
                      <a:pt x="19" y="6"/>
                    </a:cubicBezTo>
                    <a:cubicBezTo>
                      <a:pt x="19" y="9"/>
                      <a:pt x="15" y="15"/>
                      <a:pt x="11" y="15"/>
                    </a:cubicBezTo>
                    <a:cubicBezTo>
                      <a:pt x="7" y="15"/>
                      <a:pt x="0" y="10"/>
                      <a:pt x="0" y="7"/>
                    </a:cubicBezTo>
                    <a:cubicBezTo>
                      <a:pt x="0" y="3"/>
                      <a:pt x="2" y="0"/>
                      <a:pt x="5" y="0"/>
                    </a:cubicBezTo>
                    <a:cubicBezTo>
                      <a:pt x="6" y="0"/>
                      <a:pt x="7" y="1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" name="Freeform 61">
                <a:extLst>
                  <a:ext uri="{FF2B5EF4-FFF2-40B4-BE49-F238E27FC236}">
                    <a16:creationId xmlns:a16="http://schemas.microsoft.com/office/drawing/2014/main" id="{EB157FDC-7FBD-486F-B73A-8D20C19875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3109" y="3193713"/>
                <a:ext cx="810321" cy="579172"/>
              </a:xfrm>
              <a:custGeom>
                <a:avLst/>
                <a:gdLst>
                  <a:gd name="T0" fmla="*/ 308 w 316"/>
                  <a:gd name="T1" fmla="*/ 151 h 226"/>
                  <a:gd name="T2" fmla="*/ 306 w 316"/>
                  <a:gd name="T3" fmla="*/ 178 h 226"/>
                  <a:gd name="T4" fmla="*/ 278 w 316"/>
                  <a:gd name="T5" fmla="*/ 178 h 226"/>
                  <a:gd name="T6" fmla="*/ 261 w 316"/>
                  <a:gd name="T7" fmla="*/ 184 h 226"/>
                  <a:gd name="T8" fmla="*/ 262 w 316"/>
                  <a:gd name="T9" fmla="*/ 197 h 226"/>
                  <a:gd name="T10" fmla="*/ 268 w 316"/>
                  <a:gd name="T11" fmla="*/ 209 h 226"/>
                  <a:gd name="T12" fmla="*/ 260 w 316"/>
                  <a:gd name="T13" fmla="*/ 207 h 226"/>
                  <a:gd name="T14" fmla="*/ 258 w 316"/>
                  <a:gd name="T15" fmla="*/ 219 h 226"/>
                  <a:gd name="T16" fmla="*/ 248 w 316"/>
                  <a:gd name="T17" fmla="*/ 205 h 226"/>
                  <a:gd name="T18" fmla="*/ 233 w 316"/>
                  <a:gd name="T19" fmla="*/ 180 h 226"/>
                  <a:gd name="T20" fmla="*/ 214 w 316"/>
                  <a:gd name="T21" fmla="*/ 155 h 226"/>
                  <a:gd name="T22" fmla="*/ 188 w 316"/>
                  <a:gd name="T23" fmla="*/ 138 h 226"/>
                  <a:gd name="T24" fmla="*/ 176 w 316"/>
                  <a:gd name="T25" fmla="*/ 137 h 226"/>
                  <a:gd name="T26" fmla="*/ 188 w 316"/>
                  <a:gd name="T27" fmla="*/ 159 h 226"/>
                  <a:gd name="T28" fmla="*/ 205 w 316"/>
                  <a:gd name="T29" fmla="*/ 171 h 226"/>
                  <a:gd name="T30" fmla="*/ 215 w 316"/>
                  <a:gd name="T31" fmla="*/ 184 h 226"/>
                  <a:gd name="T32" fmla="*/ 210 w 316"/>
                  <a:gd name="T33" fmla="*/ 198 h 226"/>
                  <a:gd name="T34" fmla="*/ 205 w 316"/>
                  <a:gd name="T35" fmla="*/ 197 h 226"/>
                  <a:gd name="T36" fmla="*/ 189 w 316"/>
                  <a:gd name="T37" fmla="*/ 178 h 226"/>
                  <a:gd name="T38" fmla="*/ 149 w 316"/>
                  <a:gd name="T39" fmla="*/ 145 h 226"/>
                  <a:gd name="T40" fmla="*/ 109 w 316"/>
                  <a:gd name="T41" fmla="*/ 154 h 226"/>
                  <a:gd name="T42" fmla="*/ 88 w 316"/>
                  <a:gd name="T43" fmla="*/ 177 h 226"/>
                  <a:gd name="T44" fmla="*/ 66 w 316"/>
                  <a:gd name="T45" fmla="*/ 212 h 226"/>
                  <a:gd name="T46" fmla="*/ 47 w 316"/>
                  <a:gd name="T47" fmla="*/ 220 h 226"/>
                  <a:gd name="T48" fmla="*/ 6 w 316"/>
                  <a:gd name="T49" fmla="*/ 217 h 226"/>
                  <a:gd name="T50" fmla="*/ 0 w 316"/>
                  <a:gd name="T51" fmla="*/ 199 h 226"/>
                  <a:gd name="T52" fmla="*/ 2 w 316"/>
                  <a:gd name="T53" fmla="*/ 160 h 226"/>
                  <a:gd name="T54" fmla="*/ 31 w 316"/>
                  <a:gd name="T55" fmla="*/ 153 h 226"/>
                  <a:gd name="T56" fmla="*/ 58 w 316"/>
                  <a:gd name="T57" fmla="*/ 156 h 226"/>
                  <a:gd name="T58" fmla="*/ 68 w 316"/>
                  <a:gd name="T59" fmla="*/ 134 h 226"/>
                  <a:gd name="T60" fmla="*/ 67 w 316"/>
                  <a:gd name="T61" fmla="*/ 125 h 226"/>
                  <a:gd name="T62" fmla="*/ 39 w 316"/>
                  <a:gd name="T63" fmla="*/ 106 h 226"/>
                  <a:gd name="T64" fmla="*/ 57 w 316"/>
                  <a:gd name="T65" fmla="*/ 102 h 226"/>
                  <a:gd name="T66" fmla="*/ 62 w 316"/>
                  <a:gd name="T67" fmla="*/ 93 h 226"/>
                  <a:gd name="T68" fmla="*/ 74 w 316"/>
                  <a:gd name="T69" fmla="*/ 94 h 226"/>
                  <a:gd name="T70" fmla="*/ 95 w 316"/>
                  <a:gd name="T71" fmla="*/ 76 h 226"/>
                  <a:gd name="T72" fmla="*/ 114 w 316"/>
                  <a:gd name="T73" fmla="*/ 58 h 226"/>
                  <a:gd name="T74" fmla="*/ 135 w 316"/>
                  <a:gd name="T75" fmla="*/ 47 h 226"/>
                  <a:gd name="T76" fmla="*/ 147 w 316"/>
                  <a:gd name="T77" fmla="*/ 35 h 226"/>
                  <a:gd name="T78" fmla="*/ 159 w 316"/>
                  <a:gd name="T79" fmla="*/ 3 h 226"/>
                  <a:gd name="T80" fmla="*/ 163 w 316"/>
                  <a:gd name="T81" fmla="*/ 16 h 226"/>
                  <a:gd name="T82" fmla="*/ 156 w 316"/>
                  <a:gd name="T83" fmla="*/ 35 h 226"/>
                  <a:gd name="T84" fmla="*/ 165 w 316"/>
                  <a:gd name="T85" fmla="*/ 42 h 226"/>
                  <a:gd name="T86" fmla="*/ 188 w 316"/>
                  <a:gd name="T87" fmla="*/ 44 h 226"/>
                  <a:gd name="T88" fmla="*/ 217 w 316"/>
                  <a:gd name="T89" fmla="*/ 32 h 226"/>
                  <a:gd name="T90" fmla="*/ 246 w 316"/>
                  <a:gd name="T91" fmla="*/ 35 h 226"/>
                  <a:gd name="T92" fmla="*/ 265 w 316"/>
                  <a:gd name="T93" fmla="*/ 61 h 226"/>
                  <a:gd name="T94" fmla="*/ 260 w 316"/>
                  <a:gd name="T95" fmla="*/ 100 h 226"/>
                  <a:gd name="T96" fmla="*/ 306 w 316"/>
                  <a:gd name="T97" fmla="*/ 117 h 226"/>
                  <a:gd name="T98" fmla="*/ 308 w 316"/>
                  <a:gd name="T99" fmla="*/ 133 h 226"/>
                  <a:gd name="T100" fmla="*/ 310 w 316"/>
                  <a:gd name="T101" fmla="*/ 14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16" h="226">
                    <a:moveTo>
                      <a:pt x="310" y="140"/>
                    </a:moveTo>
                    <a:cubicBezTo>
                      <a:pt x="309" y="145"/>
                      <a:pt x="309" y="142"/>
                      <a:pt x="308" y="144"/>
                    </a:cubicBezTo>
                    <a:cubicBezTo>
                      <a:pt x="308" y="151"/>
                      <a:pt x="308" y="151"/>
                      <a:pt x="308" y="151"/>
                    </a:cubicBezTo>
                    <a:cubicBezTo>
                      <a:pt x="305" y="154"/>
                      <a:pt x="300" y="160"/>
                      <a:pt x="300" y="164"/>
                    </a:cubicBezTo>
                    <a:cubicBezTo>
                      <a:pt x="300" y="170"/>
                      <a:pt x="308" y="174"/>
                      <a:pt x="309" y="176"/>
                    </a:cubicBezTo>
                    <a:cubicBezTo>
                      <a:pt x="308" y="178"/>
                      <a:pt x="307" y="177"/>
                      <a:pt x="306" y="178"/>
                    </a:cubicBezTo>
                    <a:cubicBezTo>
                      <a:pt x="303" y="178"/>
                      <a:pt x="301" y="177"/>
                      <a:pt x="298" y="178"/>
                    </a:cubicBezTo>
                    <a:cubicBezTo>
                      <a:pt x="295" y="180"/>
                      <a:pt x="294" y="184"/>
                      <a:pt x="290" y="184"/>
                    </a:cubicBezTo>
                    <a:cubicBezTo>
                      <a:pt x="286" y="184"/>
                      <a:pt x="283" y="178"/>
                      <a:pt x="278" y="178"/>
                    </a:cubicBezTo>
                    <a:cubicBezTo>
                      <a:pt x="273" y="178"/>
                      <a:pt x="272" y="181"/>
                      <a:pt x="268" y="182"/>
                    </a:cubicBezTo>
                    <a:cubicBezTo>
                      <a:pt x="269" y="184"/>
                      <a:pt x="269" y="186"/>
                      <a:pt x="268" y="188"/>
                    </a:cubicBezTo>
                    <a:cubicBezTo>
                      <a:pt x="264" y="188"/>
                      <a:pt x="264" y="184"/>
                      <a:pt x="261" y="184"/>
                    </a:cubicBezTo>
                    <a:cubicBezTo>
                      <a:pt x="260" y="184"/>
                      <a:pt x="258" y="186"/>
                      <a:pt x="258" y="187"/>
                    </a:cubicBezTo>
                    <a:cubicBezTo>
                      <a:pt x="263" y="193"/>
                      <a:pt x="263" y="193"/>
                      <a:pt x="263" y="193"/>
                    </a:cubicBezTo>
                    <a:cubicBezTo>
                      <a:pt x="263" y="195"/>
                      <a:pt x="262" y="196"/>
                      <a:pt x="262" y="197"/>
                    </a:cubicBezTo>
                    <a:cubicBezTo>
                      <a:pt x="262" y="198"/>
                      <a:pt x="270" y="205"/>
                      <a:pt x="272" y="205"/>
                    </a:cubicBezTo>
                    <a:cubicBezTo>
                      <a:pt x="272" y="206"/>
                      <a:pt x="273" y="207"/>
                      <a:pt x="273" y="207"/>
                    </a:cubicBezTo>
                    <a:cubicBezTo>
                      <a:pt x="272" y="208"/>
                      <a:pt x="269" y="207"/>
                      <a:pt x="268" y="209"/>
                    </a:cubicBezTo>
                    <a:cubicBezTo>
                      <a:pt x="268" y="209"/>
                      <a:pt x="268" y="209"/>
                      <a:pt x="268" y="209"/>
                    </a:cubicBezTo>
                    <a:cubicBezTo>
                      <a:pt x="265" y="209"/>
                      <a:pt x="262" y="206"/>
                      <a:pt x="260" y="205"/>
                    </a:cubicBezTo>
                    <a:cubicBezTo>
                      <a:pt x="260" y="207"/>
                      <a:pt x="260" y="207"/>
                      <a:pt x="260" y="207"/>
                    </a:cubicBezTo>
                    <a:cubicBezTo>
                      <a:pt x="261" y="209"/>
                      <a:pt x="262" y="210"/>
                      <a:pt x="262" y="212"/>
                    </a:cubicBezTo>
                    <a:cubicBezTo>
                      <a:pt x="262" y="214"/>
                      <a:pt x="259" y="217"/>
                      <a:pt x="262" y="219"/>
                    </a:cubicBezTo>
                    <a:cubicBezTo>
                      <a:pt x="261" y="219"/>
                      <a:pt x="258" y="219"/>
                      <a:pt x="258" y="219"/>
                    </a:cubicBezTo>
                    <a:cubicBezTo>
                      <a:pt x="254" y="219"/>
                      <a:pt x="250" y="214"/>
                      <a:pt x="250" y="209"/>
                    </a:cubicBezTo>
                    <a:cubicBezTo>
                      <a:pt x="250" y="207"/>
                      <a:pt x="252" y="206"/>
                      <a:pt x="253" y="205"/>
                    </a:cubicBezTo>
                    <a:cubicBezTo>
                      <a:pt x="252" y="205"/>
                      <a:pt x="250" y="205"/>
                      <a:pt x="248" y="205"/>
                    </a:cubicBezTo>
                    <a:cubicBezTo>
                      <a:pt x="247" y="205"/>
                      <a:pt x="247" y="202"/>
                      <a:pt x="247" y="202"/>
                    </a:cubicBezTo>
                    <a:cubicBezTo>
                      <a:pt x="246" y="198"/>
                      <a:pt x="243" y="195"/>
                      <a:pt x="241" y="193"/>
                    </a:cubicBezTo>
                    <a:cubicBezTo>
                      <a:pt x="237" y="189"/>
                      <a:pt x="233" y="186"/>
                      <a:pt x="233" y="180"/>
                    </a:cubicBezTo>
                    <a:cubicBezTo>
                      <a:pt x="233" y="177"/>
                      <a:pt x="233" y="175"/>
                      <a:pt x="233" y="173"/>
                    </a:cubicBezTo>
                    <a:cubicBezTo>
                      <a:pt x="233" y="169"/>
                      <a:pt x="226" y="163"/>
                      <a:pt x="222" y="161"/>
                    </a:cubicBezTo>
                    <a:cubicBezTo>
                      <a:pt x="218" y="159"/>
                      <a:pt x="214" y="159"/>
                      <a:pt x="214" y="155"/>
                    </a:cubicBezTo>
                    <a:cubicBezTo>
                      <a:pt x="212" y="155"/>
                      <a:pt x="211" y="155"/>
                      <a:pt x="210" y="155"/>
                    </a:cubicBezTo>
                    <a:cubicBezTo>
                      <a:pt x="203" y="155"/>
                      <a:pt x="196" y="145"/>
                      <a:pt x="196" y="138"/>
                    </a:cubicBezTo>
                    <a:cubicBezTo>
                      <a:pt x="193" y="138"/>
                      <a:pt x="191" y="138"/>
                      <a:pt x="188" y="138"/>
                    </a:cubicBezTo>
                    <a:cubicBezTo>
                      <a:pt x="184" y="138"/>
                      <a:pt x="186" y="132"/>
                      <a:pt x="184" y="131"/>
                    </a:cubicBezTo>
                    <a:cubicBezTo>
                      <a:pt x="181" y="133"/>
                      <a:pt x="174" y="133"/>
                      <a:pt x="174" y="136"/>
                    </a:cubicBezTo>
                    <a:cubicBezTo>
                      <a:pt x="174" y="136"/>
                      <a:pt x="175" y="137"/>
                      <a:pt x="176" y="137"/>
                    </a:cubicBezTo>
                    <a:cubicBezTo>
                      <a:pt x="175" y="139"/>
                      <a:pt x="175" y="141"/>
                      <a:pt x="175" y="143"/>
                    </a:cubicBezTo>
                    <a:cubicBezTo>
                      <a:pt x="175" y="147"/>
                      <a:pt x="177" y="149"/>
                      <a:pt x="181" y="150"/>
                    </a:cubicBezTo>
                    <a:cubicBezTo>
                      <a:pt x="185" y="151"/>
                      <a:pt x="187" y="156"/>
                      <a:pt x="188" y="159"/>
                    </a:cubicBezTo>
                    <a:cubicBezTo>
                      <a:pt x="189" y="163"/>
                      <a:pt x="191" y="167"/>
                      <a:pt x="194" y="168"/>
                    </a:cubicBezTo>
                    <a:cubicBezTo>
                      <a:pt x="198" y="170"/>
                      <a:pt x="201" y="169"/>
                      <a:pt x="205" y="169"/>
                    </a:cubicBezTo>
                    <a:cubicBezTo>
                      <a:pt x="205" y="170"/>
                      <a:pt x="205" y="171"/>
                      <a:pt x="205" y="171"/>
                    </a:cubicBezTo>
                    <a:cubicBezTo>
                      <a:pt x="203" y="175"/>
                      <a:pt x="210" y="176"/>
                      <a:pt x="212" y="177"/>
                    </a:cubicBezTo>
                    <a:cubicBezTo>
                      <a:pt x="218" y="180"/>
                      <a:pt x="225" y="182"/>
                      <a:pt x="224" y="188"/>
                    </a:cubicBezTo>
                    <a:cubicBezTo>
                      <a:pt x="221" y="188"/>
                      <a:pt x="219" y="184"/>
                      <a:pt x="215" y="184"/>
                    </a:cubicBezTo>
                    <a:cubicBezTo>
                      <a:pt x="211" y="184"/>
                      <a:pt x="208" y="186"/>
                      <a:pt x="208" y="188"/>
                    </a:cubicBezTo>
                    <a:cubicBezTo>
                      <a:pt x="208" y="192"/>
                      <a:pt x="213" y="193"/>
                      <a:pt x="213" y="197"/>
                    </a:cubicBezTo>
                    <a:cubicBezTo>
                      <a:pt x="213" y="198"/>
                      <a:pt x="210" y="198"/>
                      <a:pt x="210" y="198"/>
                    </a:cubicBezTo>
                    <a:cubicBezTo>
                      <a:pt x="207" y="201"/>
                      <a:pt x="208" y="207"/>
                      <a:pt x="204" y="207"/>
                    </a:cubicBezTo>
                    <a:cubicBezTo>
                      <a:pt x="202" y="207"/>
                      <a:pt x="200" y="206"/>
                      <a:pt x="200" y="205"/>
                    </a:cubicBezTo>
                    <a:cubicBezTo>
                      <a:pt x="204" y="205"/>
                      <a:pt x="205" y="201"/>
                      <a:pt x="205" y="197"/>
                    </a:cubicBezTo>
                    <a:cubicBezTo>
                      <a:pt x="205" y="193"/>
                      <a:pt x="203" y="192"/>
                      <a:pt x="202" y="189"/>
                    </a:cubicBezTo>
                    <a:cubicBezTo>
                      <a:pt x="202" y="189"/>
                      <a:pt x="195" y="182"/>
                      <a:pt x="194" y="181"/>
                    </a:cubicBezTo>
                    <a:cubicBezTo>
                      <a:pt x="193" y="181"/>
                      <a:pt x="189" y="179"/>
                      <a:pt x="189" y="178"/>
                    </a:cubicBezTo>
                    <a:cubicBezTo>
                      <a:pt x="180" y="176"/>
                      <a:pt x="178" y="173"/>
                      <a:pt x="173" y="168"/>
                    </a:cubicBezTo>
                    <a:cubicBezTo>
                      <a:pt x="171" y="166"/>
                      <a:pt x="167" y="165"/>
                      <a:pt x="166" y="163"/>
                    </a:cubicBezTo>
                    <a:cubicBezTo>
                      <a:pt x="161" y="156"/>
                      <a:pt x="159" y="145"/>
                      <a:pt x="149" y="145"/>
                    </a:cubicBezTo>
                    <a:cubicBezTo>
                      <a:pt x="143" y="145"/>
                      <a:pt x="143" y="148"/>
                      <a:pt x="141" y="149"/>
                    </a:cubicBezTo>
                    <a:cubicBezTo>
                      <a:pt x="135" y="152"/>
                      <a:pt x="131" y="157"/>
                      <a:pt x="125" y="157"/>
                    </a:cubicBezTo>
                    <a:cubicBezTo>
                      <a:pt x="119" y="157"/>
                      <a:pt x="115" y="154"/>
                      <a:pt x="109" y="154"/>
                    </a:cubicBezTo>
                    <a:cubicBezTo>
                      <a:pt x="105" y="154"/>
                      <a:pt x="100" y="157"/>
                      <a:pt x="100" y="161"/>
                    </a:cubicBezTo>
                    <a:cubicBezTo>
                      <a:pt x="102" y="168"/>
                      <a:pt x="102" y="168"/>
                      <a:pt x="102" y="168"/>
                    </a:cubicBezTo>
                    <a:cubicBezTo>
                      <a:pt x="100" y="173"/>
                      <a:pt x="94" y="175"/>
                      <a:pt x="88" y="177"/>
                    </a:cubicBezTo>
                    <a:cubicBezTo>
                      <a:pt x="83" y="178"/>
                      <a:pt x="74" y="190"/>
                      <a:pt x="74" y="196"/>
                    </a:cubicBezTo>
                    <a:cubicBezTo>
                      <a:pt x="74" y="198"/>
                      <a:pt x="76" y="199"/>
                      <a:pt x="77" y="200"/>
                    </a:cubicBezTo>
                    <a:cubicBezTo>
                      <a:pt x="73" y="205"/>
                      <a:pt x="72" y="209"/>
                      <a:pt x="66" y="212"/>
                    </a:cubicBezTo>
                    <a:cubicBezTo>
                      <a:pt x="62" y="213"/>
                      <a:pt x="62" y="221"/>
                      <a:pt x="56" y="219"/>
                    </a:cubicBezTo>
                    <a:cubicBezTo>
                      <a:pt x="56" y="219"/>
                      <a:pt x="56" y="219"/>
                      <a:pt x="56" y="219"/>
                    </a:cubicBezTo>
                    <a:cubicBezTo>
                      <a:pt x="53" y="218"/>
                      <a:pt x="48" y="220"/>
                      <a:pt x="47" y="220"/>
                    </a:cubicBezTo>
                    <a:cubicBezTo>
                      <a:pt x="40" y="220"/>
                      <a:pt x="36" y="226"/>
                      <a:pt x="30" y="226"/>
                    </a:cubicBezTo>
                    <a:cubicBezTo>
                      <a:pt x="26" y="226"/>
                      <a:pt x="25" y="215"/>
                      <a:pt x="19" y="215"/>
                    </a:cubicBezTo>
                    <a:cubicBezTo>
                      <a:pt x="14" y="215"/>
                      <a:pt x="11" y="217"/>
                      <a:pt x="6" y="217"/>
                    </a:cubicBezTo>
                    <a:cubicBezTo>
                      <a:pt x="5" y="217"/>
                      <a:pt x="4" y="215"/>
                      <a:pt x="4" y="215"/>
                    </a:cubicBezTo>
                    <a:cubicBezTo>
                      <a:pt x="4" y="209"/>
                      <a:pt x="4" y="207"/>
                      <a:pt x="4" y="203"/>
                    </a:cubicBezTo>
                    <a:cubicBezTo>
                      <a:pt x="2" y="203"/>
                      <a:pt x="0" y="201"/>
                      <a:pt x="0" y="199"/>
                    </a:cubicBezTo>
                    <a:cubicBezTo>
                      <a:pt x="0" y="195"/>
                      <a:pt x="3" y="195"/>
                      <a:pt x="3" y="193"/>
                    </a:cubicBezTo>
                    <a:cubicBezTo>
                      <a:pt x="3" y="185"/>
                      <a:pt x="5" y="178"/>
                      <a:pt x="5" y="170"/>
                    </a:cubicBezTo>
                    <a:cubicBezTo>
                      <a:pt x="5" y="166"/>
                      <a:pt x="2" y="162"/>
                      <a:pt x="2" y="160"/>
                    </a:cubicBezTo>
                    <a:cubicBezTo>
                      <a:pt x="2" y="158"/>
                      <a:pt x="12" y="152"/>
                      <a:pt x="14" y="152"/>
                    </a:cubicBezTo>
                    <a:cubicBezTo>
                      <a:pt x="15" y="152"/>
                      <a:pt x="16" y="153"/>
                      <a:pt x="18" y="153"/>
                    </a:cubicBezTo>
                    <a:cubicBezTo>
                      <a:pt x="31" y="153"/>
                      <a:pt x="31" y="153"/>
                      <a:pt x="31" y="153"/>
                    </a:cubicBezTo>
                    <a:cubicBezTo>
                      <a:pt x="32" y="154"/>
                      <a:pt x="34" y="154"/>
                      <a:pt x="36" y="155"/>
                    </a:cubicBezTo>
                    <a:cubicBezTo>
                      <a:pt x="50" y="155"/>
                      <a:pt x="50" y="155"/>
                      <a:pt x="50" y="155"/>
                    </a:cubicBezTo>
                    <a:cubicBezTo>
                      <a:pt x="53" y="154"/>
                      <a:pt x="55" y="156"/>
                      <a:pt x="58" y="156"/>
                    </a:cubicBezTo>
                    <a:cubicBezTo>
                      <a:pt x="60" y="156"/>
                      <a:pt x="64" y="154"/>
                      <a:pt x="65" y="154"/>
                    </a:cubicBezTo>
                    <a:cubicBezTo>
                      <a:pt x="65" y="149"/>
                      <a:pt x="68" y="147"/>
                      <a:pt x="68" y="141"/>
                    </a:cubicBezTo>
                    <a:cubicBezTo>
                      <a:pt x="68" y="140"/>
                      <a:pt x="68" y="135"/>
                      <a:pt x="68" y="134"/>
                    </a:cubicBezTo>
                    <a:cubicBezTo>
                      <a:pt x="68" y="134"/>
                      <a:pt x="68" y="134"/>
                      <a:pt x="68" y="134"/>
                    </a:cubicBezTo>
                    <a:cubicBezTo>
                      <a:pt x="68" y="133"/>
                      <a:pt x="69" y="131"/>
                      <a:pt x="69" y="130"/>
                    </a:cubicBezTo>
                    <a:cubicBezTo>
                      <a:pt x="69" y="127"/>
                      <a:pt x="67" y="128"/>
                      <a:pt x="67" y="125"/>
                    </a:cubicBezTo>
                    <a:cubicBezTo>
                      <a:pt x="61" y="125"/>
                      <a:pt x="60" y="120"/>
                      <a:pt x="60" y="116"/>
                    </a:cubicBezTo>
                    <a:cubicBezTo>
                      <a:pt x="58" y="115"/>
                      <a:pt x="58" y="114"/>
                      <a:pt x="56" y="114"/>
                    </a:cubicBezTo>
                    <a:cubicBezTo>
                      <a:pt x="52" y="112"/>
                      <a:pt x="39" y="110"/>
                      <a:pt x="39" y="106"/>
                    </a:cubicBezTo>
                    <a:cubicBezTo>
                      <a:pt x="39" y="106"/>
                      <a:pt x="39" y="105"/>
                      <a:pt x="39" y="104"/>
                    </a:cubicBezTo>
                    <a:cubicBezTo>
                      <a:pt x="39" y="102"/>
                      <a:pt x="47" y="100"/>
                      <a:pt x="50" y="99"/>
                    </a:cubicBezTo>
                    <a:cubicBezTo>
                      <a:pt x="50" y="101"/>
                      <a:pt x="55" y="102"/>
                      <a:pt x="57" y="102"/>
                    </a:cubicBezTo>
                    <a:cubicBezTo>
                      <a:pt x="60" y="102"/>
                      <a:pt x="63" y="101"/>
                      <a:pt x="64" y="101"/>
                    </a:cubicBezTo>
                    <a:cubicBezTo>
                      <a:pt x="64" y="99"/>
                      <a:pt x="64" y="99"/>
                      <a:pt x="64" y="99"/>
                    </a:cubicBezTo>
                    <a:cubicBezTo>
                      <a:pt x="62" y="98"/>
                      <a:pt x="63" y="94"/>
                      <a:pt x="62" y="93"/>
                    </a:cubicBezTo>
                    <a:cubicBezTo>
                      <a:pt x="62" y="91"/>
                      <a:pt x="62" y="91"/>
                      <a:pt x="62" y="91"/>
                    </a:cubicBezTo>
                    <a:cubicBezTo>
                      <a:pt x="65" y="91"/>
                      <a:pt x="65" y="91"/>
                      <a:pt x="65" y="91"/>
                    </a:cubicBezTo>
                    <a:cubicBezTo>
                      <a:pt x="68" y="93"/>
                      <a:pt x="70" y="94"/>
                      <a:pt x="74" y="94"/>
                    </a:cubicBezTo>
                    <a:cubicBezTo>
                      <a:pt x="76" y="94"/>
                      <a:pt x="78" y="92"/>
                      <a:pt x="79" y="90"/>
                    </a:cubicBezTo>
                    <a:cubicBezTo>
                      <a:pt x="87" y="90"/>
                      <a:pt x="90" y="84"/>
                      <a:pt x="91" y="77"/>
                    </a:cubicBezTo>
                    <a:cubicBezTo>
                      <a:pt x="93" y="77"/>
                      <a:pt x="94" y="77"/>
                      <a:pt x="95" y="76"/>
                    </a:cubicBezTo>
                    <a:cubicBezTo>
                      <a:pt x="97" y="76"/>
                      <a:pt x="109" y="71"/>
                      <a:pt x="110" y="70"/>
                    </a:cubicBezTo>
                    <a:cubicBezTo>
                      <a:pt x="112" y="68"/>
                      <a:pt x="111" y="64"/>
                      <a:pt x="111" y="61"/>
                    </a:cubicBezTo>
                    <a:cubicBezTo>
                      <a:pt x="111" y="60"/>
                      <a:pt x="114" y="58"/>
                      <a:pt x="114" y="58"/>
                    </a:cubicBezTo>
                    <a:cubicBezTo>
                      <a:pt x="118" y="54"/>
                      <a:pt x="122" y="49"/>
                      <a:pt x="129" y="49"/>
                    </a:cubicBezTo>
                    <a:cubicBezTo>
                      <a:pt x="132" y="49"/>
                      <a:pt x="131" y="50"/>
                      <a:pt x="133" y="49"/>
                    </a:cubicBezTo>
                    <a:cubicBezTo>
                      <a:pt x="134" y="50"/>
                      <a:pt x="134" y="48"/>
                      <a:pt x="135" y="47"/>
                    </a:cubicBezTo>
                    <a:cubicBezTo>
                      <a:pt x="137" y="45"/>
                      <a:pt x="140" y="47"/>
                      <a:pt x="142" y="47"/>
                    </a:cubicBezTo>
                    <a:cubicBezTo>
                      <a:pt x="144" y="47"/>
                      <a:pt x="149" y="44"/>
                      <a:pt x="149" y="42"/>
                    </a:cubicBezTo>
                    <a:cubicBezTo>
                      <a:pt x="149" y="40"/>
                      <a:pt x="147" y="35"/>
                      <a:pt x="147" y="35"/>
                    </a:cubicBezTo>
                    <a:cubicBezTo>
                      <a:pt x="145" y="27"/>
                      <a:pt x="141" y="25"/>
                      <a:pt x="141" y="18"/>
                    </a:cubicBezTo>
                    <a:cubicBezTo>
                      <a:pt x="141" y="6"/>
                      <a:pt x="152" y="5"/>
                      <a:pt x="159" y="0"/>
                    </a:cubicBezTo>
                    <a:cubicBezTo>
                      <a:pt x="159" y="3"/>
                      <a:pt x="159" y="3"/>
                      <a:pt x="159" y="3"/>
                    </a:cubicBezTo>
                    <a:cubicBezTo>
                      <a:pt x="158" y="6"/>
                      <a:pt x="157" y="8"/>
                      <a:pt x="157" y="11"/>
                    </a:cubicBezTo>
                    <a:cubicBezTo>
                      <a:pt x="157" y="13"/>
                      <a:pt x="161" y="14"/>
                      <a:pt x="163" y="14"/>
                    </a:cubicBezTo>
                    <a:cubicBezTo>
                      <a:pt x="163" y="15"/>
                      <a:pt x="163" y="15"/>
                      <a:pt x="163" y="16"/>
                    </a:cubicBezTo>
                    <a:cubicBezTo>
                      <a:pt x="163" y="17"/>
                      <a:pt x="160" y="18"/>
                      <a:pt x="159" y="19"/>
                    </a:cubicBezTo>
                    <a:cubicBezTo>
                      <a:pt x="157" y="22"/>
                      <a:pt x="153" y="24"/>
                      <a:pt x="153" y="30"/>
                    </a:cubicBezTo>
                    <a:cubicBezTo>
                      <a:pt x="153" y="32"/>
                      <a:pt x="155" y="34"/>
                      <a:pt x="156" y="35"/>
                    </a:cubicBezTo>
                    <a:cubicBezTo>
                      <a:pt x="156" y="36"/>
                      <a:pt x="157" y="37"/>
                      <a:pt x="156" y="38"/>
                    </a:cubicBezTo>
                    <a:cubicBezTo>
                      <a:pt x="159" y="38"/>
                      <a:pt x="161" y="39"/>
                      <a:pt x="163" y="39"/>
                    </a:cubicBezTo>
                    <a:cubicBezTo>
                      <a:pt x="164" y="40"/>
                      <a:pt x="164" y="42"/>
                      <a:pt x="165" y="42"/>
                    </a:cubicBezTo>
                    <a:cubicBezTo>
                      <a:pt x="173" y="42"/>
                      <a:pt x="178" y="36"/>
                      <a:pt x="185" y="37"/>
                    </a:cubicBezTo>
                    <a:cubicBezTo>
                      <a:pt x="185" y="38"/>
                      <a:pt x="183" y="39"/>
                      <a:pt x="183" y="40"/>
                    </a:cubicBezTo>
                    <a:cubicBezTo>
                      <a:pt x="183" y="40"/>
                      <a:pt x="188" y="44"/>
                      <a:pt x="188" y="44"/>
                    </a:cubicBezTo>
                    <a:cubicBezTo>
                      <a:pt x="191" y="44"/>
                      <a:pt x="192" y="42"/>
                      <a:pt x="193" y="41"/>
                    </a:cubicBezTo>
                    <a:cubicBezTo>
                      <a:pt x="198" y="39"/>
                      <a:pt x="202" y="40"/>
                      <a:pt x="206" y="38"/>
                    </a:cubicBezTo>
                    <a:cubicBezTo>
                      <a:pt x="209" y="37"/>
                      <a:pt x="213" y="32"/>
                      <a:pt x="217" y="32"/>
                    </a:cubicBezTo>
                    <a:cubicBezTo>
                      <a:pt x="220" y="32"/>
                      <a:pt x="224" y="33"/>
                      <a:pt x="226" y="34"/>
                    </a:cubicBezTo>
                    <a:cubicBezTo>
                      <a:pt x="226" y="35"/>
                      <a:pt x="225" y="36"/>
                      <a:pt x="225" y="37"/>
                    </a:cubicBezTo>
                    <a:cubicBezTo>
                      <a:pt x="233" y="37"/>
                      <a:pt x="240" y="35"/>
                      <a:pt x="246" y="35"/>
                    </a:cubicBezTo>
                    <a:cubicBezTo>
                      <a:pt x="251" y="35"/>
                      <a:pt x="255" y="35"/>
                      <a:pt x="260" y="35"/>
                    </a:cubicBezTo>
                    <a:cubicBezTo>
                      <a:pt x="266" y="35"/>
                      <a:pt x="269" y="46"/>
                      <a:pt x="269" y="52"/>
                    </a:cubicBezTo>
                    <a:cubicBezTo>
                      <a:pt x="269" y="56"/>
                      <a:pt x="265" y="58"/>
                      <a:pt x="265" y="61"/>
                    </a:cubicBezTo>
                    <a:cubicBezTo>
                      <a:pt x="265" y="67"/>
                      <a:pt x="271" y="71"/>
                      <a:pt x="271" y="77"/>
                    </a:cubicBezTo>
                    <a:cubicBezTo>
                      <a:pt x="271" y="80"/>
                      <a:pt x="265" y="81"/>
                      <a:pt x="264" y="83"/>
                    </a:cubicBezTo>
                    <a:cubicBezTo>
                      <a:pt x="261" y="88"/>
                      <a:pt x="260" y="93"/>
                      <a:pt x="260" y="100"/>
                    </a:cubicBezTo>
                    <a:cubicBezTo>
                      <a:pt x="260" y="108"/>
                      <a:pt x="265" y="106"/>
                      <a:pt x="272" y="106"/>
                    </a:cubicBezTo>
                    <a:cubicBezTo>
                      <a:pt x="281" y="106"/>
                      <a:pt x="285" y="102"/>
                      <a:pt x="292" y="102"/>
                    </a:cubicBezTo>
                    <a:cubicBezTo>
                      <a:pt x="300" y="102"/>
                      <a:pt x="298" y="117"/>
                      <a:pt x="306" y="117"/>
                    </a:cubicBezTo>
                    <a:cubicBezTo>
                      <a:pt x="306" y="129"/>
                      <a:pt x="306" y="129"/>
                      <a:pt x="306" y="129"/>
                    </a:cubicBezTo>
                    <a:cubicBezTo>
                      <a:pt x="306" y="130"/>
                      <a:pt x="306" y="130"/>
                      <a:pt x="307" y="131"/>
                    </a:cubicBezTo>
                    <a:cubicBezTo>
                      <a:pt x="308" y="133"/>
                      <a:pt x="308" y="133"/>
                      <a:pt x="308" y="133"/>
                    </a:cubicBezTo>
                    <a:cubicBezTo>
                      <a:pt x="310" y="133"/>
                      <a:pt x="313" y="131"/>
                      <a:pt x="315" y="131"/>
                    </a:cubicBezTo>
                    <a:cubicBezTo>
                      <a:pt x="316" y="132"/>
                      <a:pt x="315" y="134"/>
                      <a:pt x="316" y="135"/>
                    </a:cubicBezTo>
                    <a:cubicBezTo>
                      <a:pt x="313" y="136"/>
                      <a:pt x="310" y="137"/>
                      <a:pt x="310" y="14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" name="Freeform 62">
                <a:extLst>
                  <a:ext uri="{FF2B5EF4-FFF2-40B4-BE49-F238E27FC236}">
                    <a16:creationId xmlns:a16="http://schemas.microsoft.com/office/drawing/2014/main" id="{D44C61E8-60B6-4B71-9F9F-EC025D0111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3082" y="2731413"/>
                <a:ext cx="546708" cy="531125"/>
              </a:xfrm>
              <a:custGeom>
                <a:avLst/>
                <a:gdLst>
                  <a:gd name="T0" fmla="*/ 43 w 213"/>
                  <a:gd name="T1" fmla="*/ 154 h 207"/>
                  <a:gd name="T2" fmla="*/ 3 w 213"/>
                  <a:gd name="T3" fmla="*/ 165 h 207"/>
                  <a:gd name="T4" fmla="*/ 8 w 213"/>
                  <a:gd name="T5" fmla="*/ 157 h 207"/>
                  <a:gd name="T6" fmla="*/ 5 w 213"/>
                  <a:gd name="T7" fmla="*/ 151 h 207"/>
                  <a:gd name="T8" fmla="*/ 6 w 213"/>
                  <a:gd name="T9" fmla="*/ 124 h 207"/>
                  <a:gd name="T10" fmla="*/ 36 w 213"/>
                  <a:gd name="T11" fmla="*/ 106 h 207"/>
                  <a:gd name="T12" fmla="*/ 55 w 213"/>
                  <a:gd name="T13" fmla="*/ 84 h 207"/>
                  <a:gd name="T14" fmla="*/ 63 w 213"/>
                  <a:gd name="T15" fmla="*/ 66 h 207"/>
                  <a:gd name="T16" fmla="*/ 92 w 213"/>
                  <a:gd name="T17" fmla="*/ 36 h 207"/>
                  <a:gd name="T18" fmla="*/ 81 w 213"/>
                  <a:gd name="T19" fmla="*/ 37 h 207"/>
                  <a:gd name="T20" fmla="*/ 81 w 213"/>
                  <a:gd name="T21" fmla="*/ 32 h 207"/>
                  <a:gd name="T22" fmla="*/ 86 w 213"/>
                  <a:gd name="T23" fmla="*/ 29 h 207"/>
                  <a:gd name="T24" fmla="*/ 96 w 213"/>
                  <a:gd name="T25" fmla="*/ 37 h 207"/>
                  <a:gd name="T26" fmla="*/ 97 w 213"/>
                  <a:gd name="T27" fmla="*/ 29 h 207"/>
                  <a:gd name="T28" fmla="*/ 109 w 213"/>
                  <a:gd name="T29" fmla="*/ 24 h 207"/>
                  <a:gd name="T30" fmla="*/ 119 w 213"/>
                  <a:gd name="T31" fmla="*/ 18 h 207"/>
                  <a:gd name="T32" fmla="*/ 130 w 213"/>
                  <a:gd name="T33" fmla="*/ 14 h 207"/>
                  <a:gd name="T34" fmla="*/ 143 w 213"/>
                  <a:gd name="T35" fmla="*/ 11 h 207"/>
                  <a:gd name="T36" fmla="*/ 145 w 213"/>
                  <a:gd name="T37" fmla="*/ 3 h 207"/>
                  <a:gd name="T38" fmla="*/ 166 w 213"/>
                  <a:gd name="T39" fmla="*/ 4 h 207"/>
                  <a:gd name="T40" fmla="*/ 173 w 213"/>
                  <a:gd name="T41" fmla="*/ 5 h 207"/>
                  <a:gd name="T42" fmla="*/ 185 w 213"/>
                  <a:gd name="T43" fmla="*/ 2 h 207"/>
                  <a:gd name="T44" fmla="*/ 192 w 213"/>
                  <a:gd name="T45" fmla="*/ 4 h 207"/>
                  <a:gd name="T46" fmla="*/ 191 w 213"/>
                  <a:gd name="T47" fmla="*/ 16 h 207"/>
                  <a:gd name="T48" fmla="*/ 205 w 213"/>
                  <a:gd name="T49" fmla="*/ 21 h 207"/>
                  <a:gd name="T50" fmla="*/ 201 w 213"/>
                  <a:gd name="T51" fmla="*/ 47 h 207"/>
                  <a:gd name="T52" fmla="*/ 201 w 213"/>
                  <a:gd name="T53" fmla="*/ 73 h 207"/>
                  <a:gd name="T54" fmla="*/ 207 w 213"/>
                  <a:gd name="T55" fmla="*/ 96 h 207"/>
                  <a:gd name="T56" fmla="*/ 213 w 213"/>
                  <a:gd name="T57" fmla="*/ 112 h 207"/>
                  <a:gd name="T58" fmla="*/ 166 w 213"/>
                  <a:gd name="T59" fmla="*/ 146 h 207"/>
                  <a:gd name="T60" fmla="*/ 142 w 213"/>
                  <a:gd name="T61" fmla="*/ 147 h 207"/>
                  <a:gd name="T62" fmla="*/ 134 w 213"/>
                  <a:gd name="T63" fmla="*/ 130 h 207"/>
                  <a:gd name="T64" fmla="*/ 128 w 213"/>
                  <a:gd name="T65" fmla="*/ 114 h 207"/>
                  <a:gd name="T66" fmla="*/ 165 w 213"/>
                  <a:gd name="T67" fmla="*/ 85 h 207"/>
                  <a:gd name="T68" fmla="*/ 131 w 213"/>
                  <a:gd name="T69" fmla="*/ 88 h 207"/>
                  <a:gd name="T70" fmla="*/ 112 w 213"/>
                  <a:gd name="T71" fmla="*/ 110 h 207"/>
                  <a:gd name="T72" fmla="*/ 95 w 213"/>
                  <a:gd name="T73" fmla="*/ 131 h 207"/>
                  <a:gd name="T74" fmla="*/ 98 w 213"/>
                  <a:gd name="T75" fmla="*/ 142 h 207"/>
                  <a:gd name="T76" fmla="*/ 99 w 213"/>
                  <a:gd name="T77" fmla="*/ 165 h 207"/>
                  <a:gd name="T78" fmla="*/ 95 w 213"/>
                  <a:gd name="T79" fmla="*/ 184 h 207"/>
                  <a:gd name="T80" fmla="*/ 79 w 213"/>
                  <a:gd name="T81" fmla="*/ 198 h 207"/>
                  <a:gd name="T82" fmla="*/ 59 w 213"/>
                  <a:gd name="T83" fmla="*/ 193 h 207"/>
                  <a:gd name="T84" fmla="*/ 53 w 213"/>
                  <a:gd name="T85" fmla="*/ 175 h 207"/>
                  <a:gd name="T86" fmla="*/ 49 w 213"/>
                  <a:gd name="T87" fmla="*/ 160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13" h="207">
                    <a:moveTo>
                      <a:pt x="49" y="161"/>
                    </a:moveTo>
                    <a:cubicBezTo>
                      <a:pt x="46" y="159"/>
                      <a:pt x="45" y="157"/>
                      <a:pt x="43" y="154"/>
                    </a:cubicBezTo>
                    <a:cubicBezTo>
                      <a:pt x="37" y="162"/>
                      <a:pt x="28" y="173"/>
                      <a:pt x="16" y="173"/>
                    </a:cubicBezTo>
                    <a:cubicBezTo>
                      <a:pt x="14" y="173"/>
                      <a:pt x="3" y="166"/>
                      <a:pt x="3" y="165"/>
                    </a:cubicBezTo>
                    <a:cubicBezTo>
                      <a:pt x="3" y="163"/>
                      <a:pt x="7" y="162"/>
                      <a:pt x="8" y="161"/>
                    </a:cubicBezTo>
                    <a:cubicBezTo>
                      <a:pt x="8" y="157"/>
                      <a:pt x="8" y="157"/>
                      <a:pt x="8" y="157"/>
                    </a:cubicBezTo>
                    <a:cubicBezTo>
                      <a:pt x="4" y="157"/>
                      <a:pt x="4" y="157"/>
                      <a:pt x="0" y="158"/>
                    </a:cubicBezTo>
                    <a:cubicBezTo>
                      <a:pt x="0" y="156"/>
                      <a:pt x="3" y="153"/>
                      <a:pt x="5" y="151"/>
                    </a:cubicBezTo>
                    <a:cubicBezTo>
                      <a:pt x="1" y="146"/>
                      <a:pt x="0" y="138"/>
                      <a:pt x="0" y="130"/>
                    </a:cubicBezTo>
                    <a:cubicBezTo>
                      <a:pt x="0" y="126"/>
                      <a:pt x="5" y="126"/>
                      <a:pt x="6" y="124"/>
                    </a:cubicBezTo>
                    <a:cubicBezTo>
                      <a:pt x="10" y="119"/>
                      <a:pt x="13" y="115"/>
                      <a:pt x="19" y="114"/>
                    </a:cubicBezTo>
                    <a:cubicBezTo>
                      <a:pt x="24" y="112"/>
                      <a:pt x="26" y="105"/>
                      <a:pt x="36" y="106"/>
                    </a:cubicBezTo>
                    <a:cubicBezTo>
                      <a:pt x="33" y="106"/>
                      <a:pt x="32" y="105"/>
                      <a:pt x="29" y="104"/>
                    </a:cubicBezTo>
                    <a:cubicBezTo>
                      <a:pt x="42" y="101"/>
                      <a:pt x="46" y="91"/>
                      <a:pt x="55" y="84"/>
                    </a:cubicBezTo>
                    <a:cubicBezTo>
                      <a:pt x="59" y="82"/>
                      <a:pt x="58" y="73"/>
                      <a:pt x="60" y="73"/>
                    </a:cubicBezTo>
                    <a:cubicBezTo>
                      <a:pt x="60" y="73"/>
                      <a:pt x="63" y="67"/>
                      <a:pt x="63" y="66"/>
                    </a:cubicBezTo>
                    <a:cubicBezTo>
                      <a:pt x="67" y="61"/>
                      <a:pt x="71" y="57"/>
                      <a:pt x="77" y="54"/>
                    </a:cubicBezTo>
                    <a:cubicBezTo>
                      <a:pt x="83" y="52"/>
                      <a:pt x="91" y="42"/>
                      <a:pt x="92" y="36"/>
                    </a:cubicBezTo>
                    <a:cubicBezTo>
                      <a:pt x="85" y="38"/>
                      <a:pt x="82" y="41"/>
                      <a:pt x="75" y="41"/>
                    </a:cubicBezTo>
                    <a:cubicBezTo>
                      <a:pt x="77" y="39"/>
                      <a:pt x="80" y="38"/>
                      <a:pt x="81" y="37"/>
                    </a:cubicBezTo>
                    <a:cubicBezTo>
                      <a:pt x="79" y="37"/>
                      <a:pt x="77" y="36"/>
                      <a:pt x="77" y="36"/>
                    </a:cubicBezTo>
                    <a:cubicBezTo>
                      <a:pt x="77" y="34"/>
                      <a:pt x="79" y="32"/>
                      <a:pt x="81" y="32"/>
                    </a:cubicBezTo>
                    <a:cubicBezTo>
                      <a:pt x="82" y="32"/>
                      <a:pt x="82" y="33"/>
                      <a:pt x="83" y="33"/>
                    </a:cubicBezTo>
                    <a:cubicBezTo>
                      <a:pt x="84" y="31"/>
                      <a:pt x="85" y="30"/>
                      <a:pt x="86" y="29"/>
                    </a:cubicBezTo>
                    <a:cubicBezTo>
                      <a:pt x="87" y="31"/>
                      <a:pt x="88" y="32"/>
                      <a:pt x="87" y="34"/>
                    </a:cubicBezTo>
                    <a:cubicBezTo>
                      <a:pt x="91" y="34"/>
                      <a:pt x="92" y="37"/>
                      <a:pt x="96" y="37"/>
                    </a:cubicBezTo>
                    <a:cubicBezTo>
                      <a:pt x="98" y="37"/>
                      <a:pt x="101" y="30"/>
                      <a:pt x="101" y="30"/>
                    </a:cubicBezTo>
                    <a:cubicBezTo>
                      <a:pt x="99" y="29"/>
                      <a:pt x="99" y="29"/>
                      <a:pt x="97" y="29"/>
                    </a:cubicBezTo>
                    <a:cubicBezTo>
                      <a:pt x="98" y="27"/>
                      <a:pt x="100" y="25"/>
                      <a:pt x="103" y="25"/>
                    </a:cubicBezTo>
                    <a:cubicBezTo>
                      <a:pt x="105" y="25"/>
                      <a:pt x="107" y="25"/>
                      <a:pt x="109" y="24"/>
                    </a:cubicBezTo>
                    <a:cubicBezTo>
                      <a:pt x="108" y="23"/>
                      <a:pt x="108" y="23"/>
                      <a:pt x="107" y="22"/>
                    </a:cubicBezTo>
                    <a:cubicBezTo>
                      <a:pt x="110" y="19"/>
                      <a:pt x="115" y="19"/>
                      <a:pt x="119" y="18"/>
                    </a:cubicBezTo>
                    <a:cubicBezTo>
                      <a:pt x="119" y="22"/>
                      <a:pt x="119" y="22"/>
                      <a:pt x="119" y="22"/>
                    </a:cubicBezTo>
                    <a:cubicBezTo>
                      <a:pt x="123" y="21"/>
                      <a:pt x="124" y="14"/>
                      <a:pt x="130" y="14"/>
                    </a:cubicBezTo>
                    <a:cubicBezTo>
                      <a:pt x="130" y="19"/>
                      <a:pt x="130" y="19"/>
                      <a:pt x="130" y="19"/>
                    </a:cubicBezTo>
                    <a:cubicBezTo>
                      <a:pt x="133" y="12"/>
                      <a:pt x="138" y="14"/>
                      <a:pt x="143" y="11"/>
                    </a:cubicBezTo>
                    <a:cubicBezTo>
                      <a:pt x="141" y="10"/>
                      <a:pt x="139" y="9"/>
                      <a:pt x="139" y="7"/>
                    </a:cubicBezTo>
                    <a:cubicBezTo>
                      <a:pt x="139" y="6"/>
                      <a:pt x="144" y="5"/>
                      <a:pt x="145" y="3"/>
                    </a:cubicBezTo>
                    <a:cubicBezTo>
                      <a:pt x="147" y="5"/>
                      <a:pt x="149" y="7"/>
                      <a:pt x="151" y="7"/>
                    </a:cubicBezTo>
                    <a:cubicBezTo>
                      <a:pt x="156" y="7"/>
                      <a:pt x="166" y="0"/>
                      <a:pt x="166" y="4"/>
                    </a:cubicBezTo>
                    <a:cubicBezTo>
                      <a:pt x="166" y="8"/>
                      <a:pt x="162" y="9"/>
                      <a:pt x="160" y="13"/>
                    </a:cubicBezTo>
                    <a:cubicBezTo>
                      <a:pt x="166" y="14"/>
                      <a:pt x="168" y="7"/>
                      <a:pt x="173" y="5"/>
                    </a:cubicBezTo>
                    <a:cubicBezTo>
                      <a:pt x="174" y="7"/>
                      <a:pt x="174" y="8"/>
                      <a:pt x="174" y="10"/>
                    </a:cubicBezTo>
                    <a:cubicBezTo>
                      <a:pt x="178" y="6"/>
                      <a:pt x="180" y="5"/>
                      <a:pt x="185" y="2"/>
                    </a:cubicBezTo>
                    <a:cubicBezTo>
                      <a:pt x="185" y="5"/>
                      <a:pt x="185" y="8"/>
                      <a:pt x="188" y="8"/>
                    </a:cubicBezTo>
                    <a:cubicBezTo>
                      <a:pt x="189" y="6"/>
                      <a:pt x="190" y="4"/>
                      <a:pt x="192" y="4"/>
                    </a:cubicBezTo>
                    <a:cubicBezTo>
                      <a:pt x="194" y="4"/>
                      <a:pt x="200" y="7"/>
                      <a:pt x="202" y="9"/>
                    </a:cubicBezTo>
                    <a:cubicBezTo>
                      <a:pt x="200" y="16"/>
                      <a:pt x="197" y="13"/>
                      <a:pt x="191" y="16"/>
                    </a:cubicBezTo>
                    <a:cubicBezTo>
                      <a:pt x="194" y="18"/>
                      <a:pt x="196" y="18"/>
                      <a:pt x="196" y="20"/>
                    </a:cubicBezTo>
                    <a:cubicBezTo>
                      <a:pt x="198" y="20"/>
                      <a:pt x="204" y="21"/>
                      <a:pt x="205" y="21"/>
                    </a:cubicBezTo>
                    <a:cubicBezTo>
                      <a:pt x="201" y="24"/>
                      <a:pt x="191" y="29"/>
                      <a:pt x="191" y="36"/>
                    </a:cubicBezTo>
                    <a:cubicBezTo>
                      <a:pt x="191" y="41"/>
                      <a:pt x="201" y="41"/>
                      <a:pt x="201" y="47"/>
                    </a:cubicBezTo>
                    <a:cubicBezTo>
                      <a:pt x="201" y="52"/>
                      <a:pt x="196" y="54"/>
                      <a:pt x="196" y="59"/>
                    </a:cubicBezTo>
                    <a:cubicBezTo>
                      <a:pt x="196" y="65"/>
                      <a:pt x="201" y="68"/>
                      <a:pt x="201" y="73"/>
                    </a:cubicBezTo>
                    <a:cubicBezTo>
                      <a:pt x="201" y="77"/>
                      <a:pt x="199" y="79"/>
                      <a:pt x="199" y="82"/>
                    </a:cubicBezTo>
                    <a:cubicBezTo>
                      <a:pt x="199" y="88"/>
                      <a:pt x="207" y="90"/>
                      <a:pt x="207" y="96"/>
                    </a:cubicBezTo>
                    <a:cubicBezTo>
                      <a:pt x="207" y="98"/>
                      <a:pt x="205" y="100"/>
                      <a:pt x="204" y="100"/>
                    </a:cubicBezTo>
                    <a:cubicBezTo>
                      <a:pt x="206" y="105"/>
                      <a:pt x="213" y="106"/>
                      <a:pt x="213" y="112"/>
                    </a:cubicBezTo>
                    <a:cubicBezTo>
                      <a:pt x="213" y="122"/>
                      <a:pt x="193" y="132"/>
                      <a:pt x="187" y="140"/>
                    </a:cubicBezTo>
                    <a:cubicBezTo>
                      <a:pt x="184" y="146"/>
                      <a:pt x="171" y="147"/>
                      <a:pt x="166" y="146"/>
                    </a:cubicBezTo>
                    <a:cubicBezTo>
                      <a:pt x="160" y="148"/>
                      <a:pt x="153" y="150"/>
                      <a:pt x="148" y="150"/>
                    </a:cubicBezTo>
                    <a:cubicBezTo>
                      <a:pt x="145" y="150"/>
                      <a:pt x="142" y="150"/>
                      <a:pt x="142" y="147"/>
                    </a:cubicBezTo>
                    <a:cubicBezTo>
                      <a:pt x="136" y="147"/>
                      <a:pt x="130" y="143"/>
                      <a:pt x="130" y="137"/>
                    </a:cubicBezTo>
                    <a:cubicBezTo>
                      <a:pt x="130" y="134"/>
                      <a:pt x="133" y="132"/>
                      <a:pt x="134" y="130"/>
                    </a:cubicBezTo>
                    <a:cubicBezTo>
                      <a:pt x="131" y="129"/>
                      <a:pt x="128" y="123"/>
                      <a:pt x="128" y="119"/>
                    </a:cubicBezTo>
                    <a:cubicBezTo>
                      <a:pt x="128" y="117"/>
                      <a:pt x="129" y="116"/>
                      <a:pt x="128" y="114"/>
                    </a:cubicBezTo>
                    <a:cubicBezTo>
                      <a:pt x="140" y="114"/>
                      <a:pt x="147" y="98"/>
                      <a:pt x="154" y="94"/>
                    </a:cubicBezTo>
                    <a:cubicBezTo>
                      <a:pt x="158" y="91"/>
                      <a:pt x="165" y="90"/>
                      <a:pt x="165" y="85"/>
                    </a:cubicBezTo>
                    <a:cubicBezTo>
                      <a:pt x="165" y="78"/>
                      <a:pt x="156" y="76"/>
                      <a:pt x="148" y="76"/>
                    </a:cubicBezTo>
                    <a:cubicBezTo>
                      <a:pt x="139" y="76"/>
                      <a:pt x="131" y="80"/>
                      <a:pt x="131" y="88"/>
                    </a:cubicBezTo>
                    <a:cubicBezTo>
                      <a:pt x="131" y="91"/>
                      <a:pt x="132" y="93"/>
                      <a:pt x="131" y="94"/>
                    </a:cubicBezTo>
                    <a:cubicBezTo>
                      <a:pt x="131" y="101"/>
                      <a:pt x="118" y="107"/>
                      <a:pt x="112" y="110"/>
                    </a:cubicBezTo>
                    <a:cubicBezTo>
                      <a:pt x="107" y="113"/>
                      <a:pt x="102" y="114"/>
                      <a:pt x="99" y="119"/>
                    </a:cubicBezTo>
                    <a:cubicBezTo>
                      <a:pt x="97" y="123"/>
                      <a:pt x="100" y="129"/>
                      <a:pt x="95" y="131"/>
                    </a:cubicBezTo>
                    <a:cubicBezTo>
                      <a:pt x="95" y="137"/>
                      <a:pt x="95" y="137"/>
                      <a:pt x="95" y="137"/>
                    </a:cubicBezTo>
                    <a:cubicBezTo>
                      <a:pt x="97" y="138"/>
                      <a:pt x="98" y="140"/>
                      <a:pt x="98" y="142"/>
                    </a:cubicBezTo>
                    <a:cubicBezTo>
                      <a:pt x="103" y="143"/>
                      <a:pt x="110" y="148"/>
                      <a:pt x="110" y="153"/>
                    </a:cubicBezTo>
                    <a:cubicBezTo>
                      <a:pt x="110" y="158"/>
                      <a:pt x="102" y="165"/>
                      <a:pt x="99" y="165"/>
                    </a:cubicBezTo>
                    <a:cubicBezTo>
                      <a:pt x="93" y="165"/>
                      <a:pt x="91" y="173"/>
                      <a:pt x="91" y="179"/>
                    </a:cubicBezTo>
                    <a:cubicBezTo>
                      <a:pt x="91" y="183"/>
                      <a:pt x="94" y="184"/>
                      <a:pt x="95" y="184"/>
                    </a:cubicBezTo>
                    <a:cubicBezTo>
                      <a:pt x="94" y="192"/>
                      <a:pt x="88" y="192"/>
                      <a:pt x="87" y="198"/>
                    </a:cubicBezTo>
                    <a:cubicBezTo>
                      <a:pt x="83" y="198"/>
                      <a:pt x="81" y="198"/>
                      <a:pt x="79" y="198"/>
                    </a:cubicBezTo>
                    <a:cubicBezTo>
                      <a:pt x="74" y="198"/>
                      <a:pt x="72" y="207"/>
                      <a:pt x="65" y="207"/>
                    </a:cubicBezTo>
                    <a:cubicBezTo>
                      <a:pt x="63" y="207"/>
                      <a:pt x="59" y="195"/>
                      <a:pt x="59" y="193"/>
                    </a:cubicBezTo>
                    <a:cubicBezTo>
                      <a:pt x="59" y="193"/>
                      <a:pt x="59" y="191"/>
                      <a:pt x="59" y="191"/>
                    </a:cubicBezTo>
                    <a:cubicBezTo>
                      <a:pt x="55" y="186"/>
                      <a:pt x="55" y="182"/>
                      <a:pt x="53" y="175"/>
                    </a:cubicBezTo>
                    <a:cubicBezTo>
                      <a:pt x="52" y="171"/>
                      <a:pt x="47" y="170"/>
                      <a:pt x="47" y="165"/>
                    </a:cubicBezTo>
                    <a:cubicBezTo>
                      <a:pt x="47" y="163"/>
                      <a:pt x="49" y="160"/>
                      <a:pt x="49" y="160"/>
                    </a:cubicBezTo>
                    <a:lnTo>
                      <a:pt x="49" y="16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" name="Freeform 80">
                <a:extLst>
                  <a:ext uri="{FF2B5EF4-FFF2-40B4-BE49-F238E27FC236}">
                    <a16:creationId xmlns:a16="http://schemas.microsoft.com/office/drawing/2014/main" id="{1E203473-7796-49EA-9F18-E706DB677A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6060" y="2349627"/>
                <a:ext cx="292183" cy="162325"/>
              </a:xfrm>
              <a:custGeom>
                <a:avLst/>
                <a:gdLst>
                  <a:gd name="T0" fmla="*/ 96 w 114"/>
                  <a:gd name="T1" fmla="*/ 51 h 63"/>
                  <a:gd name="T2" fmla="*/ 96 w 114"/>
                  <a:gd name="T3" fmla="*/ 46 h 63"/>
                  <a:gd name="T4" fmla="*/ 83 w 114"/>
                  <a:gd name="T5" fmla="*/ 45 h 63"/>
                  <a:gd name="T6" fmla="*/ 87 w 114"/>
                  <a:gd name="T7" fmla="*/ 37 h 63"/>
                  <a:gd name="T8" fmla="*/ 81 w 114"/>
                  <a:gd name="T9" fmla="*/ 29 h 63"/>
                  <a:gd name="T10" fmla="*/ 85 w 114"/>
                  <a:gd name="T11" fmla="*/ 29 h 63"/>
                  <a:gd name="T12" fmla="*/ 78 w 114"/>
                  <a:gd name="T13" fmla="*/ 24 h 63"/>
                  <a:gd name="T14" fmla="*/ 63 w 114"/>
                  <a:gd name="T15" fmla="*/ 45 h 63"/>
                  <a:gd name="T16" fmla="*/ 58 w 114"/>
                  <a:gd name="T17" fmla="*/ 47 h 63"/>
                  <a:gd name="T18" fmla="*/ 50 w 114"/>
                  <a:gd name="T19" fmla="*/ 63 h 63"/>
                  <a:gd name="T20" fmla="*/ 28 w 114"/>
                  <a:gd name="T21" fmla="*/ 45 h 63"/>
                  <a:gd name="T22" fmla="*/ 38 w 114"/>
                  <a:gd name="T23" fmla="*/ 45 h 63"/>
                  <a:gd name="T24" fmla="*/ 48 w 114"/>
                  <a:gd name="T25" fmla="*/ 43 h 63"/>
                  <a:gd name="T26" fmla="*/ 35 w 114"/>
                  <a:gd name="T27" fmla="*/ 41 h 63"/>
                  <a:gd name="T28" fmla="*/ 24 w 114"/>
                  <a:gd name="T29" fmla="*/ 37 h 63"/>
                  <a:gd name="T30" fmla="*/ 32 w 114"/>
                  <a:gd name="T31" fmla="*/ 35 h 63"/>
                  <a:gd name="T32" fmla="*/ 47 w 114"/>
                  <a:gd name="T33" fmla="*/ 27 h 63"/>
                  <a:gd name="T34" fmla="*/ 39 w 114"/>
                  <a:gd name="T35" fmla="*/ 27 h 63"/>
                  <a:gd name="T36" fmla="*/ 35 w 114"/>
                  <a:gd name="T37" fmla="*/ 25 h 63"/>
                  <a:gd name="T38" fmla="*/ 33 w 114"/>
                  <a:gd name="T39" fmla="*/ 25 h 63"/>
                  <a:gd name="T40" fmla="*/ 24 w 114"/>
                  <a:gd name="T41" fmla="*/ 32 h 63"/>
                  <a:gd name="T42" fmla="*/ 15 w 114"/>
                  <a:gd name="T43" fmla="*/ 28 h 63"/>
                  <a:gd name="T44" fmla="*/ 17 w 114"/>
                  <a:gd name="T45" fmla="*/ 27 h 63"/>
                  <a:gd name="T46" fmla="*/ 9 w 114"/>
                  <a:gd name="T47" fmla="*/ 18 h 63"/>
                  <a:gd name="T48" fmla="*/ 7 w 114"/>
                  <a:gd name="T49" fmla="*/ 17 h 63"/>
                  <a:gd name="T50" fmla="*/ 0 w 114"/>
                  <a:gd name="T51" fmla="*/ 10 h 63"/>
                  <a:gd name="T52" fmla="*/ 10 w 114"/>
                  <a:gd name="T53" fmla="*/ 3 h 63"/>
                  <a:gd name="T54" fmla="*/ 24 w 114"/>
                  <a:gd name="T55" fmla="*/ 4 h 63"/>
                  <a:gd name="T56" fmla="*/ 21 w 114"/>
                  <a:gd name="T57" fmla="*/ 8 h 63"/>
                  <a:gd name="T58" fmla="*/ 28 w 114"/>
                  <a:gd name="T59" fmla="*/ 12 h 63"/>
                  <a:gd name="T60" fmla="*/ 26 w 114"/>
                  <a:gd name="T61" fmla="*/ 9 h 63"/>
                  <a:gd name="T62" fmla="*/ 31 w 114"/>
                  <a:gd name="T63" fmla="*/ 4 h 63"/>
                  <a:gd name="T64" fmla="*/ 44 w 114"/>
                  <a:gd name="T65" fmla="*/ 16 h 63"/>
                  <a:gd name="T66" fmla="*/ 41 w 114"/>
                  <a:gd name="T67" fmla="*/ 4 h 63"/>
                  <a:gd name="T68" fmla="*/ 46 w 114"/>
                  <a:gd name="T69" fmla="*/ 0 h 63"/>
                  <a:gd name="T70" fmla="*/ 58 w 114"/>
                  <a:gd name="T71" fmla="*/ 5 h 63"/>
                  <a:gd name="T72" fmla="*/ 57 w 114"/>
                  <a:gd name="T73" fmla="*/ 11 h 63"/>
                  <a:gd name="T74" fmla="*/ 62 w 114"/>
                  <a:gd name="T75" fmla="*/ 7 h 63"/>
                  <a:gd name="T76" fmla="*/ 66 w 114"/>
                  <a:gd name="T77" fmla="*/ 14 h 63"/>
                  <a:gd name="T78" fmla="*/ 68 w 114"/>
                  <a:gd name="T79" fmla="*/ 14 h 63"/>
                  <a:gd name="T80" fmla="*/ 91 w 114"/>
                  <a:gd name="T81" fmla="*/ 26 h 63"/>
                  <a:gd name="T82" fmla="*/ 89 w 114"/>
                  <a:gd name="T83" fmla="*/ 27 h 63"/>
                  <a:gd name="T84" fmla="*/ 94 w 114"/>
                  <a:gd name="T85" fmla="*/ 27 h 63"/>
                  <a:gd name="T86" fmla="*/ 94 w 114"/>
                  <a:gd name="T87" fmla="*/ 31 h 63"/>
                  <a:gd name="T88" fmla="*/ 103 w 114"/>
                  <a:gd name="T89" fmla="*/ 31 h 63"/>
                  <a:gd name="T90" fmla="*/ 114 w 114"/>
                  <a:gd name="T91" fmla="*/ 41 h 63"/>
                  <a:gd name="T92" fmla="*/ 96 w 114"/>
                  <a:gd name="T93" fmla="*/ 5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14" h="63">
                    <a:moveTo>
                      <a:pt x="96" y="51"/>
                    </a:moveTo>
                    <a:cubicBezTo>
                      <a:pt x="95" y="49"/>
                      <a:pt x="95" y="47"/>
                      <a:pt x="96" y="46"/>
                    </a:cubicBezTo>
                    <a:cubicBezTo>
                      <a:pt x="93" y="45"/>
                      <a:pt x="87" y="46"/>
                      <a:pt x="83" y="45"/>
                    </a:cubicBezTo>
                    <a:cubicBezTo>
                      <a:pt x="83" y="40"/>
                      <a:pt x="87" y="42"/>
                      <a:pt x="87" y="37"/>
                    </a:cubicBezTo>
                    <a:cubicBezTo>
                      <a:pt x="85" y="37"/>
                      <a:pt x="83" y="32"/>
                      <a:pt x="81" y="29"/>
                    </a:cubicBezTo>
                    <a:cubicBezTo>
                      <a:pt x="83" y="29"/>
                      <a:pt x="84" y="29"/>
                      <a:pt x="85" y="29"/>
                    </a:cubicBezTo>
                    <a:cubicBezTo>
                      <a:pt x="81" y="28"/>
                      <a:pt x="78" y="24"/>
                      <a:pt x="78" y="24"/>
                    </a:cubicBezTo>
                    <a:cubicBezTo>
                      <a:pt x="69" y="24"/>
                      <a:pt x="66" y="37"/>
                      <a:pt x="63" y="45"/>
                    </a:cubicBezTo>
                    <a:cubicBezTo>
                      <a:pt x="62" y="46"/>
                      <a:pt x="60" y="46"/>
                      <a:pt x="58" y="47"/>
                    </a:cubicBezTo>
                    <a:cubicBezTo>
                      <a:pt x="54" y="51"/>
                      <a:pt x="54" y="59"/>
                      <a:pt x="50" y="63"/>
                    </a:cubicBezTo>
                    <a:cubicBezTo>
                      <a:pt x="43" y="58"/>
                      <a:pt x="28" y="54"/>
                      <a:pt x="28" y="45"/>
                    </a:cubicBezTo>
                    <a:cubicBezTo>
                      <a:pt x="32" y="44"/>
                      <a:pt x="38" y="45"/>
                      <a:pt x="38" y="45"/>
                    </a:cubicBezTo>
                    <a:cubicBezTo>
                      <a:pt x="41" y="43"/>
                      <a:pt x="44" y="43"/>
                      <a:pt x="48" y="43"/>
                    </a:cubicBezTo>
                    <a:cubicBezTo>
                      <a:pt x="46" y="41"/>
                      <a:pt x="37" y="41"/>
                      <a:pt x="35" y="41"/>
                    </a:cubicBezTo>
                    <a:cubicBezTo>
                      <a:pt x="31" y="41"/>
                      <a:pt x="24" y="44"/>
                      <a:pt x="24" y="37"/>
                    </a:cubicBezTo>
                    <a:cubicBezTo>
                      <a:pt x="24" y="35"/>
                      <a:pt x="31" y="35"/>
                      <a:pt x="32" y="35"/>
                    </a:cubicBezTo>
                    <a:cubicBezTo>
                      <a:pt x="36" y="33"/>
                      <a:pt x="44" y="30"/>
                      <a:pt x="47" y="27"/>
                    </a:cubicBezTo>
                    <a:cubicBezTo>
                      <a:pt x="43" y="27"/>
                      <a:pt x="40" y="27"/>
                      <a:pt x="39" y="27"/>
                    </a:cubicBezTo>
                    <a:cubicBezTo>
                      <a:pt x="39" y="27"/>
                      <a:pt x="36" y="26"/>
                      <a:pt x="35" y="25"/>
                    </a:cubicBezTo>
                    <a:cubicBezTo>
                      <a:pt x="34" y="25"/>
                      <a:pt x="33" y="25"/>
                      <a:pt x="33" y="25"/>
                    </a:cubicBezTo>
                    <a:cubicBezTo>
                      <a:pt x="30" y="26"/>
                      <a:pt x="30" y="32"/>
                      <a:pt x="24" y="32"/>
                    </a:cubicBezTo>
                    <a:cubicBezTo>
                      <a:pt x="19" y="32"/>
                      <a:pt x="16" y="31"/>
                      <a:pt x="15" y="28"/>
                    </a:cubicBezTo>
                    <a:cubicBezTo>
                      <a:pt x="16" y="28"/>
                      <a:pt x="16" y="27"/>
                      <a:pt x="17" y="27"/>
                    </a:cubicBezTo>
                    <a:cubicBezTo>
                      <a:pt x="12" y="25"/>
                      <a:pt x="8" y="22"/>
                      <a:pt x="9" y="18"/>
                    </a:cubicBezTo>
                    <a:cubicBezTo>
                      <a:pt x="8" y="18"/>
                      <a:pt x="8" y="17"/>
                      <a:pt x="7" y="17"/>
                    </a:cubicBezTo>
                    <a:cubicBezTo>
                      <a:pt x="5" y="17"/>
                      <a:pt x="2" y="12"/>
                      <a:pt x="0" y="10"/>
                    </a:cubicBezTo>
                    <a:cubicBezTo>
                      <a:pt x="1" y="8"/>
                      <a:pt x="7" y="3"/>
                      <a:pt x="10" y="3"/>
                    </a:cubicBezTo>
                    <a:cubicBezTo>
                      <a:pt x="14" y="3"/>
                      <a:pt x="17" y="3"/>
                      <a:pt x="24" y="4"/>
                    </a:cubicBezTo>
                    <a:cubicBezTo>
                      <a:pt x="23" y="6"/>
                      <a:pt x="21" y="7"/>
                      <a:pt x="21" y="8"/>
                    </a:cubicBezTo>
                    <a:cubicBezTo>
                      <a:pt x="23" y="10"/>
                      <a:pt x="26" y="10"/>
                      <a:pt x="28" y="12"/>
                    </a:cubicBezTo>
                    <a:cubicBezTo>
                      <a:pt x="27" y="12"/>
                      <a:pt x="26" y="10"/>
                      <a:pt x="26" y="9"/>
                    </a:cubicBezTo>
                    <a:cubicBezTo>
                      <a:pt x="26" y="6"/>
                      <a:pt x="29" y="4"/>
                      <a:pt x="31" y="4"/>
                    </a:cubicBezTo>
                    <a:cubicBezTo>
                      <a:pt x="39" y="4"/>
                      <a:pt x="37" y="14"/>
                      <a:pt x="44" y="16"/>
                    </a:cubicBezTo>
                    <a:cubicBezTo>
                      <a:pt x="42" y="12"/>
                      <a:pt x="41" y="9"/>
                      <a:pt x="41" y="4"/>
                    </a:cubicBezTo>
                    <a:cubicBezTo>
                      <a:pt x="41" y="0"/>
                      <a:pt x="43" y="0"/>
                      <a:pt x="46" y="0"/>
                    </a:cubicBezTo>
                    <a:cubicBezTo>
                      <a:pt x="50" y="0"/>
                      <a:pt x="58" y="2"/>
                      <a:pt x="58" y="5"/>
                    </a:cubicBezTo>
                    <a:cubicBezTo>
                      <a:pt x="58" y="7"/>
                      <a:pt x="57" y="9"/>
                      <a:pt x="57" y="11"/>
                    </a:cubicBezTo>
                    <a:cubicBezTo>
                      <a:pt x="59" y="10"/>
                      <a:pt x="60" y="7"/>
                      <a:pt x="62" y="7"/>
                    </a:cubicBezTo>
                    <a:cubicBezTo>
                      <a:pt x="67" y="7"/>
                      <a:pt x="66" y="12"/>
                      <a:pt x="66" y="14"/>
                    </a:cubicBezTo>
                    <a:cubicBezTo>
                      <a:pt x="66" y="14"/>
                      <a:pt x="68" y="14"/>
                      <a:pt x="68" y="14"/>
                    </a:cubicBezTo>
                    <a:cubicBezTo>
                      <a:pt x="73" y="14"/>
                      <a:pt x="89" y="23"/>
                      <a:pt x="91" y="26"/>
                    </a:cubicBezTo>
                    <a:cubicBezTo>
                      <a:pt x="91" y="27"/>
                      <a:pt x="89" y="27"/>
                      <a:pt x="89" y="27"/>
                    </a:cubicBezTo>
                    <a:cubicBezTo>
                      <a:pt x="91" y="27"/>
                      <a:pt x="92" y="27"/>
                      <a:pt x="94" y="27"/>
                    </a:cubicBezTo>
                    <a:cubicBezTo>
                      <a:pt x="94" y="28"/>
                      <a:pt x="95" y="30"/>
                      <a:pt x="94" y="31"/>
                    </a:cubicBezTo>
                    <a:cubicBezTo>
                      <a:pt x="98" y="31"/>
                      <a:pt x="99" y="31"/>
                      <a:pt x="103" y="31"/>
                    </a:cubicBezTo>
                    <a:cubicBezTo>
                      <a:pt x="103" y="40"/>
                      <a:pt x="111" y="38"/>
                      <a:pt x="114" y="41"/>
                    </a:cubicBezTo>
                    <a:cubicBezTo>
                      <a:pt x="106" y="44"/>
                      <a:pt x="103" y="49"/>
                      <a:pt x="96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" name="Freeform 81">
                <a:extLst>
                  <a:ext uri="{FF2B5EF4-FFF2-40B4-BE49-F238E27FC236}">
                    <a16:creationId xmlns:a16="http://schemas.microsoft.com/office/drawing/2014/main" id="{1A95807F-08CB-4A49-8F27-148A30487D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7995" y="2323655"/>
                <a:ext cx="192192" cy="70124"/>
              </a:xfrm>
              <a:custGeom>
                <a:avLst/>
                <a:gdLst>
                  <a:gd name="T0" fmla="*/ 75 w 75"/>
                  <a:gd name="T1" fmla="*/ 12 h 27"/>
                  <a:gd name="T2" fmla="*/ 45 w 75"/>
                  <a:gd name="T3" fmla="*/ 27 h 27"/>
                  <a:gd name="T4" fmla="*/ 35 w 75"/>
                  <a:gd name="T5" fmla="*/ 22 h 27"/>
                  <a:gd name="T6" fmla="*/ 19 w 75"/>
                  <a:gd name="T7" fmla="*/ 22 h 27"/>
                  <a:gd name="T8" fmla="*/ 15 w 75"/>
                  <a:gd name="T9" fmla="*/ 17 h 27"/>
                  <a:gd name="T10" fmla="*/ 21 w 75"/>
                  <a:gd name="T11" fmla="*/ 17 h 27"/>
                  <a:gd name="T12" fmla="*/ 28 w 75"/>
                  <a:gd name="T13" fmla="*/ 15 h 27"/>
                  <a:gd name="T14" fmla="*/ 15 w 75"/>
                  <a:gd name="T15" fmla="*/ 14 h 27"/>
                  <a:gd name="T16" fmla="*/ 5 w 75"/>
                  <a:gd name="T17" fmla="*/ 11 h 27"/>
                  <a:gd name="T18" fmla="*/ 0 w 75"/>
                  <a:gd name="T19" fmla="*/ 4 h 27"/>
                  <a:gd name="T20" fmla="*/ 5 w 75"/>
                  <a:gd name="T21" fmla="*/ 4 h 27"/>
                  <a:gd name="T22" fmla="*/ 10 w 75"/>
                  <a:gd name="T23" fmla="*/ 5 h 27"/>
                  <a:gd name="T24" fmla="*/ 10 w 75"/>
                  <a:gd name="T25" fmla="*/ 4 h 27"/>
                  <a:gd name="T26" fmla="*/ 15 w 75"/>
                  <a:gd name="T27" fmla="*/ 4 h 27"/>
                  <a:gd name="T28" fmla="*/ 14 w 75"/>
                  <a:gd name="T29" fmla="*/ 1 h 27"/>
                  <a:gd name="T30" fmla="*/ 22 w 75"/>
                  <a:gd name="T31" fmla="*/ 1 h 27"/>
                  <a:gd name="T32" fmla="*/ 33 w 75"/>
                  <a:gd name="T33" fmla="*/ 7 h 27"/>
                  <a:gd name="T34" fmla="*/ 40 w 75"/>
                  <a:gd name="T35" fmla="*/ 0 h 27"/>
                  <a:gd name="T36" fmla="*/ 44 w 75"/>
                  <a:gd name="T37" fmla="*/ 0 h 27"/>
                  <a:gd name="T38" fmla="*/ 44 w 75"/>
                  <a:gd name="T39" fmla="*/ 7 h 27"/>
                  <a:gd name="T40" fmla="*/ 53 w 75"/>
                  <a:gd name="T41" fmla="*/ 4 h 27"/>
                  <a:gd name="T42" fmla="*/ 62 w 75"/>
                  <a:gd name="T43" fmla="*/ 4 h 27"/>
                  <a:gd name="T44" fmla="*/ 75 w 75"/>
                  <a:gd name="T45" fmla="*/ 1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75" h="27">
                    <a:moveTo>
                      <a:pt x="75" y="12"/>
                    </a:moveTo>
                    <a:cubicBezTo>
                      <a:pt x="68" y="17"/>
                      <a:pt x="54" y="27"/>
                      <a:pt x="45" y="27"/>
                    </a:cubicBezTo>
                    <a:cubicBezTo>
                      <a:pt x="40" y="27"/>
                      <a:pt x="37" y="25"/>
                      <a:pt x="35" y="22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6" y="21"/>
                      <a:pt x="16" y="19"/>
                      <a:pt x="15" y="17"/>
                    </a:cubicBezTo>
                    <a:cubicBezTo>
                      <a:pt x="17" y="17"/>
                      <a:pt x="20" y="17"/>
                      <a:pt x="21" y="17"/>
                    </a:cubicBezTo>
                    <a:cubicBezTo>
                      <a:pt x="24" y="16"/>
                      <a:pt x="27" y="16"/>
                      <a:pt x="28" y="15"/>
                    </a:cubicBezTo>
                    <a:cubicBezTo>
                      <a:pt x="27" y="15"/>
                      <a:pt x="15" y="14"/>
                      <a:pt x="15" y="14"/>
                    </a:cubicBezTo>
                    <a:cubicBezTo>
                      <a:pt x="10" y="14"/>
                      <a:pt x="4" y="18"/>
                      <a:pt x="5" y="11"/>
                    </a:cubicBezTo>
                    <a:cubicBezTo>
                      <a:pt x="2" y="10"/>
                      <a:pt x="1" y="7"/>
                      <a:pt x="0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6" y="5"/>
                      <a:pt x="9" y="6"/>
                      <a:pt x="10" y="5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4" y="3"/>
                      <a:pt x="32" y="7"/>
                      <a:pt x="33" y="7"/>
                    </a:cubicBezTo>
                    <a:cubicBezTo>
                      <a:pt x="37" y="7"/>
                      <a:pt x="39" y="1"/>
                      <a:pt x="40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4"/>
                      <a:pt x="43" y="5"/>
                      <a:pt x="44" y="7"/>
                    </a:cubicBezTo>
                    <a:cubicBezTo>
                      <a:pt x="46" y="7"/>
                      <a:pt x="48" y="4"/>
                      <a:pt x="53" y="4"/>
                    </a:cubicBezTo>
                    <a:cubicBezTo>
                      <a:pt x="59" y="4"/>
                      <a:pt x="58" y="4"/>
                      <a:pt x="62" y="4"/>
                    </a:cubicBezTo>
                    <a:cubicBezTo>
                      <a:pt x="68" y="4"/>
                      <a:pt x="73" y="9"/>
                      <a:pt x="75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" name="Freeform 82">
                <a:extLst>
                  <a:ext uri="{FF2B5EF4-FFF2-40B4-BE49-F238E27FC236}">
                    <a16:creationId xmlns:a16="http://schemas.microsoft.com/office/drawing/2014/main" id="{025F43DB-798B-4BC9-9356-3CCDEE6C92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3075" y="2401571"/>
                <a:ext cx="36361" cy="29868"/>
              </a:xfrm>
              <a:custGeom>
                <a:avLst/>
                <a:gdLst>
                  <a:gd name="T0" fmla="*/ 5 w 14"/>
                  <a:gd name="T1" fmla="*/ 0 h 12"/>
                  <a:gd name="T2" fmla="*/ 14 w 14"/>
                  <a:gd name="T3" fmla="*/ 12 h 12"/>
                  <a:gd name="T4" fmla="*/ 5 w 14"/>
                  <a:gd name="T5" fmla="*/ 0 h 12"/>
                  <a:gd name="T6" fmla="*/ 5 w 14"/>
                  <a:gd name="T7" fmla="*/ 1 h 12"/>
                  <a:gd name="T8" fmla="*/ 5 w 14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2">
                    <a:moveTo>
                      <a:pt x="5" y="0"/>
                    </a:moveTo>
                    <a:cubicBezTo>
                      <a:pt x="8" y="5"/>
                      <a:pt x="12" y="6"/>
                      <a:pt x="14" y="12"/>
                    </a:cubicBezTo>
                    <a:cubicBezTo>
                      <a:pt x="9" y="11"/>
                      <a:pt x="0" y="2"/>
                      <a:pt x="5" y="0"/>
                    </a:cubicBezTo>
                    <a:cubicBezTo>
                      <a:pt x="5" y="1"/>
                      <a:pt x="5" y="1"/>
                      <a:pt x="5" y="1"/>
                    </a:cubicBez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" name="Freeform 83">
                <a:extLst>
                  <a:ext uri="{FF2B5EF4-FFF2-40B4-BE49-F238E27FC236}">
                    <a16:creationId xmlns:a16="http://schemas.microsoft.com/office/drawing/2014/main" id="{E98CB87F-0BE5-47BE-8D77-6AC9C47F5D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8823" y="3265135"/>
                <a:ext cx="92201" cy="110381"/>
              </a:xfrm>
              <a:custGeom>
                <a:avLst/>
                <a:gdLst>
                  <a:gd name="T0" fmla="*/ 6 w 36"/>
                  <a:gd name="T1" fmla="*/ 12 h 43"/>
                  <a:gd name="T2" fmla="*/ 14 w 36"/>
                  <a:gd name="T3" fmla="*/ 9 h 43"/>
                  <a:gd name="T4" fmla="*/ 12 w 36"/>
                  <a:gd name="T5" fmla="*/ 6 h 43"/>
                  <a:gd name="T6" fmla="*/ 21 w 36"/>
                  <a:gd name="T7" fmla="*/ 0 h 43"/>
                  <a:gd name="T8" fmla="*/ 26 w 36"/>
                  <a:gd name="T9" fmla="*/ 0 h 43"/>
                  <a:gd name="T10" fmla="*/ 36 w 36"/>
                  <a:gd name="T11" fmla="*/ 12 h 43"/>
                  <a:gd name="T12" fmla="*/ 31 w 36"/>
                  <a:gd name="T13" fmla="*/ 16 h 43"/>
                  <a:gd name="T14" fmla="*/ 31 w 36"/>
                  <a:gd name="T15" fmla="*/ 26 h 43"/>
                  <a:gd name="T16" fmla="*/ 30 w 36"/>
                  <a:gd name="T17" fmla="*/ 34 h 43"/>
                  <a:gd name="T18" fmla="*/ 23 w 36"/>
                  <a:gd name="T19" fmla="*/ 35 h 43"/>
                  <a:gd name="T20" fmla="*/ 12 w 36"/>
                  <a:gd name="T21" fmla="*/ 42 h 43"/>
                  <a:gd name="T22" fmla="*/ 7 w 36"/>
                  <a:gd name="T23" fmla="*/ 43 h 43"/>
                  <a:gd name="T24" fmla="*/ 0 w 36"/>
                  <a:gd name="T25" fmla="*/ 36 h 43"/>
                  <a:gd name="T26" fmla="*/ 8 w 36"/>
                  <a:gd name="T27" fmla="*/ 22 h 43"/>
                  <a:gd name="T28" fmla="*/ 3 w 36"/>
                  <a:gd name="T29" fmla="*/ 16 h 43"/>
                  <a:gd name="T30" fmla="*/ 6 w 36"/>
                  <a:gd name="T31" fmla="*/ 1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6" h="43">
                    <a:moveTo>
                      <a:pt x="6" y="12"/>
                    </a:moveTo>
                    <a:cubicBezTo>
                      <a:pt x="8" y="12"/>
                      <a:pt x="12" y="11"/>
                      <a:pt x="14" y="9"/>
                    </a:cubicBezTo>
                    <a:cubicBezTo>
                      <a:pt x="13" y="8"/>
                      <a:pt x="12" y="7"/>
                      <a:pt x="12" y="6"/>
                    </a:cubicBezTo>
                    <a:cubicBezTo>
                      <a:pt x="12" y="4"/>
                      <a:pt x="18" y="0"/>
                      <a:pt x="21" y="0"/>
                    </a:cubicBezTo>
                    <a:cubicBezTo>
                      <a:pt x="23" y="0"/>
                      <a:pt x="24" y="0"/>
                      <a:pt x="26" y="0"/>
                    </a:cubicBezTo>
                    <a:cubicBezTo>
                      <a:pt x="33" y="0"/>
                      <a:pt x="36" y="7"/>
                      <a:pt x="36" y="12"/>
                    </a:cubicBezTo>
                    <a:cubicBezTo>
                      <a:pt x="36" y="14"/>
                      <a:pt x="31" y="14"/>
                      <a:pt x="31" y="16"/>
                    </a:cubicBezTo>
                    <a:cubicBezTo>
                      <a:pt x="31" y="18"/>
                      <a:pt x="31" y="26"/>
                      <a:pt x="31" y="26"/>
                    </a:cubicBezTo>
                    <a:cubicBezTo>
                      <a:pt x="31" y="28"/>
                      <a:pt x="33" y="32"/>
                      <a:pt x="30" y="34"/>
                    </a:cubicBezTo>
                    <a:cubicBezTo>
                      <a:pt x="29" y="36"/>
                      <a:pt x="26" y="35"/>
                      <a:pt x="23" y="35"/>
                    </a:cubicBezTo>
                    <a:cubicBezTo>
                      <a:pt x="18" y="35"/>
                      <a:pt x="15" y="40"/>
                      <a:pt x="12" y="42"/>
                    </a:cubicBezTo>
                    <a:cubicBezTo>
                      <a:pt x="11" y="43"/>
                      <a:pt x="9" y="43"/>
                      <a:pt x="7" y="43"/>
                    </a:cubicBezTo>
                    <a:cubicBezTo>
                      <a:pt x="4" y="43"/>
                      <a:pt x="0" y="40"/>
                      <a:pt x="0" y="36"/>
                    </a:cubicBezTo>
                    <a:cubicBezTo>
                      <a:pt x="0" y="29"/>
                      <a:pt x="7" y="28"/>
                      <a:pt x="8" y="22"/>
                    </a:cubicBezTo>
                    <a:cubicBezTo>
                      <a:pt x="5" y="20"/>
                      <a:pt x="3" y="18"/>
                      <a:pt x="3" y="16"/>
                    </a:cubicBezTo>
                    <a:cubicBezTo>
                      <a:pt x="3" y="12"/>
                      <a:pt x="5" y="12"/>
                      <a:pt x="6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" name="Freeform 84">
                <a:extLst>
                  <a:ext uri="{FF2B5EF4-FFF2-40B4-BE49-F238E27FC236}">
                    <a16:creationId xmlns:a16="http://schemas.microsoft.com/office/drawing/2014/main" id="{08FC4B22-B813-4778-BF18-EA3239FF8E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9857" y="3172935"/>
                <a:ext cx="18180" cy="15583"/>
              </a:xfrm>
              <a:custGeom>
                <a:avLst/>
                <a:gdLst>
                  <a:gd name="T0" fmla="*/ 2 w 7"/>
                  <a:gd name="T1" fmla="*/ 6 h 6"/>
                  <a:gd name="T2" fmla="*/ 0 w 7"/>
                  <a:gd name="T3" fmla="*/ 3 h 6"/>
                  <a:gd name="T4" fmla="*/ 7 w 7"/>
                  <a:gd name="T5" fmla="*/ 0 h 6"/>
                  <a:gd name="T6" fmla="*/ 2 w 7"/>
                  <a:gd name="T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6">
                    <a:moveTo>
                      <a:pt x="2" y="6"/>
                    </a:moveTo>
                    <a:cubicBezTo>
                      <a:pt x="1" y="6"/>
                      <a:pt x="0" y="4"/>
                      <a:pt x="0" y="3"/>
                    </a:cubicBezTo>
                    <a:cubicBezTo>
                      <a:pt x="0" y="1"/>
                      <a:pt x="5" y="0"/>
                      <a:pt x="7" y="0"/>
                    </a:cubicBezTo>
                    <a:cubicBezTo>
                      <a:pt x="7" y="3"/>
                      <a:pt x="5" y="6"/>
                      <a:pt x="2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" name="Freeform 85">
                <a:extLst>
                  <a:ext uri="{FF2B5EF4-FFF2-40B4-BE49-F238E27FC236}">
                    <a16:creationId xmlns:a16="http://schemas.microsoft.com/office/drawing/2014/main" id="{F151320B-82F8-4177-A6C6-4BAB80481A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0247" y="3162546"/>
                <a:ext cx="174011" cy="254524"/>
              </a:xfrm>
              <a:custGeom>
                <a:avLst/>
                <a:gdLst>
                  <a:gd name="T0" fmla="*/ 62 w 68"/>
                  <a:gd name="T1" fmla="*/ 66 h 99"/>
                  <a:gd name="T2" fmla="*/ 59 w 68"/>
                  <a:gd name="T3" fmla="*/ 83 h 99"/>
                  <a:gd name="T4" fmla="*/ 65 w 68"/>
                  <a:gd name="T5" fmla="*/ 86 h 99"/>
                  <a:gd name="T6" fmla="*/ 45 w 68"/>
                  <a:gd name="T7" fmla="*/ 91 h 99"/>
                  <a:gd name="T8" fmla="*/ 25 w 68"/>
                  <a:gd name="T9" fmla="*/ 91 h 99"/>
                  <a:gd name="T10" fmla="*/ 17 w 68"/>
                  <a:gd name="T11" fmla="*/ 96 h 99"/>
                  <a:gd name="T12" fmla="*/ 11 w 68"/>
                  <a:gd name="T13" fmla="*/ 99 h 99"/>
                  <a:gd name="T14" fmla="*/ 21 w 68"/>
                  <a:gd name="T15" fmla="*/ 86 h 99"/>
                  <a:gd name="T16" fmla="*/ 30 w 68"/>
                  <a:gd name="T17" fmla="*/ 81 h 99"/>
                  <a:gd name="T18" fmla="*/ 17 w 68"/>
                  <a:gd name="T19" fmla="*/ 80 h 99"/>
                  <a:gd name="T20" fmla="*/ 12 w 68"/>
                  <a:gd name="T21" fmla="*/ 80 h 99"/>
                  <a:gd name="T22" fmla="*/ 18 w 68"/>
                  <a:gd name="T23" fmla="*/ 63 h 99"/>
                  <a:gd name="T24" fmla="*/ 31 w 68"/>
                  <a:gd name="T25" fmla="*/ 53 h 99"/>
                  <a:gd name="T26" fmla="*/ 26 w 68"/>
                  <a:gd name="T27" fmla="*/ 46 h 99"/>
                  <a:gd name="T28" fmla="*/ 17 w 68"/>
                  <a:gd name="T29" fmla="*/ 47 h 99"/>
                  <a:gd name="T30" fmla="*/ 15 w 68"/>
                  <a:gd name="T31" fmla="*/ 39 h 99"/>
                  <a:gd name="T32" fmla="*/ 10 w 68"/>
                  <a:gd name="T33" fmla="*/ 32 h 99"/>
                  <a:gd name="T34" fmla="*/ 8 w 68"/>
                  <a:gd name="T35" fmla="*/ 36 h 99"/>
                  <a:gd name="T36" fmla="*/ 9 w 68"/>
                  <a:gd name="T37" fmla="*/ 29 h 99"/>
                  <a:gd name="T38" fmla="*/ 5 w 68"/>
                  <a:gd name="T39" fmla="*/ 25 h 99"/>
                  <a:gd name="T40" fmla="*/ 7 w 68"/>
                  <a:gd name="T41" fmla="*/ 19 h 99"/>
                  <a:gd name="T42" fmla="*/ 5 w 68"/>
                  <a:gd name="T43" fmla="*/ 13 h 99"/>
                  <a:gd name="T44" fmla="*/ 8 w 68"/>
                  <a:gd name="T45" fmla="*/ 14 h 99"/>
                  <a:gd name="T46" fmla="*/ 11 w 68"/>
                  <a:gd name="T47" fmla="*/ 9 h 99"/>
                  <a:gd name="T48" fmla="*/ 16 w 68"/>
                  <a:gd name="T49" fmla="*/ 0 h 99"/>
                  <a:gd name="T50" fmla="*/ 28 w 68"/>
                  <a:gd name="T51" fmla="*/ 3 h 99"/>
                  <a:gd name="T52" fmla="*/ 21 w 68"/>
                  <a:gd name="T53" fmla="*/ 13 h 99"/>
                  <a:gd name="T54" fmla="*/ 30 w 68"/>
                  <a:gd name="T55" fmla="*/ 30 h 99"/>
                  <a:gd name="T56" fmla="*/ 35 w 68"/>
                  <a:gd name="T57" fmla="*/ 33 h 99"/>
                  <a:gd name="T58" fmla="*/ 55 w 68"/>
                  <a:gd name="T59" fmla="*/ 58 h 99"/>
                  <a:gd name="T60" fmla="*/ 57 w 68"/>
                  <a:gd name="T61" fmla="*/ 66 h 99"/>
                  <a:gd name="T62" fmla="*/ 60 w 68"/>
                  <a:gd name="T63" fmla="*/ 66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" h="99">
                    <a:moveTo>
                      <a:pt x="59" y="67"/>
                    </a:moveTo>
                    <a:cubicBezTo>
                      <a:pt x="61" y="66"/>
                      <a:pt x="60" y="66"/>
                      <a:pt x="62" y="66"/>
                    </a:cubicBezTo>
                    <a:cubicBezTo>
                      <a:pt x="66" y="66"/>
                      <a:pt x="68" y="69"/>
                      <a:pt x="68" y="72"/>
                    </a:cubicBezTo>
                    <a:cubicBezTo>
                      <a:pt x="68" y="77"/>
                      <a:pt x="61" y="79"/>
                      <a:pt x="59" y="83"/>
                    </a:cubicBezTo>
                    <a:cubicBezTo>
                      <a:pt x="62" y="84"/>
                      <a:pt x="63" y="84"/>
                      <a:pt x="65" y="84"/>
                    </a:cubicBezTo>
                    <a:cubicBezTo>
                      <a:pt x="65" y="86"/>
                      <a:pt x="65" y="86"/>
                      <a:pt x="65" y="86"/>
                    </a:cubicBezTo>
                    <a:cubicBezTo>
                      <a:pt x="62" y="89"/>
                      <a:pt x="60" y="91"/>
                      <a:pt x="57" y="91"/>
                    </a:cubicBezTo>
                    <a:cubicBezTo>
                      <a:pt x="53" y="91"/>
                      <a:pt x="47" y="91"/>
                      <a:pt x="45" y="91"/>
                    </a:cubicBezTo>
                    <a:cubicBezTo>
                      <a:pt x="42" y="91"/>
                      <a:pt x="35" y="93"/>
                      <a:pt x="30" y="93"/>
                    </a:cubicBezTo>
                    <a:cubicBezTo>
                      <a:pt x="28" y="93"/>
                      <a:pt x="27" y="91"/>
                      <a:pt x="25" y="91"/>
                    </a:cubicBezTo>
                    <a:cubicBezTo>
                      <a:pt x="22" y="91"/>
                      <a:pt x="21" y="94"/>
                      <a:pt x="21" y="96"/>
                    </a:cubicBezTo>
                    <a:cubicBezTo>
                      <a:pt x="17" y="96"/>
                      <a:pt x="17" y="96"/>
                      <a:pt x="17" y="96"/>
                    </a:cubicBezTo>
                    <a:cubicBezTo>
                      <a:pt x="15" y="96"/>
                      <a:pt x="14" y="97"/>
                      <a:pt x="13" y="99"/>
                    </a:cubicBezTo>
                    <a:cubicBezTo>
                      <a:pt x="11" y="99"/>
                      <a:pt x="11" y="99"/>
                      <a:pt x="11" y="99"/>
                    </a:cubicBezTo>
                    <a:cubicBezTo>
                      <a:pt x="11" y="97"/>
                      <a:pt x="11" y="97"/>
                      <a:pt x="11" y="97"/>
                    </a:cubicBezTo>
                    <a:cubicBezTo>
                      <a:pt x="11" y="96"/>
                      <a:pt x="20" y="87"/>
                      <a:pt x="21" y="86"/>
                    </a:cubicBezTo>
                    <a:cubicBezTo>
                      <a:pt x="25" y="85"/>
                      <a:pt x="30" y="87"/>
                      <a:pt x="30" y="83"/>
                    </a:cubicBezTo>
                    <a:cubicBezTo>
                      <a:pt x="30" y="82"/>
                      <a:pt x="30" y="81"/>
                      <a:pt x="30" y="81"/>
                    </a:cubicBezTo>
                    <a:cubicBezTo>
                      <a:pt x="29" y="82"/>
                      <a:pt x="27" y="83"/>
                      <a:pt x="25" y="83"/>
                    </a:cubicBezTo>
                    <a:cubicBezTo>
                      <a:pt x="21" y="83"/>
                      <a:pt x="20" y="80"/>
                      <a:pt x="17" y="80"/>
                    </a:cubicBezTo>
                    <a:cubicBezTo>
                      <a:pt x="15" y="80"/>
                      <a:pt x="15" y="81"/>
                      <a:pt x="14" y="81"/>
                    </a:cubicBezTo>
                    <a:cubicBezTo>
                      <a:pt x="13" y="81"/>
                      <a:pt x="12" y="81"/>
                      <a:pt x="12" y="80"/>
                    </a:cubicBezTo>
                    <a:cubicBezTo>
                      <a:pt x="12" y="76"/>
                      <a:pt x="20" y="75"/>
                      <a:pt x="20" y="71"/>
                    </a:cubicBezTo>
                    <a:cubicBezTo>
                      <a:pt x="20" y="67"/>
                      <a:pt x="18" y="66"/>
                      <a:pt x="18" y="63"/>
                    </a:cubicBezTo>
                    <a:cubicBezTo>
                      <a:pt x="23" y="63"/>
                      <a:pt x="30" y="60"/>
                      <a:pt x="31" y="57"/>
                    </a:cubicBezTo>
                    <a:cubicBezTo>
                      <a:pt x="31" y="53"/>
                      <a:pt x="31" y="53"/>
                      <a:pt x="31" y="53"/>
                    </a:cubicBezTo>
                    <a:cubicBezTo>
                      <a:pt x="28" y="53"/>
                      <a:pt x="24" y="53"/>
                      <a:pt x="24" y="50"/>
                    </a:cubicBezTo>
                    <a:cubicBezTo>
                      <a:pt x="24" y="48"/>
                      <a:pt x="26" y="47"/>
                      <a:pt x="26" y="46"/>
                    </a:cubicBezTo>
                    <a:cubicBezTo>
                      <a:pt x="25" y="46"/>
                      <a:pt x="24" y="46"/>
                      <a:pt x="24" y="46"/>
                    </a:cubicBezTo>
                    <a:cubicBezTo>
                      <a:pt x="21" y="46"/>
                      <a:pt x="19" y="47"/>
                      <a:pt x="17" y="47"/>
                    </a:cubicBezTo>
                    <a:cubicBezTo>
                      <a:pt x="14" y="47"/>
                      <a:pt x="12" y="47"/>
                      <a:pt x="12" y="45"/>
                    </a:cubicBezTo>
                    <a:cubicBezTo>
                      <a:pt x="12" y="42"/>
                      <a:pt x="15" y="41"/>
                      <a:pt x="15" y="39"/>
                    </a:cubicBezTo>
                    <a:cubicBezTo>
                      <a:pt x="15" y="36"/>
                      <a:pt x="14" y="35"/>
                      <a:pt x="15" y="33"/>
                    </a:cubicBezTo>
                    <a:cubicBezTo>
                      <a:pt x="13" y="33"/>
                      <a:pt x="11" y="32"/>
                      <a:pt x="10" y="32"/>
                    </a:cubicBezTo>
                    <a:cubicBezTo>
                      <a:pt x="9" y="34"/>
                      <a:pt x="10" y="35"/>
                      <a:pt x="10" y="36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8" y="34"/>
                      <a:pt x="8" y="33"/>
                      <a:pt x="8" y="31"/>
                    </a:cubicBezTo>
                    <a:cubicBezTo>
                      <a:pt x="8" y="31"/>
                      <a:pt x="8" y="30"/>
                      <a:pt x="9" y="29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7" y="27"/>
                      <a:pt x="5" y="26"/>
                      <a:pt x="5" y="25"/>
                    </a:cubicBezTo>
                    <a:cubicBezTo>
                      <a:pt x="5" y="23"/>
                      <a:pt x="7" y="21"/>
                      <a:pt x="7" y="21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3" y="18"/>
                      <a:pt x="0" y="17"/>
                      <a:pt x="0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15"/>
                      <a:pt x="6" y="16"/>
                      <a:pt x="7" y="16"/>
                    </a:cubicBezTo>
                    <a:cubicBezTo>
                      <a:pt x="7" y="16"/>
                      <a:pt x="8" y="15"/>
                      <a:pt x="8" y="14"/>
                    </a:cubicBezTo>
                    <a:cubicBezTo>
                      <a:pt x="7" y="14"/>
                      <a:pt x="7" y="13"/>
                      <a:pt x="7" y="12"/>
                    </a:cubicBezTo>
                    <a:cubicBezTo>
                      <a:pt x="7" y="10"/>
                      <a:pt x="9" y="9"/>
                      <a:pt x="11" y="9"/>
                    </a:cubicBezTo>
                    <a:cubicBezTo>
                      <a:pt x="11" y="6"/>
                      <a:pt x="12" y="5"/>
                      <a:pt x="12" y="4"/>
                    </a:cubicBezTo>
                    <a:cubicBezTo>
                      <a:pt x="12" y="2"/>
                      <a:pt x="15" y="0"/>
                      <a:pt x="16" y="0"/>
                    </a:cubicBezTo>
                    <a:cubicBezTo>
                      <a:pt x="19" y="0"/>
                      <a:pt x="23" y="0"/>
                      <a:pt x="25" y="0"/>
                    </a:cubicBezTo>
                    <a:cubicBezTo>
                      <a:pt x="26" y="0"/>
                      <a:pt x="28" y="2"/>
                      <a:pt x="28" y="3"/>
                    </a:cubicBezTo>
                    <a:cubicBezTo>
                      <a:pt x="28" y="7"/>
                      <a:pt x="21" y="6"/>
                      <a:pt x="20" y="10"/>
                    </a:cubicBezTo>
                    <a:cubicBezTo>
                      <a:pt x="20" y="11"/>
                      <a:pt x="21" y="12"/>
                      <a:pt x="21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9" y="21"/>
                      <a:pt x="30" y="24"/>
                      <a:pt x="30" y="30"/>
                    </a:cubicBezTo>
                    <a:cubicBezTo>
                      <a:pt x="29" y="30"/>
                      <a:pt x="28" y="31"/>
                      <a:pt x="28" y="32"/>
                    </a:cubicBezTo>
                    <a:cubicBezTo>
                      <a:pt x="31" y="33"/>
                      <a:pt x="32" y="32"/>
                      <a:pt x="35" y="33"/>
                    </a:cubicBezTo>
                    <a:cubicBezTo>
                      <a:pt x="40" y="34"/>
                      <a:pt x="39" y="41"/>
                      <a:pt x="43" y="45"/>
                    </a:cubicBezTo>
                    <a:cubicBezTo>
                      <a:pt x="47" y="49"/>
                      <a:pt x="55" y="51"/>
                      <a:pt x="55" y="58"/>
                    </a:cubicBezTo>
                    <a:cubicBezTo>
                      <a:pt x="55" y="60"/>
                      <a:pt x="58" y="62"/>
                      <a:pt x="58" y="64"/>
                    </a:cubicBezTo>
                    <a:cubicBezTo>
                      <a:pt x="58" y="65"/>
                      <a:pt x="57" y="66"/>
                      <a:pt x="57" y="66"/>
                    </a:cubicBezTo>
                    <a:cubicBezTo>
                      <a:pt x="57" y="68"/>
                      <a:pt x="57" y="68"/>
                      <a:pt x="57" y="68"/>
                    </a:cubicBezTo>
                    <a:cubicBezTo>
                      <a:pt x="59" y="68"/>
                      <a:pt x="59" y="67"/>
                      <a:pt x="60" y="66"/>
                    </a:cubicBezTo>
                    <a:lnTo>
                      <a:pt x="59" y="6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2" name="Freeform 86">
                <a:extLst>
                  <a:ext uri="{FF2B5EF4-FFF2-40B4-BE49-F238E27FC236}">
                    <a16:creationId xmlns:a16="http://schemas.microsoft.com/office/drawing/2014/main" id="{6C0CB7E3-E838-49C1-94DA-8B9AFBE621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7905" y="3293704"/>
                <a:ext cx="7791" cy="7791"/>
              </a:xfrm>
              <a:custGeom>
                <a:avLst/>
                <a:gdLst>
                  <a:gd name="T0" fmla="*/ 2 w 3"/>
                  <a:gd name="T1" fmla="*/ 0 h 3"/>
                  <a:gd name="T2" fmla="*/ 0 w 3"/>
                  <a:gd name="T3" fmla="*/ 3 h 3"/>
                  <a:gd name="T4" fmla="*/ 3 w 3"/>
                  <a:gd name="T5" fmla="*/ 3 h 3"/>
                  <a:gd name="T6" fmla="*/ 3 w 3"/>
                  <a:gd name="T7" fmla="*/ 0 h 3"/>
                  <a:gd name="T8" fmla="*/ 2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1" y="3"/>
                      <a:pt x="2" y="3"/>
                      <a:pt x="3" y="3"/>
                    </a:cubicBezTo>
                    <a:cubicBezTo>
                      <a:pt x="3" y="2"/>
                      <a:pt x="3" y="1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3" name="Freeform 150">
                <a:extLst>
                  <a:ext uri="{FF2B5EF4-FFF2-40B4-BE49-F238E27FC236}">
                    <a16:creationId xmlns:a16="http://schemas.microsoft.com/office/drawing/2014/main" id="{8DF45B48-6BBE-4957-94CA-EF83DE9854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5019" y="3719642"/>
                <a:ext cx="58437" cy="37659"/>
              </a:xfrm>
              <a:custGeom>
                <a:avLst/>
                <a:gdLst>
                  <a:gd name="T0" fmla="*/ 0 w 23"/>
                  <a:gd name="T1" fmla="*/ 3 h 15"/>
                  <a:gd name="T2" fmla="*/ 0 w 23"/>
                  <a:gd name="T3" fmla="*/ 5 h 15"/>
                  <a:gd name="T4" fmla="*/ 4 w 23"/>
                  <a:gd name="T5" fmla="*/ 6 h 15"/>
                  <a:gd name="T6" fmla="*/ 18 w 23"/>
                  <a:gd name="T7" fmla="*/ 14 h 15"/>
                  <a:gd name="T8" fmla="*/ 20 w 23"/>
                  <a:gd name="T9" fmla="*/ 15 h 15"/>
                  <a:gd name="T10" fmla="*/ 22 w 23"/>
                  <a:gd name="T11" fmla="*/ 13 h 15"/>
                  <a:gd name="T12" fmla="*/ 20 w 23"/>
                  <a:gd name="T13" fmla="*/ 8 h 15"/>
                  <a:gd name="T14" fmla="*/ 22 w 23"/>
                  <a:gd name="T15" fmla="*/ 5 h 15"/>
                  <a:gd name="T16" fmla="*/ 23 w 23"/>
                  <a:gd name="T17" fmla="*/ 2 h 15"/>
                  <a:gd name="T18" fmla="*/ 13 w 23"/>
                  <a:gd name="T19" fmla="*/ 4 h 15"/>
                  <a:gd name="T20" fmla="*/ 0 w 23"/>
                  <a:gd name="T21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" h="15">
                    <a:moveTo>
                      <a:pt x="0" y="3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1" y="6"/>
                      <a:pt x="4" y="6"/>
                      <a:pt x="4" y="6"/>
                    </a:cubicBezTo>
                    <a:cubicBezTo>
                      <a:pt x="9" y="8"/>
                      <a:pt x="13" y="12"/>
                      <a:pt x="18" y="14"/>
                    </a:cubicBezTo>
                    <a:cubicBezTo>
                      <a:pt x="18" y="14"/>
                      <a:pt x="19" y="15"/>
                      <a:pt x="20" y="15"/>
                    </a:cubicBezTo>
                    <a:cubicBezTo>
                      <a:pt x="21" y="15"/>
                      <a:pt x="22" y="14"/>
                      <a:pt x="22" y="13"/>
                    </a:cubicBezTo>
                    <a:cubicBezTo>
                      <a:pt x="22" y="10"/>
                      <a:pt x="20" y="10"/>
                      <a:pt x="20" y="8"/>
                    </a:cubicBezTo>
                    <a:cubicBezTo>
                      <a:pt x="20" y="7"/>
                      <a:pt x="22" y="5"/>
                      <a:pt x="22" y="5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18" y="1"/>
                      <a:pt x="17" y="4"/>
                      <a:pt x="13" y="4"/>
                    </a:cubicBezTo>
                    <a:cubicBezTo>
                      <a:pt x="9" y="4"/>
                      <a:pt x="6" y="0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4" name="Freeform 151">
                <a:extLst>
                  <a:ext uri="{FF2B5EF4-FFF2-40B4-BE49-F238E27FC236}">
                    <a16:creationId xmlns:a16="http://schemas.microsoft.com/office/drawing/2014/main" id="{40D83DEA-5206-44CF-8314-8FE44594CF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5804" y="3604068"/>
                <a:ext cx="19480" cy="38957"/>
              </a:xfrm>
              <a:custGeom>
                <a:avLst/>
                <a:gdLst>
                  <a:gd name="T0" fmla="*/ 2 w 8"/>
                  <a:gd name="T1" fmla="*/ 3 h 15"/>
                  <a:gd name="T2" fmla="*/ 7 w 8"/>
                  <a:gd name="T3" fmla="*/ 0 h 15"/>
                  <a:gd name="T4" fmla="*/ 8 w 8"/>
                  <a:gd name="T5" fmla="*/ 3 h 15"/>
                  <a:gd name="T6" fmla="*/ 5 w 8"/>
                  <a:gd name="T7" fmla="*/ 15 h 15"/>
                  <a:gd name="T8" fmla="*/ 0 w 8"/>
                  <a:gd name="T9" fmla="*/ 4 h 15"/>
                  <a:gd name="T10" fmla="*/ 2 w 8"/>
                  <a:gd name="T11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15">
                    <a:moveTo>
                      <a:pt x="2" y="3"/>
                    </a:moveTo>
                    <a:cubicBezTo>
                      <a:pt x="4" y="3"/>
                      <a:pt x="5" y="0"/>
                      <a:pt x="7" y="0"/>
                    </a:cubicBezTo>
                    <a:cubicBezTo>
                      <a:pt x="7" y="2"/>
                      <a:pt x="7" y="3"/>
                      <a:pt x="8" y="3"/>
                    </a:cubicBezTo>
                    <a:cubicBezTo>
                      <a:pt x="7" y="7"/>
                      <a:pt x="6" y="13"/>
                      <a:pt x="5" y="15"/>
                    </a:cubicBezTo>
                    <a:cubicBezTo>
                      <a:pt x="2" y="14"/>
                      <a:pt x="2" y="6"/>
                      <a:pt x="0" y="4"/>
                    </a:cubicBezTo>
                    <a:cubicBezTo>
                      <a:pt x="1" y="4"/>
                      <a:pt x="2" y="3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5" name="Freeform 152">
                <a:extLst>
                  <a:ext uri="{FF2B5EF4-FFF2-40B4-BE49-F238E27FC236}">
                    <a16:creationId xmlns:a16="http://schemas.microsoft.com/office/drawing/2014/main" id="{4F2B48A3-3A5E-492E-96AF-6A6A8A42AA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0611" y="3648220"/>
                <a:ext cx="29868" cy="53244"/>
              </a:xfrm>
              <a:custGeom>
                <a:avLst/>
                <a:gdLst>
                  <a:gd name="T0" fmla="*/ 3 w 12"/>
                  <a:gd name="T1" fmla="*/ 9 h 21"/>
                  <a:gd name="T2" fmla="*/ 0 w 12"/>
                  <a:gd name="T3" fmla="*/ 3 h 21"/>
                  <a:gd name="T4" fmla="*/ 6 w 12"/>
                  <a:gd name="T5" fmla="*/ 0 h 21"/>
                  <a:gd name="T6" fmla="*/ 10 w 12"/>
                  <a:gd name="T7" fmla="*/ 1 h 21"/>
                  <a:gd name="T8" fmla="*/ 12 w 12"/>
                  <a:gd name="T9" fmla="*/ 13 h 21"/>
                  <a:gd name="T10" fmla="*/ 4 w 12"/>
                  <a:gd name="T11" fmla="*/ 21 h 21"/>
                  <a:gd name="T12" fmla="*/ 1 w 12"/>
                  <a:gd name="T13" fmla="*/ 15 h 21"/>
                  <a:gd name="T14" fmla="*/ 3 w 12"/>
                  <a:gd name="T15" fmla="*/ 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21">
                    <a:moveTo>
                      <a:pt x="3" y="9"/>
                    </a:moveTo>
                    <a:cubicBezTo>
                      <a:pt x="3" y="7"/>
                      <a:pt x="0" y="6"/>
                      <a:pt x="0" y="3"/>
                    </a:cubicBezTo>
                    <a:cubicBezTo>
                      <a:pt x="3" y="3"/>
                      <a:pt x="4" y="0"/>
                      <a:pt x="6" y="0"/>
                    </a:cubicBezTo>
                    <a:cubicBezTo>
                      <a:pt x="8" y="0"/>
                      <a:pt x="9" y="1"/>
                      <a:pt x="10" y="1"/>
                    </a:cubicBezTo>
                    <a:cubicBezTo>
                      <a:pt x="12" y="6"/>
                      <a:pt x="12" y="9"/>
                      <a:pt x="12" y="13"/>
                    </a:cubicBezTo>
                    <a:cubicBezTo>
                      <a:pt x="12" y="17"/>
                      <a:pt x="6" y="21"/>
                      <a:pt x="4" y="21"/>
                    </a:cubicBezTo>
                    <a:cubicBezTo>
                      <a:pt x="1" y="21"/>
                      <a:pt x="1" y="18"/>
                      <a:pt x="1" y="15"/>
                    </a:cubicBezTo>
                    <a:cubicBezTo>
                      <a:pt x="2" y="13"/>
                      <a:pt x="3" y="11"/>
                      <a:pt x="3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6" name="Freeform 153">
                <a:extLst>
                  <a:ext uri="{FF2B5EF4-FFF2-40B4-BE49-F238E27FC236}">
                    <a16:creationId xmlns:a16="http://schemas.microsoft.com/office/drawing/2014/main" id="{265CAF50-062B-4E1F-919B-287B1BE31F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2439" y="3680685"/>
                <a:ext cx="15583" cy="10388"/>
              </a:xfrm>
              <a:custGeom>
                <a:avLst/>
                <a:gdLst>
                  <a:gd name="T0" fmla="*/ 6 w 6"/>
                  <a:gd name="T1" fmla="*/ 3 h 4"/>
                  <a:gd name="T2" fmla="*/ 4 w 6"/>
                  <a:gd name="T3" fmla="*/ 4 h 4"/>
                  <a:gd name="T4" fmla="*/ 0 w 6"/>
                  <a:gd name="T5" fmla="*/ 2 h 4"/>
                  <a:gd name="T6" fmla="*/ 4 w 6"/>
                  <a:gd name="T7" fmla="*/ 0 h 4"/>
                  <a:gd name="T8" fmla="*/ 6 w 6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4">
                    <a:moveTo>
                      <a:pt x="6" y="3"/>
                    </a:moveTo>
                    <a:cubicBezTo>
                      <a:pt x="6" y="4"/>
                      <a:pt x="4" y="4"/>
                      <a:pt x="4" y="4"/>
                    </a:cubicBezTo>
                    <a:cubicBezTo>
                      <a:pt x="2" y="4"/>
                      <a:pt x="0" y="2"/>
                      <a:pt x="0" y="2"/>
                    </a:cubicBezTo>
                    <a:cubicBezTo>
                      <a:pt x="2" y="1"/>
                      <a:pt x="3" y="0"/>
                      <a:pt x="4" y="0"/>
                    </a:cubicBezTo>
                    <a:cubicBezTo>
                      <a:pt x="4" y="0"/>
                      <a:pt x="6" y="2"/>
                      <a:pt x="6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7" name="Freeform 154">
                <a:extLst>
                  <a:ext uri="{FF2B5EF4-FFF2-40B4-BE49-F238E27FC236}">
                    <a16:creationId xmlns:a16="http://schemas.microsoft.com/office/drawing/2014/main" id="{99A49D5B-97ED-4DA4-8F1D-431D3A7768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3075" y="3257344"/>
                <a:ext cx="20778" cy="23376"/>
              </a:xfrm>
              <a:custGeom>
                <a:avLst/>
                <a:gdLst>
                  <a:gd name="T0" fmla="*/ 7 w 8"/>
                  <a:gd name="T1" fmla="*/ 6 h 9"/>
                  <a:gd name="T2" fmla="*/ 0 w 8"/>
                  <a:gd name="T3" fmla="*/ 3 h 9"/>
                  <a:gd name="T4" fmla="*/ 0 w 8"/>
                  <a:gd name="T5" fmla="*/ 0 h 9"/>
                  <a:gd name="T6" fmla="*/ 6 w 8"/>
                  <a:gd name="T7" fmla="*/ 0 h 9"/>
                  <a:gd name="T8" fmla="*/ 8 w 8"/>
                  <a:gd name="T9" fmla="*/ 5 h 9"/>
                  <a:gd name="T10" fmla="*/ 7 w 8"/>
                  <a:gd name="T11" fmla="*/ 9 h 9"/>
                  <a:gd name="T12" fmla="*/ 7 w 8"/>
                  <a:gd name="T13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9">
                    <a:moveTo>
                      <a:pt x="7" y="6"/>
                    </a:moveTo>
                    <a:cubicBezTo>
                      <a:pt x="3" y="6"/>
                      <a:pt x="0" y="5"/>
                      <a:pt x="0" y="3"/>
                    </a:cubicBezTo>
                    <a:cubicBezTo>
                      <a:pt x="0" y="2"/>
                      <a:pt x="0" y="0"/>
                      <a:pt x="0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3"/>
                      <a:pt x="8" y="3"/>
                      <a:pt x="8" y="5"/>
                    </a:cubicBezTo>
                    <a:cubicBezTo>
                      <a:pt x="8" y="8"/>
                      <a:pt x="7" y="7"/>
                      <a:pt x="7" y="9"/>
                    </a:cubicBezTo>
                    <a:cubicBezTo>
                      <a:pt x="7" y="8"/>
                      <a:pt x="7" y="7"/>
                      <a:pt x="7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8" name="Freeform 155">
                <a:extLst>
                  <a:ext uri="{FF2B5EF4-FFF2-40B4-BE49-F238E27FC236}">
                    <a16:creationId xmlns:a16="http://schemas.microsoft.com/office/drawing/2014/main" id="{D04DFFA6-D94E-47A1-BD8A-D86CAF83EB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6450" y="3235267"/>
                <a:ext cx="33763" cy="48048"/>
              </a:xfrm>
              <a:custGeom>
                <a:avLst/>
                <a:gdLst>
                  <a:gd name="T0" fmla="*/ 2 w 13"/>
                  <a:gd name="T1" fmla="*/ 17 h 19"/>
                  <a:gd name="T2" fmla="*/ 6 w 13"/>
                  <a:gd name="T3" fmla="*/ 14 h 19"/>
                  <a:gd name="T4" fmla="*/ 0 w 13"/>
                  <a:gd name="T5" fmla="*/ 9 h 19"/>
                  <a:gd name="T6" fmla="*/ 6 w 13"/>
                  <a:gd name="T7" fmla="*/ 0 h 19"/>
                  <a:gd name="T8" fmla="*/ 13 w 13"/>
                  <a:gd name="T9" fmla="*/ 8 h 19"/>
                  <a:gd name="T10" fmla="*/ 4 w 13"/>
                  <a:gd name="T11" fmla="*/ 19 h 19"/>
                  <a:gd name="T12" fmla="*/ 0 w 13"/>
                  <a:gd name="T13" fmla="*/ 18 h 19"/>
                  <a:gd name="T14" fmla="*/ 2 w 13"/>
                  <a:gd name="T15" fmla="*/ 16 h 19"/>
                  <a:gd name="T16" fmla="*/ 2 w 13"/>
                  <a:gd name="T17" fmla="*/ 1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19">
                    <a:moveTo>
                      <a:pt x="2" y="17"/>
                    </a:moveTo>
                    <a:cubicBezTo>
                      <a:pt x="4" y="17"/>
                      <a:pt x="6" y="15"/>
                      <a:pt x="6" y="14"/>
                    </a:cubicBezTo>
                    <a:cubicBezTo>
                      <a:pt x="3" y="13"/>
                      <a:pt x="0" y="11"/>
                      <a:pt x="0" y="9"/>
                    </a:cubicBezTo>
                    <a:cubicBezTo>
                      <a:pt x="0" y="8"/>
                      <a:pt x="4" y="0"/>
                      <a:pt x="6" y="0"/>
                    </a:cubicBezTo>
                    <a:cubicBezTo>
                      <a:pt x="11" y="0"/>
                      <a:pt x="12" y="3"/>
                      <a:pt x="13" y="8"/>
                    </a:cubicBezTo>
                    <a:cubicBezTo>
                      <a:pt x="8" y="9"/>
                      <a:pt x="11" y="19"/>
                      <a:pt x="4" y="19"/>
                    </a:cubicBezTo>
                    <a:cubicBezTo>
                      <a:pt x="2" y="19"/>
                      <a:pt x="0" y="18"/>
                      <a:pt x="0" y="18"/>
                    </a:cubicBezTo>
                    <a:cubicBezTo>
                      <a:pt x="0" y="17"/>
                      <a:pt x="1" y="16"/>
                      <a:pt x="2" y="16"/>
                    </a:cubicBezTo>
                    <a:lnTo>
                      <a:pt x="2" y="1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9" name="Freeform 156">
                <a:extLst>
                  <a:ext uri="{FF2B5EF4-FFF2-40B4-BE49-F238E27FC236}">
                    <a16:creationId xmlns:a16="http://schemas.microsoft.com/office/drawing/2014/main" id="{81C319D0-D0A9-4B74-A22E-73A93B9D24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0593" y="3180726"/>
                <a:ext cx="19480" cy="28569"/>
              </a:xfrm>
              <a:custGeom>
                <a:avLst/>
                <a:gdLst>
                  <a:gd name="T0" fmla="*/ 6 w 8"/>
                  <a:gd name="T1" fmla="*/ 4 h 11"/>
                  <a:gd name="T2" fmla="*/ 1 w 8"/>
                  <a:gd name="T3" fmla="*/ 11 h 11"/>
                  <a:gd name="T4" fmla="*/ 1 w 8"/>
                  <a:gd name="T5" fmla="*/ 8 h 11"/>
                  <a:gd name="T6" fmla="*/ 8 w 8"/>
                  <a:gd name="T7" fmla="*/ 0 h 11"/>
                  <a:gd name="T8" fmla="*/ 6 w 8"/>
                  <a:gd name="T9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1">
                    <a:moveTo>
                      <a:pt x="6" y="4"/>
                    </a:moveTo>
                    <a:cubicBezTo>
                      <a:pt x="6" y="7"/>
                      <a:pt x="3" y="9"/>
                      <a:pt x="1" y="11"/>
                    </a:cubicBezTo>
                    <a:cubicBezTo>
                      <a:pt x="0" y="10"/>
                      <a:pt x="1" y="9"/>
                      <a:pt x="1" y="8"/>
                    </a:cubicBezTo>
                    <a:cubicBezTo>
                      <a:pt x="1" y="6"/>
                      <a:pt x="3" y="1"/>
                      <a:pt x="8" y="0"/>
                    </a:cubicBezTo>
                    <a:cubicBezTo>
                      <a:pt x="7" y="2"/>
                      <a:pt x="6" y="3"/>
                      <a:pt x="6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0" name="Freeform 7">
                <a:extLst>
                  <a:ext uri="{FF2B5EF4-FFF2-40B4-BE49-F238E27FC236}">
                    <a16:creationId xmlns:a16="http://schemas.microsoft.com/office/drawing/2014/main" id="{91852B6B-8B3E-4623-9E8D-E258869DC4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9410" y="3604068"/>
                <a:ext cx="803176" cy="694747"/>
              </a:xfrm>
              <a:custGeom>
                <a:avLst/>
                <a:gdLst>
                  <a:gd name="T0" fmla="*/ 66 w 304"/>
                  <a:gd name="T1" fmla="*/ 100 h 263"/>
                  <a:gd name="T2" fmla="*/ 73 w 304"/>
                  <a:gd name="T3" fmla="*/ 81 h 263"/>
                  <a:gd name="T4" fmla="*/ 79 w 304"/>
                  <a:gd name="T5" fmla="*/ 55 h 263"/>
                  <a:gd name="T6" fmla="*/ 81 w 304"/>
                  <a:gd name="T7" fmla="*/ 49 h 263"/>
                  <a:gd name="T8" fmla="*/ 70 w 304"/>
                  <a:gd name="T9" fmla="*/ 50 h 263"/>
                  <a:gd name="T10" fmla="*/ 41 w 304"/>
                  <a:gd name="T11" fmla="*/ 50 h 263"/>
                  <a:gd name="T12" fmla="*/ 17 w 304"/>
                  <a:gd name="T13" fmla="*/ 51 h 263"/>
                  <a:gd name="T14" fmla="*/ 17 w 304"/>
                  <a:gd name="T15" fmla="*/ 49 h 263"/>
                  <a:gd name="T16" fmla="*/ 0 w 304"/>
                  <a:gd name="T17" fmla="*/ 35 h 263"/>
                  <a:gd name="T18" fmla="*/ 6 w 304"/>
                  <a:gd name="T19" fmla="*/ 24 h 263"/>
                  <a:gd name="T20" fmla="*/ 27 w 304"/>
                  <a:gd name="T21" fmla="*/ 13 h 263"/>
                  <a:gd name="T22" fmla="*/ 31 w 304"/>
                  <a:gd name="T23" fmla="*/ 8 h 263"/>
                  <a:gd name="T24" fmla="*/ 52 w 304"/>
                  <a:gd name="T25" fmla="*/ 2 h 263"/>
                  <a:gd name="T26" fmla="*/ 83 w 304"/>
                  <a:gd name="T27" fmla="*/ 4 h 263"/>
                  <a:gd name="T28" fmla="*/ 113 w 304"/>
                  <a:gd name="T29" fmla="*/ 10 h 263"/>
                  <a:gd name="T30" fmla="*/ 145 w 304"/>
                  <a:gd name="T31" fmla="*/ 13 h 263"/>
                  <a:gd name="T32" fmla="*/ 166 w 304"/>
                  <a:gd name="T33" fmla="*/ 28 h 263"/>
                  <a:gd name="T34" fmla="*/ 180 w 304"/>
                  <a:gd name="T35" fmla="*/ 21 h 263"/>
                  <a:gd name="T36" fmla="*/ 182 w 304"/>
                  <a:gd name="T37" fmla="*/ 28 h 263"/>
                  <a:gd name="T38" fmla="*/ 188 w 304"/>
                  <a:gd name="T39" fmla="*/ 42 h 263"/>
                  <a:gd name="T40" fmla="*/ 201 w 304"/>
                  <a:gd name="T41" fmla="*/ 49 h 263"/>
                  <a:gd name="T42" fmla="*/ 227 w 304"/>
                  <a:gd name="T43" fmla="*/ 49 h 263"/>
                  <a:gd name="T44" fmla="*/ 233 w 304"/>
                  <a:gd name="T45" fmla="*/ 40 h 263"/>
                  <a:gd name="T46" fmla="*/ 252 w 304"/>
                  <a:gd name="T47" fmla="*/ 33 h 263"/>
                  <a:gd name="T48" fmla="*/ 285 w 304"/>
                  <a:gd name="T49" fmla="*/ 47 h 263"/>
                  <a:gd name="T50" fmla="*/ 289 w 304"/>
                  <a:gd name="T51" fmla="*/ 62 h 263"/>
                  <a:gd name="T52" fmla="*/ 283 w 304"/>
                  <a:gd name="T53" fmla="*/ 77 h 263"/>
                  <a:gd name="T54" fmla="*/ 284 w 304"/>
                  <a:gd name="T55" fmla="*/ 89 h 263"/>
                  <a:gd name="T56" fmla="*/ 292 w 304"/>
                  <a:gd name="T57" fmla="*/ 101 h 263"/>
                  <a:gd name="T58" fmla="*/ 289 w 304"/>
                  <a:gd name="T59" fmla="*/ 116 h 263"/>
                  <a:gd name="T60" fmla="*/ 291 w 304"/>
                  <a:gd name="T61" fmla="*/ 151 h 263"/>
                  <a:gd name="T62" fmla="*/ 291 w 304"/>
                  <a:gd name="T63" fmla="*/ 156 h 263"/>
                  <a:gd name="T64" fmla="*/ 255 w 304"/>
                  <a:gd name="T65" fmla="*/ 150 h 263"/>
                  <a:gd name="T66" fmla="*/ 240 w 304"/>
                  <a:gd name="T67" fmla="*/ 142 h 263"/>
                  <a:gd name="T68" fmla="*/ 216 w 304"/>
                  <a:gd name="T69" fmla="*/ 134 h 263"/>
                  <a:gd name="T70" fmla="*/ 204 w 304"/>
                  <a:gd name="T71" fmla="*/ 124 h 263"/>
                  <a:gd name="T72" fmla="*/ 180 w 304"/>
                  <a:gd name="T73" fmla="*/ 118 h 263"/>
                  <a:gd name="T74" fmla="*/ 197 w 304"/>
                  <a:gd name="T75" fmla="*/ 146 h 263"/>
                  <a:gd name="T76" fmla="*/ 205 w 304"/>
                  <a:gd name="T77" fmla="*/ 147 h 263"/>
                  <a:gd name="T78" fmla="*/ 203 w 304"/>
                  <a:gd name="T79" fmla="*/ 159 h 263"/>
                  <a:gd name="T80" fmla="*/ 246 w 304"/>
                  <a:gd name="T81" fmla="*/ 146 h 263"/>
                  <a:gd name="T82" fmla="*/ 264 w 304"/>
                  <a:gd name="T83" fmla="*/ 169 h 263"/>
                  <a:gd name="T84" fmla="*/ 269 w 304"/>
                  <a:gd name="T85" fmla="*/ 175 h 263"/>
                  <a:gd name="T86" fmla="*/ 266 w 304"/>
                  <a:gd name="T87" fmla="*/ 196 h 263"/>
                  <a:gd name="T88" fmla="*/ 254 w 304"/>
                  <a:gd name="T89" fmla="*/ 209 h 263"/>
                  <a:gd name="T90" fmla="*/ 237 w 304"/>
                  <a:gd name="T91" fmla="*/ 225 h 263"/>
                  <a:gd name="T92" fmla="*/ 213 w 304"/>
                  <a:gd name="T93" fmla="*/ 239 h 263"/>
                  <a:gd name="T94" fmla="*/ 172 w 304"/>
                  <a:gd name="T95" fmla="*/ 256 h 263"/>
                  <a:gd name="T96" fmla="*/ 152 w 304"/>
                  <a:gd name="T97" fmla="*/ 262 h 263"/>
                  <a:gd name="T98" fmla="*/ 141 w 304"/>
                  <a:gd name="T99" fmla="*/ 259 h 263"/>
                  <a:gd name="T100" fmla="*/ 136 w 304"/>
                  <a:gd name="T101" fmla="*/ 241 h 263"/>
                  <a:gd name="T102" fmla="*/ 129 w 304"/>
                  <a:gd name="T103" fmla="*/ 221 h 263"/>
                  <a:gd name="T104" fmla="*/ 105 w 304"/>
                  <a:gd name="T105" fmla="*/ 182 h 263"/>
                  <a:gd name="T106" fmla="*/ 100 w 304"/>
                  <a:gd name="T107" fmla="*/ 168 h 263"/>
                  <a:gd name="T108" fmla="*/ 91 w 304"/>
                  <a:gd name="T109" fmla="*/ 163 h 263"/>
                  <a:gd name="T110" fmla="*/ 85 w 304"/>
                  <a:gd name="T111" fmla="*/ 148 h 263"/>
                  <a:gd name="T112" fmla="*/ 70 w 304"/>
                  <a:gd name="T113" fmla="*/ 127 h 263"/>
                  <a:gd name="T114" fmla="*/ 72 w 304"/>
                  <a:gd name="T115" fmla="*/ 115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04" h="263">
                    <a:moveTo>
                      <a:pt x="72" y="115"/>
                    </a:moveTo>
                    <a:cubicBezTo>
                      <a:pt x="66" y="100"/>
                      <a:pt x="66" y="100"/>
                      <a:pt x="66" y="100"/>
                    </a:cubicBezTo>
                    <a:cubicBezTo>
                      <a:pt x="66" y="98"/>
                      <a:pt x="68" y="98"/>
                      <a:pt x="68" y="97"/>
                    </a:cubicBezTo>
                    <a:cubicBezTo>
                      <a:pt x="70" y="90"/>
                      <a:pt x="71" y="87"/>
                      <a:pt x="73" y="81"/>
                    </a:cubicBezTo>
                    <a:cubicBezTo>
                      <a:pt x="75" y="76"/>
                      <a:pt x="81" y="74"/>
                      <a:pt x="81" y="68"/>
                    </a:cubicBezTo>
                    <a:cubicBezTo>
                      <a:pt x="81" y="63"/>
                      <a:pt x="79" y="59"/>
                      <a:pt x="79" y="55"/>
                    </a:cubicBezTo>
                    <a:cubicBezTo>
                      <a:pt x="79" y="53"/>
                      <a:pt x="81" y="53"/>
                      <a:pt x="81" y="52"/>
                    </a:cubicBezTo>
                    <a:cubicBezTo>
                      <a:pt x="81" y="49"/>
                      <a:pt x="81" y="49"/>
                      <a:pt x="81" y="49"/>
                    </a:cubicBezTo>
                    <a:cubicBezTo>
                      <a:pt x="79" y="50"/>
                      <a:pt x="78" y="52"/>
                      <a:pt x="76" y="52"/>
                    </a:cubicBezTo>
                    <a:cubicBezTo>
                      <a:pt x="73" y="52"/>
                      <a:pt x="71" y="51"/>
                      <a:pt x="70" y="50"/>
                    </a:cubicBezTo>
                    <a:cubicBezTo>
                      <a:pt x="65" y="53"/>
                      <a:pt x="64" y="57"/>
                      <a:pt x="56" y="57"/>
                    </a:cubicBezTo>
                    <a:cubicBezTo>
                      <a:pt x="50" y="57"/>
                      <a:pt x="47" y="50"/>
                      <a:pt x="41" y="50"/>
                    </a:cubicBezTo>
                    <a:cubicBezTo>
                      <a:pt x="35" y="50"/>
                      <a:pt x="36" y="56"/>
                      <a:pt x="31" y="56"/>
                    </a:cubicBezTo>
                    <a:cubicBezTo>
                      <a:pt x="26" y="56"/>
                      <a:pt x="23" y="49"/>
                      <a:pt x="17" y="51"/>
                    </a:cubicBezTo>
                    <a:cubicBezTo>
                      <a:pt x="14" y="51"/>
                      <a:pt x="14" y="51"/>
                      <a:pt x="14" y="51"/>
                    </a:cubicBezTo>
                    <a:cubicBezTo>
                      <a:pt x="15" y="51"/>
                      <a:pt x="16" y="50"/>
                      <a:pt x="17" y="49"/>
                    </a:cubicBezTo>
                    <a:cubicBezTo>
                      <a:pt x="15" y="48"/>
                      <a:pt x="6" y="43"/>
                      <a:pt x="9" y="41"/>
                    </a:cubicBezTo>
                    <a:cubicBezTo>
                      <a:pt x="7" y="37"/>
                      <a:pt x="4" y="37"/>
                      <a:pt x="0" y="35"/>
                    </a:cubicBezTo>
                    <a:cubicBezTo>
                      <a:pt x="2" y="32"/>
                      <a:pt x="6" y="33"/>
                      <a:pt x="6" y="27"/>
                    </a:cubicBezTo>
                    <a:cubicBezTo>
                      <a:pt x="6" y="25"/>
                      <a:pt x="5" y="25"/>
                      <a:pt x="6" y="24"/>
                    </a:cubicBezTo>
                    <a:cubicBezTo>
                      <a:pt x="4" y="24"/>
                      <a:pt x="1" y="24"/>
                      <a:pt x="1" y="22"/>
                    </a:cubicBezTo>
                    <a:cubicBezTo>
                      <a:pt x="1" y="14"/>
                      <a:pt x="21" y="15"/>
                      <a:pt x="27" y="13"/>
                    </a:cubicBezTo>
                    <a:cubicBezTo>
                      <a:pt x="26" y="10"/>
                      <a:pt x="24" y="11"/>
                      <a:pt x="24" y="9"/>
                    </a:cubicBezTo>
                    <a:cubicBezTo>
                      <a:pt x="24" y="7"/>
                      <a:pt x="30" y="8"/>
                      <a:pt x="31" y="8"/>
                    </a:cubicBezTo>
                    <a:cubicBezTo>
                      <a:pt x="35" y="8"/>
                      <a:pt x="40" y="8"/>
                      <a:pt x="40" y="8"/>
                    </a:cubicBezTo>
                    <a:cubicBezTo>
                      <a:pt x="43" y="8"/>
                      <a:pt x="49" y="4"/>
                      <a:pt x="52" y="2"/>
                    </a:cubicBezTo>
                    <a:cubicBezTo>
                      <a:pt x="56" y="0"/>
                      <a:pt x="64" y="0"/>
                      <a:pt x="68" y="0"/>
                    </a:cubicBezTo>
                    <a:cubicBezTo>
                      <a:pt x="76" y="0"/>
                      <a:pt x="76" y="4"/>
                      <a:pt x="83" y="4"/>
                    </a:cubicBezTo>
                    <a:cubicBezTo>
                      <a:pt x="83" y="7"/>
                      <a:pt x="94" y="9"/>
                      <a:pt x="97" y="10"/>
                    </a:cubicBezTo>
                    <a:cubicBezTo>
                      <a:pt x="105" y="10"/>
                      <a:pt x="110" y="10"/>
                      <a:pt x="113" y="10"/>
                    </a:cubicBezTo>
                    <a:cubicBezTo>
                      <a:pt x="121" y="10"/>
                      <a:pt x="124" y="2"/>
                      <a:pt x="133" y="2"/>
                    </a:cubicBezTo>
                    <a:cubicBezTo>
                      <a:pt x="142" y="2"/>
                      <a:pt x="142" y="7"/>
                      <a:pt x="145" y="13"/>
                    </a:cubicBezTo>
                    <a:cubicBezTo>
                      <a:pt x="145" y="14"/>
                      <a:pt x="151" y="18"/>
                      <a:pt x="152" y="18"/>
                    </a:cubicBezTo>
                    <a:cubicBezTo>
                      <a:pt x="157" y="20"/>
                      <a:pt x="158" y="28"/>
                      <a:pt x="166" y="28"/>
                    </a:cubicBezTo>
                    <a:cubicBezTo>
                      <a:pt x="172" y="28"/>
                      <a:pt x="172" y="23"/>
                      <a:pt x="176" y="22"/>
                    </a:cubicBezTo>
                    <a:cubicBezTo>
                      <a:pt x="179" y="21"/>
                      <a:pt x="178" y="21"/>
                      <a:pt x="180" y="21"/>
                    </a:cubicBezTo>
                    <a:cubicBezTo>
                      <a:pt x="181" y="22"/>
                      <a:pt x="181" y="25"/>
                      <a:pt x="182" y="26"/>
                    </a:cubicBezTo>
                    <a:cubicBezTo>
                      <a:pt x="182" y="27"/>
                      <a:pt x="182" y="27"/>
                      <a:pt x="182" y="28"/>
                    </a:cubicBezTo>
                    <a:cubicBezTo>
                      <a:pt x="182" y="31"/>
                      <a:pt x="185" y="30"/>
                      <a:pt x="186" y="33"/>
                    </a:cubicBezTo>
                    <a:cubicBezTo>
                      <a:pt x="188" y="36"/>
                      <a:pt x="186" y="38"/>
                      <a:pt x="188" y="42"/>
                    </a:cubicBezTo>
                    <a:cubicBezTo>
                      <a:pt x="189" y="45"/>
                      <a:pt x="193" y="43"/>
                      <a:pt x="196" y="44"/>
                    </a:cubicBezTo>
                    <a:cubicBezTo>
                      <a:pt x="198" y="44"/>
                      <a:pt x="199" y="47"/>
                      <a:pt x="201" y="49"/>
                    </a:cubicBezTo>
                    <a:cubicBezTo>
                      <a:pt x="203" y="51"/>
                      <a:pt x="210" y="51"/>
                      <a:pt x="214" y="51"/>
                    </a:cubicBezTo>
                    <a:cubicBezTo>
                      <a:pt x="219" y="51"/>
                      <a:pt x="224" y="50"/>
                      <a:pt x="227" y="49"/>
                    </a:cubicBezTo>
                    <a:cubicBezTo>
                      <a:pt x="227" y="46"/>
                      <a:pt x="227" y="46"/>
                      <a:pt x="227" y="44"/>
                    </a:cubicBezTo>
                    <a:cubicBezTo>
                      <a:pt x="227" y="41"/>
                      <a:pt x="231" y="41"/>
                      <a:pt x="233" y="40"/>
                    </a:cubicBezTo>
                    <a:cubicBezTo>
                      <a:pt x="237" y="39"/>
                      <a:pt x="236" y="38"/>
                      <a:pt x="239" y="37"/>
                    </a:cubicBezTo>
                    <a:cubicBezTo>
                      <a:pt x="244" y="35"/>
                      <a:pt x="248" y="36"/>
                      <a:pt x="252" y="33"/>
                    </a:cubicBezTo>
                    <a:cubicBezTo>
                      <a:pt x="258" y="37"/>
                      <a:pt x="262" y="37"/>
                      <a:pt x="268" y="39"/>
                    </a:cubicBezTo>
                    <a:cubicBezTo>
                      <a:pt x="275" y="41"/>
                      <a:pt x="277" y="47"/>
                      <a:pt x="285" y="47"/>
                    </a:cubicBezTo>
                    <a:cubicBezTo>
                      <a:pt x="286" y="49"/>
                      <a:pt x="287" y="50"/>
                      <a:pt x="288" y="51"/>
                    </a:cubicBezTo>
                    <a:cubicBezTo>
                      <a:pt x="289" y="55"/>
                      <a:pt x="287" y="60"/>
                      <a:pt x="289" y="62"/>
                    </a:cubicBezTo>
                    <a:cubicBezTo>
                      <a:pt x="287" y="63"/>
                      <a:pt x="283" y="74"/>
                      <a:pt x="283" y="74"/>
                    </a:cubicBezTo>
                    <a:cubicBezTo>
                      <a:pt x="283" y="75"/>
                      <a:pt x="283" y="76"/>
                      <a:pt x="283" y="77"/>
                    </a:cubicBezTo>
                    <a:cubicBezTo>
                      <a:pt x="283" y="78"/>
                      <a:pt x="283" y="79"/>
                      <a:pt x="284" y="80"/>
                    </a:cubicBezTo>
                    <a:cubicBezTo>
                      <a:pt x="284" y="89"/>
                      <a:pt x="284" y="89"/>
                      <a:pt x="284" y="89"/>
                    </a:cubicBezTo>
                    <a:cubicBezTo>
                      <a:pt x="285" y="92"/>
                      <a:pt x="284" y="94"/>
                      <a:pt x="285" y="96"/>
                    </a:cubicBezTo>
                    <a:cubicBezTo>
                      <a:pt x="286" y="99"/>
                      <a:pt x="292" y="96"/>
                      <a:pt x="292" y="101"/>
                    </a:cubicBezTo>
                    <a:cubicBezTo>
                      <a:pt x="292" y="107"/>
                      <a:pt x="286" y="106"/>
                      <a:pt x="286" y="111"/>
                    </a:cubicBezTo>
                    <a:cubicBezTo>
                      <a:pt x="286" y="115"/>
                      <a:pt x="288" y="115"/>
                      <a:pt x="289" y="116"/>
                    </a:cubicBezTo>
                    <a:cubicBezTo>
                      <a:pt x="294" y="126"/>
                      <a:pt x="304" y="127"/>
                      <a:pt x="304" y="140"/>
                    </a:cubicBezTo>
                    <a:cubicBezTo>
                      <a:pt x="296" y="141"/>
                      <a:pt x="291" y="143"/>
                      <a:pt x="291" y="151"/>
                    </a:cubicBezTo>
                    <a:cubicBezTo>
                      <a:pt x="291" y="153"/>
                      <a:pt x="293" y="154"/>
                      <a:pt x="293" y="156"/>
                    </a:cubicBezTo>
                    <a:cubicBezTo>
                      <a:pt x="293" y="156"/>
                      <a:pt x="291" y="156"/>
                      <a:pt x="291" y="156"/>
                    </a:cubicBezTo>
                    <a:cubicBezTo>
                      <a:pt x="286" y="156"/>
                      <a:pt x="273" y="152"/>
                      <a:pt x="265" y="152"/>
                    </a:cubicBezTo>
                    <a:cubicBezTo>
                      <a:pt x="264" y="152"/>
                      <a:pt x="256" y="150"/>
                      <a:pt x="255" y="150"/>
                    </a:cubicBezTo>
                    <a:cubicBezTo>
                      <a:pt x="252" y="147"/>
                      <a:pt x="252" y="138"/>
                      <a:pt x="246" y="138"/>
                    </a:cubicBezTo>
                    <a:cubicBezTo>
                      <a:pt x="243" y="138"/>
                      <a:pt x="242" y="141"/>
                      <a:pt x="240" y="142"/>
                    </a:cubicBezTo>
                    <a:cubicBezTo>
                      <a:pt x="226" y="142"/>
                      <a:pt x="226" y="142"/>
                      <a:pt x="226" y="142"/>
                    </a:cubicBezTo>
                    <a:cubicBezTo>
                      <a:pt x="221" y="141"/>
                      <a:pt x="219" y="137"/>
                      <a:pt x="216" y="134"/>
                    </a:cubicBezTo>
                    <a:cubicBezTo>
                      <a:pt x="213" y="131"/>
                      <a:pt x="208" y="133"/>
                      <a:pt x="205" y="130"/>
                    </a:cubicBezTo>
                    <a:cubicBezTo>
                      <a:pt x="203" y="128"/>
                      <a:pt x="204" y="126"/>
                      <a:pt x="204" y="124"/>
                    </a:cubicBezTo>
                    <a:cubicBezTo>
                      <a:pt x="200" y="118"/>
                      <a:pt x="194" y="109"/>
                      <a:pt x="186" y="109"/>
                    </a:cubicBezTo>
                    <a:cubicBezTo>
                      <a:pt x="182" y="109"/>
                      <a:pt x="180" y="114"/>
                      <a:pt x="180" y="118"/>
                    </a:cubicBezTo>
                    <a:cubicBezTo>
                      <a:pt x="180" y="121"/>
                      <a:pt x="180" y="123"/>
                      <a:pt x="181" y="125"/>
                    </a:cubicBezTo>
                    <a:cubicBezTo>
                      <a:pt x="183" y="132"/>
                      <a:pt x="191" y="144"/>
                      <a:pt x="197" y="146"/>
                    </a:cubicBezTo>
                    <a:cubicBezTo>
                      <a:pt x="197" y="149"/>
                      <a:pt x="199" y="150"/>
                      <a:pt x="199" y="152"/>
                    </a:cubicBezTo>
                    <a:cubicBezTo>
                      <a:pt x="203" y="151"/>
                      <a:pt x="202" y="148"/>
                      <a:pt x="205" y="147"/>
                    </a:cubicBezTo>
                    <a:cubicBezTo>
                      <a:pt x="205" y="148"/>
                      <a:pt x="205" y="149"/>
                      <a:pt x="205" y="150"/>
                    </a:cubicBezTo>
                    <a:cubicBezTo>
                      <a:pt x="205" y="154"/>
                      <a:pt x="203" y="156"/>
                      <a:pt x="203" y="159"/>
                    </a:cubicBezTo>
                    <a:cubicBezTo>
                      <a:pt x="203" y="163"/>
                      <a:pt x="211" y="165"/>
                      <a:pt x="215" y="165"/>
                    </a:cubicBezTo>
                    <a:cubicBezTo>
                      <a:pt x="234" y="165"/>
                      <a:pt x="236" y="154"/>
                      <a:pt x="246" y="146"/>
                    </a:cubicBezTo>
                    <a:cubicBezTo>
                      <a:pt x="246" y="157"/>
                      <a:pt x="246" y="157"/>
                      <a:pt x="246" y="157"/>
                    </a:cubicBezTo>
                    <a:cubicBezTo>
                      <a:pt x="250" y="165"/>
                      <a:pt x="256" y="166"/>
                      <a:pt x="264" y="169"/>
                    </a:cubicBezTo>
                    <a:cubicBezTo>
                      <a:pt x="267" y="170"/>
                      <a:pt x="267" y="175"/>
                      <a:pt x="269" y="176"/>
                    </a:cubicBezTo>
                    <a:cubicBezTo>
                      <a:pt x="269" y="175"/>
                      <a:pt x="269" y="175"/>
                      <a:pt x="269" y="175"/>
                    </a:cubicBezTo>
                    <a:cubicBezTo>
                      <a:pt x="271" y="178"/>
                      <a:pt x="275" y="177"/>
                      <a:pt x="275" y="180"/>
                    </a:cubicBezTo>
                    <a:cubicBezTo>
                      <a:pt x="275" y="187"/>
                      <a:pt x="266" y="189"/>
                      <a:pt x="266" y="196"/>
                    </a:cubicBezTo>
                    <a:cubicBezTo>
                      <a:pt x="262" y="196"/>
                      <a:pt x="259" y="197"/>
                      <a:pt x="258" y="200"/>
                    </a:cubicBezTo>
                    <a:cubicBezTo>
                      <a:pt x="257" y="204"/>
                      <a:pt x="257" y="209"/>
                      <a:pt x="254" y="209"/>
                    </a:cubicBezTo>
                    <a:cubicBezTo>
                      <a:pt x="250" y="209"/>
                      <a:pt x="250" y="217"/>
                      <a:pt x="246" y="217"/>
                    </a:cubicBezTo>
                    <a:cubicBezTo>
                      <a:pt x="243" y="217"/>
                      <a:pt x="237" y="222"/>
                      <a:pt x="237" y="225"/>
                    </a:cubicBezTo>
                    <a:cubicBezTo>
                      <a:pt x="230" y="227"/>
                      <a:pt x="212" y="230"/>
                      <a:pt x="212" y="236"/>
                    </a:cubicBezTo>
                    <a:cubicBezTo>
                      <a:pt x="212" y="237"/>
                      <a:pt x="213" y="238"/>
                      <a:pt x="213" y="239"/>
                    </a:cubicBezTo>
                    <a:cubicBezTo>
                      <a:pt x="207" y="242"/>
                      <a:pt x="198" y="244"/>
                      <a:pt x="191" y="246"/>
                    </a:cubicBezTo>
                    <a:cubicBezTo>
                      <a:pt x="188" y="247"/>
                      <a:pt x="176" y="255"/>
                      <a:pt x="172" y="256"/>
                    </a:cubicBezTo>
                    <a:cubicBezTo>
                      <a:pt x="163" y="256"/>
                      <a:pt x="163" y="256"/>
                      <a:pt x="163" y="256"/>
                    </a:cubicBezTo>
                    <a:cubicBezTo>
                      <a:pt x="159" y="260"/>
                      <a:pt x="158" y="262"/>
                      <a:pt x="152" y="262"/>
                    </a:cubicBezTo>
                    <a:cubicBezTo>
                      <a:pt x="150" y="263"/>
                      <a:pt x="150" y="263"/>
                      <a:pt x="150" y="263"/>
                    </a:cubicBezTo>
                    <a:cubicBezTo>
                      <a:pt x="149" y="263"/>
                      <a:pt x="142" y="260"/>
                      <a:pt x="141" y="259"/>
                    </a:cubicBezTo>
                    <a:cubicBezTo>
                      <a:pt x="140" y="259"/>
                      <a:pt x="143" y="259"/>
                      <a:pt x="141" y="256"/>
                    </a:cubicBezTo>
                    <a:cubicBezTo>
                      <a:pt x="138" y="252"/>
                      <a:pt x="136" y="247"/>
                      <a:pt x="136" y="241"/>
                    </a:cubicBezTo>
                    <a:cubicBezTo>
                      <a:pt x="132" y="241"/>
                      <a:pt x="135" y="236"/>
                      <a:pt x="135" y="233"/>
                    </a:cubicBezTo>
                    <a:cubicBezTo>
                      <a:pt x="137" y="227"/>
                      <a:pt x="132" y="224"/>
                      <a:pt x="129" y="221"/>
                    </a:cubicBezTo>
                    <a:cubicBezTo>
                      <a:pt x="125" y="218"/>
                      <a:pt x="117" y="208"/>
                      <a:pt x="117" y="201"/>
                    </a:cubicBezTo>
                    <a:cubicBezTo>
                      <a:pt x="107" y="199"/>
                      <a:pt x="105" y="193"/>
                      <a:pt x="105" y="182"/>
                    </a:cubicBezTo>
                    <a:cubicBezTo>
                      <a:pt x="105" y="175"/>
                      <a:pt x="101" y="174"/>
                      <a:pt x="100" y="168"/>
                    </a:cubicBezTo>
                    <a:cubicBezTo>
                      <a:pt x="100" y="168"/>
                      <a:pt x="100" y="168"/>
                      <a:pt x="100" y="168"/>
                    </a:cubicBezTo>
                    <a:cubicBezTo>
                      <a:pt x="99" y="167"/>
                      <a:pt x="97" y="165"/>
                      <a:pt x="96" y="165"/>
                    </a:cubicBezTo>
                    <a:cubicBezTo>
                      <a:pt x="95" y="163"/>
                      <a:pt x="91" y="164"/>
                      <a:pt x="91" y="163"/>
                    </a:cubicBezTo>
                    <a:cubicBezTo>
                      <a:pt x="89" y="161"/>
                      <a:pt x="89" y="157"/>
                      <a:pt x="89" y="155"/>
                    </a:cubicBezTo>
                    <a:cubicBezTo>
                      <a:pt x="88" y="153"/>
                      <a:pt x="86" y="150"/>
                      <a:pt x="85" y="148"/>
                    </a:cubicBezTo>
                    <a:cubicBezTo>
                      <a:pt x="81" y="143"/>
                      <a:pt x="78" y="139"/>
                      <a:pt x="75" y="134"/>
                    </a:cubicBezTo>
                    <a:cubicBezTo>
                      <a:pt x="74" y="133"/>
                      <a:pt x="70" y="128"/>
                      <a:pt x="70" y="127"/>
                    </a:cubicBezTo>
                    <a:cubicBezTo>
                      <a:pt x="70" y="124"/>
                      <a:pt x="72" y="118"/>
                      <a:pt x="72" y="113"/>
                    </a:cubicBezTo>
                    <a:lnTo>
                      <a:pt x="72" y="11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1" name="Freeform 9">
                <a:extLst>
                  <a:ext uri="{FF2B5EF4-FFF2-40B4-BE49-F238E27FC236}">
                    <a16:creationId xmlns:a16="http://schemas.microsoft.com/office/drawing/2014/main" id="{25B2BD94-E627-450F-921A-4387AE5C9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34024" y="3680685"/>
                <a:ext cx="883380" cy="712928"/>
              </a:xfrm>
              <a:custGeom>
                <a:avLst/>
                <a:gdLst>
                  <a:gd name="T0" fmla="*/ 96 w 331"/>
                  <a:gd name="T1" fmla="*/ 175 h 267"/>
                  <a:gd name="T2" fmla="*/ 113 w 331"/>
                  <a:gd name="T3" fmla="*/ 221 h 267"/>
                  <a:gd name="T4" fmla="*/ 130 w 331"/>
                  <a:gd name="T5" fmla="*/ 261 h 267"/>
                  <a:gd name="T6" fmla="*/ 140 w 331"/>
                  <a:gd name="T7" fmla="*/ 261 h 267"/>
                  <a:gd name="T8" fmla="*/ 154 w 331"/>
                  <a:gd name="T9" fmla="*/ 246 h 267"/>
                  <a:gd name="T10" fmla="*/ 158 w 331"/>
                  <a:gd name="T11" fmla="*/ 221 h 267"/>
                  <a:gd name="T12" fmla="*/ 174 w 331"/>
                  <a:gd name="T13" fmla="*/ 194 h 267"/>
                  <a:gd name="T14" fmla="*/ 212 w 331"/>
                  <a:gd name="T15" fmla="*/ 156 h 267"/>
                  <a:gd name="T16" fmla="*/ 243 w 331"/>
                  <a:gd name="T17" fmla="*/ 141 h 267"/>
                  <a:gd name="T18" fmla="*/ 266 w 331"/>
                  <a:gd name="T19" fmla="*/ 169 h 267"/>
                  <a:gd name="T20" fmla="*/ 275 w 331"/>
                  <a:gd name="T21" fmla="*/ 196 h 267"/>
                  <a:gd name="T22" fmla="*/ 297 w 331"/>
                  <a:gd name="T23" fmla="*/ 195 h 267"/>
                  <a:gd name="T24" fmla="*/ 310 w 331"/>
                  <a:gd name="T25" fmla="*/ 238 h 267"/>
                  <a:gd name="T26" fmla="*/ 318 w 331"/>
                  <a:gd name="T27" fmla="*/ 233 h 267"/>
                  <a:gd name="T28" fmla="*/ 307 w 331"/>
                  <a:gd name="T29" fmla="*/ 206 h 267"/>
                  <a:gd name="T30" fmla="*/ 307 w 331"/>
                  <a:gd name="T31" fmla="*/ 187 h 267"/>
                  <a:gd name="T32" fmla="*/ 314 w 331"/>
                  <a:gd name="T33" fmla="*/ 165 h 267"/>
                  <a:gd name="T34" fmla="*/ 317 w 331"/>
                  <a:gd name="T35" fmla="*/ 138 h 267"/>
                  <a:gd name="T36" fmla="*/ 304 w 331"/>
                  <a:gd name="T37" fmla="*/ 128 h 267"/>
                  <a:gd name="T38" fmla="*/ 289 w 331"/>
                  <a:gd name="T39" fmla="*/ 81 h 267"/>
                  <a:gd name="T40" fmla="*/ 275 w 331"/>
                  <a:gd name="T41" fmla="*/ 84 h 267"/>
                  <a:gd name="T42" fmla="*/ 242 w 331"/>
                  <a:gd name="T43" fmla="*/ 93 h 267"/>
                  <a:gd name="T44" fmla="*/ 222 w 331"/>
                  <a:gd name="T45" fmla="*/ 96 h 267"/>
                  <a:gd name="T46" fmla="*/ 192 w 331"/>
                  <a:gd name="T47" fmla="*/ 88 h 267"/>
                  <a:gd name="T48" fmla="*/ 165 w 331"/>
                  <a:gd name="T49" fmla="*/ 75 h 267"/>
                  <a:gd name="T50" fmla="*/ 147 w 331"/>
                  <a:gd name="T51" fmla="*/ 58 h 267"/>
                  <a:gd name="T52" fmla="*/ 149 w 331"/>
                  <a:gd name="T53" fmla="*/ 45 h 267"/>
                  <a:gd name="T54" fmla="*/ 139 w 331"/>
                  <a:gd name="T55" fmla="*/ 28 h 267"/>
                  <a:gd name="T56" fmla="*/ 115 w 331"/>
                  <a:gd name="T57" fmla="*/ 10 h 267"/>
                  <a:gd name="T58" fmla="*/ 85 w 331"/>
                  <a:gd name="T59" fmla="*/ 0 h 267"/>
                  <a:gd name="T60" fmla="*/ 61 w 331"/>
                  <a:gd name="T61" fmla="*/ 14 h 267"/>
                  <a:gd name="T62" fmla="*/ 42 w 331"/>
                  <a:gd name="T63" fmla="*/ 8 h 267"/>
                  <a:gd name="T64" fmla="*/ 15 w 331"/>
                  <a:gd name="T65" fmla="*/ 30 h 267"/>
                  <a:gd name="T66" fmla="*/ 0 w 331"/>
                  <a:gd name="T67" fmla="*/ 41 h 267"/>
                  <a:gd name="T68" fmla="*/ 1 w 331"/>
                  <a:gd name="T69" fmla="*/ 56 h 267"/>
                  <a:gd name="T70" fmla="*/ 3 w 331"/>
                  <a:gd name="T71" fmla="*/ 78 h 267"/>
                  <a:gd name="T72" fmla="*/ 8 w 331"/>
                  <a:gd name="T73" fmla="*/ 118 h 267"/>
                  <a:gd name="T74" fmla="*/ 22 w 331"/>
                  <a:gd name="T75" fmla="*/ 120 h 267"/>
                  <a:gd name="T76" fmla="*/ 45 w 331"/>
                  <a:gd name="T77" fmla="*/ 120 h 267"/>
                  <a:gd name="T78" fmla="*/ 76 w 331"/>
                  <a:gd name="T79" fmla="*/ 142 h 267"/>
                  <a:gd name="T80" fmla="*/ 82 w 331"/>
                  <a:gd name="T81" fmla="*/ 161 h 267"/>
                  <a:gd name="T82" fmla="*/ 94 w 331"/>
                  <a:gd name="T83" fmla="*/ 151 h 267"/>
                  <a:gd name="T84" fmla="*/ 97 w 331"/>
                  <a:gd name="T85" fmla="*/ 172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31" h="267">
                    <a:moveTo>
                      <a:pt x="97" y="172"/>
                    </a:moveTo>
                    <a:cubicBezTo>
                      <a:pt x="95" y="171"/>
                      <a:pt x="95" y="171"/>
                      <a:pt x="95" y="171"/>
                    </a:cubicBezTo>
                    <a:cubicBezTo>
                      <a:pt x="95" y="172"/>
                      <a:pt x="96" y="174"/>
                      <a:pt x="96" y="175"/>
                    </a:cubicBezTo>
                    <a:cubicBezTo>
                      <a:pt x="96" y="181"/>
                      <a:pt x="99" y="186"/>
                      <a:pt x="101" y="192"/>
                    </a:cubicBezTo>
                    <a:cubicBezTo>
                      <a:pt x="103" y="198"/>
                      <a:pt x="108" y="208"/>
                      <a:pt x="109" y="212"/>
                    </a:cubicBezTo>
                    <a:cubicBezTo>
                      <a:pt x="111" y="216"/>
                      <a:pt x="111" y="217"/>
                      <a:pt x="113" y="221"/>
                    </a:cubicBezTo>
                    <a:cubicBezTo>
                      <a:pt x="115" y="225"/>
                      <a:pt x="114" y="228"/>
                      <a:pt x="116" y="233"/>
                    </a:cubicBezTo>
                    <a:cubicBezTo>
                      <a:pt x="117" y="235"/>
                      <a:pt x="121" y="238"/>
                      <a:pt x="122" y="242"/>
                    </a:cubicBezTo>
                    <a:cubicBezTo>
                      <a:pt x="124" y="248"/>
                      <a:pt x="128" y="254"/>
                      <a:pt x="130" y="261"/>
                    </a:cubicBezTo>
                    <a:cubicBezTo>
                      <a:pt x="130" y="262"/>
                      <a:pt x="131" y="264"/>
                      <a:pt x="132" y="264"/>
                    </a:cubicBezTo>
                    <a:cubicBezTo>
                      <a:pt x="133" y="266"/>
                      <a:pt x="134" y="267"/>
                      <a:pt x="137" y="266"/>
                    </a:cubicBezTo>
                    <a:cubicBezTo>
                      <a:pt x="139" y="266"/>
                      <a:pt x="139" y="263"/>
                      <a:pt x="140" y="261"/>
                    </a:cubicBezTo>
                    <a:cubicBezTo>
                      <a:pt x="142" y="258"/>
                      <a:pt x="142" y="259"/>
                      <a:pt x="146" y="257"/>
                    </a:cubicBezTo>
                    <a:cubicBezTo>
                      <a:pt x="148" y="256"/>
                      <a:pt x="147" y="249"/>
                      <a:pt x="151" y="248"/>
                    </a:cubicBezTo>
                    <a:cubicBezTo>
                      <a:pt x="152" y="247"/>
                      <a:pt x="154" y="247"/>
                      <a:pt x="154" y="246"/>
                    </a:cubicBezTo>
                    <a:cubicBezTo>
                      <a:pt x="156" y="246"/>
                      <a:pt x="156" y="246"/>
                      <a:pt x="156" y="246"/>
                    </a:cubicBezTo>
                    <a:cubicBezTo>
                      <a:pt x="154" y="239"/>
                      <a:pt x="154" y="239"/>
                      <a:pt x="154" y="239"/>
                    </a:cubicBezTo>
                    <a:cubicBezTo>
                      <a:pt x="154" y="233"/>
                      <a:pt x="158" y="229"/>
                      <a:pt x="158" y="221"/>
                    </a:cubicBezTo>
                    <a:cubicBezTo>
                      <a:pt x="158" y="217"/>
                      <a:pt x="156" y="214"/>
                      <a:pt x="156" y="209"/>
                    </a:cubicBezTo>
                    <a:cubicBezTo>
                      <a:pt x="156" y="203"/>
                      <a:pt x="162" y="202"/>
                      <a:pt x="167" y="200"/>
                    </a:cubicBezTo>
                    <a:cubicBezTo>
                      <a:pt x="169" y="200"/>
                      <a:pt x="172" y="196"/>
                      <a:pt x="174" y="194"/>
                    </a:cubicBezTo>
                    <a:cubicBezTo>
                      <a:pt x="180" y="188"/>
                      <a:pt x="185" y="183"/>
                      <a:pt x="191" y="177"/>
                    </a:cubicBezTo>
                    <a:cubicBezTo>
                      <a:pt x="195" y="172"/>
                      <a:pt x="204" y="171"/>
                      <a:pt x="209" y="166"/>
                    </a:cubicBezTo>
                    <a:cubicBezTo>
                      <a:pt x="211" y="163"/>
                      <a:pt x="211" y="160"/>
                      <a:pt x="212" y="156"/>
                    </a:cubicBezTo>
                    <a:cubicBezTo>
                      <a:pt x="213" y="153"/>
                      <a:pt x="219" y="153"/>
                      <a:pt x="221" y="149"/>
                    </a:cubicBezTo>
                    <a:cubicBezTo>
                      <a:pt x="223" y="150"/>
                      <a:pt x="223" y="152"/>
                      <a:pt x="228" y="152"/>
                    </a:cubicBezTo>
                    <a:cubicBezTo>
                      <a:pt x="235" y="152"/>
                      <a:pt x="243" y="150"/>
                      <a:pt x="243" y="141"/>
                    </a:cubicBezTo>
                    <a:cubicBezTo>
                      <a:pt x="248" y="142"/>
                      <a:pt x="253" y="144"/>
                      <a:pt x="254" y="148"/>
                    </a:cubicBezTo>
                    <a:cubicBezTo>
                      <a:pt x="255" y="151"/>
                      <a:pt x="254" y="156"/>
                      <a:pt x="257" y="159"/>
                    </a:cubicBezTo>
                    <a:cubicBezTo>
                      <a:pt x="259" y="163"/>
                      <a:pt x="262" y="165"/>
                      <a:pt x="266" y="169"/>
                    </a:cubicBezTo>
                    <a:cubicBezTo>
                      <a:pt x="269" y="173"/>
                      <a:pt x="272" y="178"/>
                      <a:pt x="274" y="184"/>
                    </a:cubicBezTo>
                    <a:cubicBezTo>
                      <a:pt x="275" y="185"/>
                      <a:pt x="276" y="186"/>
                      <a:pt x="276" y="188"/>
                    </a:cubicBezTo>
                    <a:cubicBezTo>
                      <a:pt x="276" y="191"/>
                      <a:pt x="275" y="192"/>
                      <a:pt x="275" y="196"/>
                    </a:cubicBezTo>
                    <a:cubicBezTo>
                      <a:pt x="275" y="200"/>
                      <a:pt x="275" y="203"/>
                      <a:pt x="279" y="203"/>
                    </a:cubicBezTo>
                    <a:cubicBezTo>
                      <a:pt x="287" y="203"/>
                      <a:pt x="289" y="195"/>
                      <a:pt x="294" y="190"/>
                    </a:cubicBezTo>
                    <a:cubicBezTo>
                      <a:pt x="296" y="192"/>
                      <a:pt x="295" y="193"/>
                      <a:pt x="297" y="195"/>
                    </a:cubicBezTo>
                    <a:cubicBezTo>
                      <a:pt x="297" y="195"/>
                      <a:pt x="300" y="195"/>
                      <a:pt x="301" y="196"/>
                    </a:cubicBezTo>
                    <a:cubicBezTo>
                      <a:pt x="303" y="200"/>
                      <a:pt x="299" y="209"/>
                      <a:pt x="302" y="209"/>
                    </a:cubicBezTo>
                    <a:cubicBezTo>
                      <a:pt x="302" y="218"/>
                      <a:pt x="310" y="226"/>
                      <a:pt x="310" y="238"/>
                    </a:cubicBezTo>
                    <a:cubicBezTo>
                      <a:pt x="310" y="241"/>
                      <a:pt x="307" y="248"/>
                      <a:pt x="310" y="249"/>
                    </a:cubicBezTo>
                    <a:cubicBezTo>
                      <a:pt x="312" y="244"/>
                      <a:pt x="313" y="241"/>
                      <a:pt x="315" y="236"/>
                    </a:cubicBezTo>
                    <a:cubicBezTo>
                      <a:pt x="316" y="235"/>
                      <a:pt x="318" y="234"/>
                      <a:pt x="318" y="233"/>
                    </a:cubicBezTo>
                    <a:cubicBezTo>
                      <a:pt x="318" y="230"/>
                      <a:pt x="314" y="217"/>
                      <a:pt x="312" y="215"/>
                    </a:cubicBezTo>
                    <a:cubicBezTo>
                      <a:pt x="310" y="213"/>
                      <a:pt x="307" y="211"/>
                      <a:pt x="307" y="208"/>
                    </a:cubicBezTo>
                    <a:cubicBezTo>
                      <a:pt x="307" y="207"/>
                      <a:pt x="307" y="206"/>
                      <a:pt x="307" y="206"/>
                    </a:cubicBezTo>
                    <a:cubicBezTo>
                      <a:pt x="307" y="206"/>
                      <a:pt x="307" y="206"/>
                      <a:pt x="307" y="206"/>
                    </a:cubicBezTo>
                    <a:cubicBezTo>
                      <a:pt x="307" y="205"/>
                      <a:pt x="310" y="202"/>
                      <a:pt x="310" y="200"/>
                    </a:cubicBezTo>
                    <a:cubicBezTo>
                      <a:pt x="310" y="196"/>
                      <a:pt x="309" y="190"/>
                      <a:pt x="307" y="187"/>
                    </a:cubicBezTo>
                    <a:cubicBezTo>
                      <a:pt x="306" y="185"/>
                      <a:pt x="302" y="185"/>
                      <a:pt x="302" y="179"/>
                    </a:cubicBezTo>
                    <a:cubicBezTo>
                      <a:pt x="302" y="174"/>
                      <a:pt x="304" y="170"/>
                      <a:pt x="307" y="167"/>
                    </a:cubicBezTo>
                    <a:cubicBezTo>
                      <a:pt x="308" y="166"/>
                      <a:pt x="311" y="167"/>
                      <a:pt x="314" y="165"/>
                    </a:cubicBezTo>
                    <a:cubicBezTo>
                      <a:pt x="321" y="161"/>
                      <a:pt x="325" y="158"/>
                      <a:pt x="331" y="150"/>
                    </a:cubicBezTo>
                    <a:cubicBezTo>
                      <a:pt x="329" y="150"/>
                      <a:pt x="328" y="150"/>
                      <a:pt x="326" y="150"/>
                    </a:cubicBezTo>
                    <a:cubicBezTo>
                      <a:pt x="320" y="150"/>
                      <a:pt x="317" y="144"/>
                      <a:pt x="317" y="138"/>
                    </a:cubicBezTo>
                    <a:cubicBezTo>
                      <a:pt x="314" y="138"/>
                      <a:pt x="313" y="130"/>
                      <a:pt x="311" y="130"/>
                    </a:cubicBezTo>
                    <a:cubicBezTo>
                      <a:pt x="309" y="130"/>
                      <a:pt x="307" y="131"/>
                      <a:pt x="305" y="131"/>
                    </a:cubicBezTo>
                    <a:cubicBezTo>
                      <a:pt x="304" y="131"/>
                      <a:pt x="304" y="129"/>
                      <a:pt x="304" y="128"/>
                    </a:cubicBezTo>
                    <a:cubicBezTo>
                      <a:pt x="304" y="117"/>
                      <a:pt x="311" y="117"/>
                      <a:pt x="311" y="106"/>
                    </a:cubicBezTo>
                    <a:cubicBezTo>
                      <a:pt x="311" y="100"/>
                      <a:pt x="307" y="98"/>
                      <a:pt x="305" y="93"/>
                    </a:cubicBezTo>
                    <a:cubicBezTo>
                      <a:pt x="297" y="90"/>
                      <a:pt x="291" y="91"/>
                      <a:pt x="289" y="81"/>
                    </a:cubicBezTo>
                    <a:cubicBezTo>
                      <a:pt x="287" y="81"/>
                      <a:pt x="287" y="81"/>
                      <a:pt x="287" y="81"/>
                    </a:cubicBezTo>
                    <a:cubicBezTo>
                      <a:pt x="285" y="84"/>
                      <a:pt x="285" y="84"/>
                      <a:pt x="285" y="84"/>
                    </a:cubicBezTo>
                    <a:cubicBezTo>
                      <a:pt x="281" y="85"/>
                      <a:pt x="278" y="82"/>
                      <a:pt x="275" y="84"/>
                    </a:cubicBezTo>
                    <a:cubicBezTo>
                      <a:pt x="274" y="85"/>
                      <a:pt x="274" y="86"/>
                      <a:pt x="272" y="88"/>
                    </a:cubicBezTo>
                    <a:cubicBezTo>
                      <a:pt x="270" y="89"/>
                      <a:pt x="260" y="97"/>
                      <a:pt x="256" y="97"/>
                    </a:cubicBezTo>
                    <a:cubicBezTo>
                      <a:pt x="251" y="97"/>
                      <a:pt x="249" y="93"/>
                      <a:pt x="242" y="93"/>
                    </a:cubicBezTo>
                    <a:cubicBezTo>
                      <a:pt x="235" y="93"/>
                      <a:pt x="234" y="99"/>
                      <a:pt x="230" y="101"/>
                    </a:cubicBezTo>
                    <a:cubicBezTo>
                      <a:pt x="230" y="99"/>
                      <a:pt x="229" y="94"/>
                      <a:pt x="227" y="94"/>
                    </a:cubicBezTo>
                    <a:cubicBezTo>
                      <a:pt x="225" y="94"/>
                      <a:pt x="225" y="96"/>
                      <a:pt x="222" y="96"/>
                    </a:cubicBezTo>
                    <a:cubicBezTo>
                      <a:pt x="218" y="96"/>
                      <a:pt x="214" y="96"/>
                      <a:pt x="210" y="96"/>
                    </a:cubicBezTo>
                    <a:cubicBezTo>
                      <a:pt x="203" y="96"/>
                      <a:pt x="201" y="91"/>
                      <a:pt x="196" y="89"/>
                    </a:cubicBezTo>
                    <a:cubicBezTo>
                      <a:pt x="195" y="88"/>
                      <a:pt x="193" y="90"/>
                      <a:pt x="192" y="88"/>
                    </a:cubicBezTo>
                    <a:cubicBezTo>
                      <a:pt x="191" y="86"/>
                      <a:pt x="191" y="84"/>
                      <a:pt x="188" y="82"/>
                    </a:cubicBezTo>
                    <a:cubicBezTo>
                      <a:pt x="184" y="80"/>
                      <a:pt x="181" y="82"/>
                      <a:pt x="178" y="78"/>
                    </a:cubicBezTo>
                    <a:cubicBezTo>
                      <a:pt x="174" y="75"/>
                      <a:pt x="171" y="76"/>
                      <a:pt x="165" y="75"/>
                    </a:cubicBezTo>
                    <a:cubicBezTo>
                      <a:pt x="160" y="74"/>
                      <a:pt x="158" y="70"/>
                      <a:pt x="153" y="68"/>
                    </a:cubicBezTo>
                    <a:cubicBezTo>
                      <a:pt x="152" y="68"/>
                      <a:pt x="149" y="68"/>
                      <a:pt x="148" y="67"/>
                    </a:cubicBezTo>
                    <a:cubicBezTo>
                      <a:pt x="147" y="63"/>
                      <a:pt x="148" y="61"/>
                      <a:pt x="147" y="58"/>
                    </a:cubicBezTo>
                    <a:cubicBezTo>
                      <a:pt x="147" y="55"/>
                      <a:pt x="147" y="55"/>
                      <a:pt x="147" y="55"/>
                    </a:cubicBezTo>
                    <a:cubicBezTo>
                      <a:pt x="150" y="55"/>
                      <a:pt x="153" y="56"/>
                      <a:pt x="153" y="52"/>
                    </a:cubicBezTo>
                    <a:cubicBezTo>
                      <a:pt x="153" y="49"/>
                      <a:pt x="149" y="48"/>
                      <a:pt x="149" y="45"/>
                    </a:cubicBezTo>
                    <a:cubicBezTo>
                      <a:pt x="149" y="37"/>
                      <a:pt x="160" y="38"/>
                      <a:pt x="160" y="31"/>
                    </a:cubicBezTo>
                    <a:cubicBezTo>
                      <a:pt x="160" y="28"/>
                      <a:pt x="153" y="23"/>
                      <a:pt x="151" y="23"/>
                    </a:cubicBezTo>
                    <a:cubicBezTo>
                      <a:pt x="146" y="23"/>
                      <a:pt x="144" y="27"/>
                      <a:pt x="139" y="28"/>
                    </a:cubicBezTo>
                    <a:cubicBezTo>
                      <a:pt x="133" y="26"/>
                      <a:pt x="130" y="26"/>
                      <a:pt x="126" y="22"/>
                    </a:cubicBezTo>
                    <a:cubicBezTo>
                      <a:pt x="124" y="20"/>
                      <a:pt x="126" y="16"/>
                      <a:pt x="122" y="15"/>
                    </a:cubicBezTo>
                    <a:cubicBezTo>
                      <a:pt x="118" y="14"/>
                      <a:pt x="115" y="15"/>
                      <a:pt x="115" y="10"/>
                    </a:cubicBezTo>
                    <a:cubicBezTo>
                      <a:pt x="112" y="10"/>
                      <a:pt x="109" y="10"/>
                      <a:pt x="106" y="10"/>
                    </a:cubicBezTo>
                    <a:cubicBezTo>
                      <a:pt x="100" y="10"/>
                      <a:pt x="98" y="14"/>
                      <a:pt x="91" y="14"/>
                    </a:cubicBezTo>
                    <a:cubicBezTo>
                      <a:pt x="84" y="14"/>
                      <a:pt x="91" y="0"/>
                      <a:pt x="85" y="0"/>
                    </a:cubicBezTo>
                    <a:cubicBezTo>
                      <a:pt x="79" y="0"/>
                      <a:pt x="78" y="6"/>
                      <a:pt x="75" y="6"/>
                    </a:cubicBezTo>
                    <a:cubicBezTo>
                      <a:pt x="75" y="6"/>
                      <a:pt x="74" y="7"/>
                      <a:pt x="74" y="6"/>
                    </a:cubicBezTo>
                    <a:cubicBezTo>
                      <a:pt x="71" y="10"/>
                      <a:pt x="67" y="14"/>
                      <a:pt x="61" y="14"/>
                    </a:cubicBezTo>
                    <a:cubicBezTo>
                      <a:pt x="59" y="14"/>
                      <a:pt x="58" y="10"/>
                      <a:pt x="56" y="10"/>
                    </a:cubicBezTo>
                    <a:cubicBezTo>
                      <a:pt x="54" y="10"/>
                      <a:pt x="47" y="13"/>
                      <a:pt x="47" y="9"/>
                    </a:cubicBezTo>
                    <a:cubicBezTo>
                      <a:pt x="44" y="9"/>
                      <a:pt x="45" y="8"/>
                      <a:pt x="42" y="8"/>
                    </a:cubicBezTo>
                    <a:cubicBezTo>
                      <a:pt x="35" y="8"/>
                      <a:pt x="34" y="16"/>
                      <a:pt x="29" y="20"/>
                    </a:cubicBezTo>
                    <a:cubicBezTo>
                      <a:pt x="27" y="23"/>
                      <a:pt x="24" y="23"/>
                      <a:pt x="21" y="25"/>
                    </a:cubicBezTo>
                    <a:cubicBezTo>
                      <a:pt x="20" y="27"/>
                      <a:pt x="18" y="30"/>
                      <a:pt x="15" y="30"/>
                    </a:cubicBezTo>
                    <a:cubicBezTo>
                      <a:pt x="12" y="30"/>
                      <a:pt x="10" y="27"/>
                      <a:pt x="8" y="27"/>
                    </a:cubicBezTo>
                    <a:cubicBezTo>
                      <a:pt x="7" y="27"/>
                      <a:pt x="7" y="29"/>
                      <a:pt x="6" y="29"/>
                    </a:cubicBezTo>
                    <a:cubicBezTo>
                      <a:pt x="4" y="30"/>
                      <a:pt x="0" y="41"/>
                      <a:pt x="0" y="41"/>
                    </a:cubicBezTo>
                    <a:cubicBezTo>
                      <a:pt x="0" y="42"/>
                      <a:pt x="0" y="43"/>
                      <a:pt x="0" y="44"/>
                    </a:cubicBezTo>
                    <a:cubicBezTo>
                      <a:pt x="0" y="45"/>
                      <a:pt x="0" y="46"/>
                      <a:pt x="1" y="4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2" y="59"/>
                      <a:pt x="1" y="61"/>
                      <a:pt x="2" y="63"/>
                    </a:cubicBezTo>
                    <a:cubicBezTo>
                      <a:pt x="3" y="66"/>
                      <a:pt x="9" y="63"/>
                      <a:pt x="9" y="68"/>
                    </a:cubicBezTo>
                    <a:cubicBezTo>
                      <a:pt x="9" y="74"/>
                      <a:pt x="3" y="73"/>
                      <a:pt x="3" y="78"/>
                    </a:cubicBezTo>
                    <a:cubicBezTo>
                      <a:pt x="3" y="82"/>
                      <a:pt x="5" y="82"/>
                      <a:pt x="6" y="83"/>
                    </a:cubicBezTo>
                    <a:cubicBezTo>
                      <a:pt x="11" y="93"/>
                      <a:pt x="21" y="94"/>
                      <a:pt x="21" y="107"/>
                    </a:cubicBezTo>
                    <a:cubicBezTo>
                      <a:pt x="13" y="108"/>
                      <a:pt x="8" y="110"/>
                      <a:pt x="8" y="118"/>
                    </a:cubicBezTo>
                    <a:cubicBezTo>
                      <a:pt x="8" y="120"/>
                      <a:pt x="10" y="121"/>
                      <a:pt x="10" y="123"/>
                    </a:cubicBezTo>
                    <a:cubicBezTo>
                      <a:pt x="20" y="122"/>
                      <a:pt x="20" y="122"/>
                      <a:pt x="20" y="122"/>
                    </a:cubicBezTo>
                    <a:cubicBezTo>
                      <a:pt x="20" y="122"/>
                      <a:pt x="21" y="121"/>
                      <a:pt x="22" y="120"/>
                    </a:cubicBezTo>
                    <a:cubicBezTo>
                      <a:pt x="30" y="122"/>
                      <a:pt x="30" y="122"/>
                      <a:pt x="30" y="122"/>
                    </a:cubicBezTo>
                    <a:cubicBezTo>
                      <a:pt x="33" y="122"/>
                      <a:pt x="33" y="120"/>
                      <a:pt x="37" y="120"/>
                    </a:cubicBezTo>
                    <a:cubicBezTo>
                      <a:pt x="40" y="120"/>
                      <a:pt x="42" y="119"/>
                      <a:pt x="45" y="120"/>
                    </a:cubicBezTo>
                    <a:cubicBezTo>
                      <a:pt x="49" y="121"/>
                      <a:pt x="51" y="128"/>
                      <a:pt x="53" y="132"/>
                    </a:cubicBezTo>
                    <a:cubicBezTo>
                      <a:pt x="56" y="136"/>
                      <a:pt x="64" y="142"/>
                      <a:pt x="70" y="142"/>
                    </a:cubicBezTo>
                    <a:cubicBezTo>
                      <a:pt x="72" y="142"/>
                      <a:pt x="74" y="142"/>
                      <a:pt x="76" y="142"/>
                    </a:cubicBezTo>
                    <a:cubicBezTo>
                      <a:pt x="75" y="143"/>
                      <a:pt x="75" y="146"/>
                      <a:pt x="73" y="146"/>
                    </a:cubicBezTo>
                    <a:cubicBezTo>
                      <a:pt x="70" y="147"/>
                      <a:pt x="68" y="146"/>
                      <a:pt x="66" y="148"/>
                    </a:cubicBezTo>
                    <a:cubicBezTo>
                      <a:pt x="70" y="152"/>
                      <a:pt x="73" y="161"/>
                      <a:pt x="82" y="161"/>
                    </a:cubicBezTo>
                    <a:cubicBezTo>
                      <a:pt x="90" y="161"/>
                      <a:pt x="90" y="151"/>
                      <a:pt x="94" y="147"/>
                    </a:cubicBezTo>
                    <a:cubicBezTo>
                      <a:pt x="96" y="147"/>
                      <a:pt x="96" y="147"/>
                      <a:pt x="96" y="147"/>
                    </a:cubicBezTo>
                    <a:cubicBezTo>
                      <a:pt x="96" y="148"/>
                      <a:pt x="94" y="151"/>
                      <a:pt x="94" y="151"/>
                    </a:cubicBezTo>
                    <a:cubicBezTo>
                      <a:pt x="94" y="155"/>
                      <a:pt x="97" y="159"/>
                      <a:pt x="97" y="163"/>
                    </a:cubicBezTo>
                    <a:cubicBezTo>
                      <a:pt x="97" y="167"/>
                      <a:pt x="96" y="167"/>
                      <a:pt x="96" y="172"/>
                    </a:cubicBezTo>
                    <a:lnTo>
                      <a:pt x="97" y="17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2" name="Freeform 54">
                <a:extLst>
                  <a:ext uri="{FF2B5EF4-FFF2-40B4-BE49-F238E27FC236}">
                    <a16:creationId xmlns:a16="http://schemas.microsoft.com/office/drawing/2014/main" id="{767BC389-27E7-4145-89A0-E771CC00DD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2732" y="3637831"/>
                <a:ext cx="235046" cy="189594"/>
              </a:xfrm>
              <a:custGeom>
                <a:avLst/>
                <a:gdLst>
                  <a:gd name="T0" fmla="*/ 36 w 92"/>
                  <a:gd name="T1" fmla="*/ 71 h 74"/>
                  <a:gd name="T2" fmla="*/ 36 w 92"/>
                  <a:gd name="T3" fmla="*/ 69 h 74"/>
                  <a:gd name="T4" fmla="*/ 37 w 92"/>
                  <a:gd name="T5" fmla="*/ 64 h 74"/>
                  <a:gd name="T6" fmla="*/ 29 w 92"/>
                  <a:gd name="T7" fmla="*/ 62 h 74"/>
                  <a:gd name="T8" fmla="*/ 26 w 92"/>
                  <a:gd name="T9" fmla="*/ 64 h 74"/>
                  <a:gd name="T10" fmla="*/ 19 w 92"/>
                  <a:gd name="T11" fmla="*/ 65 h 74"/>
                  <a:gd name="T12" fmla="*/ 5 w 92"/>
                  <a:gd name="T13" fmla="*/ 69 h 74"/>
                  <a:gd name="T14" fmla="*/ 0 w 92"/>
                  <a:gd name="T15" fmla="*/ 68 h 74"/>
                  <a:gd name="T16" fmla="*/ 4 w 92"/>
                  <a:gd name="T17" fmla="*/ 66 h 74"/>
                  <a:gd name="T18" fmla="*/ 20 w 92"/>
                  <a:gd name="T19" fmla="*/ 55 h 74"/>
                  <a:gd name="T20" fmla="*/ 38 w 92"/>
                  <a:gd name="T21" fmla="*/ 55 h 74"/>
                  <a:gd name="T22" fmla="*/ 47 w 92"/>
                  <a:gd name="T23" fmla="*/ 46 h 74"/>
                  <a:gd name="T24" fmla="*/ 52 w 92"/>
                  <a:gd name="T25" fmla="*/ 38 h 74"/>
                  <a:gd name="T26" fmla="*/ 51 w 92"/>
                  <a:gd name="T27" fmla="*/ 42 h 74"/>
                  <a:gd name="T28" fmla="*/ 52 w 92"/>
                  <a:gd name="T29" fmla="*/ 43 h 74"/>
                  <a:gd name="T30" fmla="*/ 60 w 92"/>
                  <a:gd name="T31" fmla="*/ 39 h 74"/>
                  <a:gd name="T32" fmla="*/ 76 w 92"/>
                  <a:gd name="T33" fmla="*/ 16 h 74"/>
                  <a:gd name="T34" fmla="*/ 75 w 92"/>
                  <a:gd name="T35" fmla="*/ 12 h 74"/>
                  <a:gd name="T36" fmla="*/ 82 w 92"/>
                  <a:gd name="T37" fmla="*/ 2 h 74"/>
                  <a:gd name="T38" fmla="*/ 85 w 92"/>
                  <a:gd name="T39" fmla="*/ 3 h 74"/>
                  <a:gd name="T40" fmla="*/ 85 w 92"/>
                  <a:gd name="T41" fmla="*/ 2 h 74"/>
                  <a:gd name="T42" fmla="*/ 84 w 92"/>
                  <a:gd name="T43" fmla="*/ 0 h 74"/>
                  <a:gd name="T44" fmla="*/ 87 w 92"/>
                  <a:gd name="T45" fmla="*/ 1 h 74"/>
                  <a:gd name="T46" fmla="*/ 88 w 92"/>
                  <a:gd name="T47" fmla="*/ 7 h 74"/>
                  <a:gd name="T48" fmla="*/ 92 w 92"/>
                  <a:gd name="T49" fmla="*/ 17 h 74"/>
                  <a:gd name="T50" fmla="*/ 88 w 92"/>
                  <a:gd name="T51" fmla="*/ 26 h 74"/>
                  <a:gd name="T52" fmla="*/ 88 w 92"/>
                  <a:gd name="T53" fmla="*/ 28 h 74"/>
                  <a:gd name="T54" fmla="*/ 85 w 92"/>
                  <a:gd name="T55" fmla="*/ 28 h 74"/>
                  <a:gd name="T56" fmla="*/ 83 w 92"/>
                  <a:gd name="T57" fmla="*/ 41 h 74"/>
                  <a:gd name="T58" fmla="*/ 80 w 92"/>
                  <a:gd name="T59" fmla="*/ 49 h 74"/>
                  <a:gd name="T60" fmla="*/ 82 w 92"/>
                  <a:gd name="T61" fmla="*/ 55 h 74"/>
                  <a:gd name="T62" fmla="*/ 75 w 92"/>
                  <a:gd name="T63" fmla="*/ 60 h 74"/>
                  <a:gd name="T64" fmla="*/ 75 w 92"/>
                  <a:gd name="T65" fmla="*/ 56 h 74"/>
                  <a:gd name="T66" fmla="*/ 67 w 92"/>
                  <a:gd name="T67" fmla="*/ 63 h 74"/>
                  <a:gd name="T68" fmla="*/ 66 w 92"/>
                  <a:gd name="T69" fmla="*/ 61 h 74"/>
                  <a:gd name="T70" fmla="*/ 63 w 92"/>
                  <a:gd name="T71" fmla="*/ 61 h 74"/>
                  <a:gd name="T72" fmla="*/ 57 w 92"/>
                  <a:gd name="T73" fmla="*/ 65 h 74"/>
                  <a:gd name="T74" fmla="*/ 49 w 92"/>
                  <a:gd name="T75" fmla="*/ 60 h 74"/>
                  <a:gd name="T76" fmla="*/ 47 w 92"/>
                  <a:gd name="T77" fmla="*/ 62 h 74"/>
                  <a:gd name="T78" fmla="*/ 50 w 92"/>
                  <a:gd name="T79" fmla="*/ 67 h 74"/>
                  <a:gd name="T80" fmla="*/ 47 w 92"/>
                  <a:gd name="T81" fmla="*/ 67 h 74"/>
                  <a:gd name="T82" fmla="*/ 40 w 92"/>
                  <a:gd name="T83" fmla="*/ 74 h 74"/>
                  <a:gd name="T84" fmla="*/ 36 w 92"/>
                  <a:gd name="T85" fmla="*/ 7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2" h="74">
                    <a:moveTo>
                      <a:pt x="36" y="71"/>
                    </a:moveTo>
                    <a:cubicBezTo>
                      <a:pt x="35" y="71"/>
                      <a:pt x="36" y="70"/>
                      <a:pt x="36" y="69"/>
                    </a:cubicBezTo>
                    <a:cubicBezTo>
                      <a:pt x="36" y="67"/>
                      <a:pt x="37" y="65"/>
                      <a:pt x="37" y="64"/>
                    </a:cubicBezTo>
                    <a:cubicBezTo>
                      <a:pt x="34" y="63"/>
                      <a:pt x="32" y="62"/>
                      <a:pt x="29" y="62"/>
                    </a:cubicBezTo>
                    <a:cubicBezTo>
                      <a:pt x="27" y="62"/>
                      <a:pt x="27" y="64"/>
                      <a:pt x="26" y="64"/>
                    </a:cubicBezTo>
                    <a:cubicBezTo>
                      <a:pt x="23" y="65"/>
                      <a:pt x="22" y="64"/>
                      <a:pt x="19" y="65"/>
                    </a:cubicBezTo>
                    <a:cubicBezTo>
                      <a:pt x="16" y="67"/>
                      <a:pt x="11" y="69"/>
                      <a:pt x="5" y="69"/>
                    </a:cubicBezTo>
                    <a:cubicBezTo>
                      <a:pt x="2" y="69"/>
                      <a:pt x="0" y="69"/>
                      <a:pt x="0" y="68"/>
                    </a:cubicBezTo>
                    <a:cubicBezTo>
                      <a:pt x="0" y="67"/>
                      <a:pt x="3" y="66"/>
                      <a:pt x="4" y="66"/>
                    </a:cubicBezTo>
                    <a:cubicBezTo>
                      <a:pt x="10" y="62"/>
                      <a:pt x="13" y="55"/>
                      <a:pt x="20" y="55"/>
                    </a:cubicBezTo>
                    <a:cubicBezTo>
                      <a:pt x="29" y="55"/>
                      <a:pt x="31" y="55"/>
                      <a:pt x="38" y="55"/>
                    </a:cubicBezTo>
                    <a:cubicBezTo>
                      <a:pt x="43" y="55"/>
                      <a:pt x="45" y="46"/>
                      <a:pt x="47" y="46"/>
                    </a:cubicBezTo>
                    <a:cubicBezTo>
                      <a:pt x="48" y="46"/>
                      <a:pt x="51" y="39"/>
                      <a:pt x="52" y="38"/>
                    </a:cubicBezTo>
                    <a:cubicBezTo>
                      <a:pt x="51" y="39"/>
                      <a:pt x="51" y="40"/>
                      <a:pt x="51" y="42"/>
                    </a:cubicBezTo>
                    <a:cubicBezTo>
                      <a:pt x="51" y="42"/>
                      <a:pt x="52" y="43"/>
                      <a:pt x="52" y="43"/>
                    </a:cubicBezTo>
                    <a:cubicBezTo>
                      <a:pt x="56" y="43"/>
                      <a:pt x="57" y="40"/>
                      <a:pt x="60" y="39"/>
                    </a:cubicBezTo>
                    <a:cubicBezTo>
                      <a:pt x="66" y="37"/>
                      <a:pt x="76" y="25"/>
                      <a:pt x="76" y="16"/>
                    </a:cubicBezTo>
                    <a:cubicBezTo>
                      <a:pt x="76" y="14"/>
                      <a:pt x="75" y="14"/>
                      <a:pt x="75" y="12"/>
                    </a:cubicBezTo>
                    <a:cubicBezTo>
                      <a:pt x="75" y="9"/>
                      <a:pt x="78" y="2"/>
                      <a:pt x="82" y="2"/>
                    </a:cubicBezTo>
                    <a:cubicBezTo>
                      <a:pt x="82" y="2"/>
                      <a:pt x="82" y="5"/>
                      <a:pt x="85" y="3"/>
                    </a:cubicBezTo>
                    <a:cubicBezTo>
                      <a:pt x="85" y="3"/>
                      <a:pt x="85" y="2"/>
                      <a:pt x="85" y="2"/>
                    </a:cubicBezTo>
                    <a:cubicBezTo>
                      <a:pt x="84" y="2"/>
                      <a:pt x="83" y="0"/>
                      <a:pt x="84" y="0"/>
                    </a:cubicBezTo>
                    <a:cubicBezTo>
                      <a:pt x="86" y="0"/>
                      <a:pt x="87" y="0"/>
                      <a:pt x="87" y="1"/>
                    </a:cubicBezTo>
                    <a:cubicBezTo>
                      <a:pt x="88" y="3"/>
                      <a:pt x="88" y="5"/>
                      <a:pt x="88" y="7"/>
                    </a:cubicBezTo>
                    <a:cubicBezTo>
                      <a:pt x="88" y="11"/>
                      <a:pt x="92" y="13"/>
                      <a:pt x="92" y="17"/>
                    </a:cubicBezTo>
                    <a:cubicBezTo>
                      <a:pt x="92" y="22"/>
                      <a:pt x="88" y="22"/>
                      <a:pt x="88" y="26"/>
                    </a:cubicBezTo>
                    <a:cubicBezTo>
                      <a:pt x="88" y="26"/>
                      <a:pt x="88" y="27"/>
                      <a:pt x="88" y="28"/>
                    </a:cubicBezTo>
                    <a:cubicBezTo>
                      <a:pt x="87" y="28"/>
                      <a:pt x="86" y="28"/>
                      <a:pt x="85" y="28"/>
                    </a:cubicBezTo>
                    <a:cubicBezTo>
                      <a:pt x="83" y="29"/>
                      <a:pt x="83" y="38"/>
                      <a:pt x="83" y="41"/>
                    </a:cubicBezTo>
                    <a:cubicBezTo>
                      <a:pt x="83" y="44"/>
                      <a:pt x="80" y="45"/>
                      <a:pt x="80" y="49"/>
                    </a:cubicBezTo>
                    <a:cubicBezTo>
                      <a:pt x="80" y="52"/>
                      <a:pt x="81" y="53"/>
                      <a:pt x="82" y="55"/>
                    </a:cubicBezTo>
                    <a:cubicBezTo>
                      <a:pt x="78" y="56"/>
                      <a:pt x="78" y="59"/>
                      <a:pt x="75" y="60"/>
                    </a:cubicBezTo>
                    <a:cubicBezTo>
                      <a:pt x="74" y="58"/>
                      <a:pt x="75" y="58"/>
                      <a:pt x="75" y="56"/>
                    </a:cubicBezTo>
                    <a:cubicBezTo>
                      <a:pt x="71" y="58"/>
                      <a:pt x="69" y="59"/>
                      <a:pt x="67" y="63"/>
                    </a:cubicBezTo>
                    <a:cubicBezTo>
                      <a:pt x="67" y="63"/>
                      <a:pt x="66" y="62"/>
                      <a:pt x="66" y="61"/>
                    </a:cubicBezTo>
                    <a:cubicBezTo>
                      <a:pt x="63" y="61"/>
                      <a:pt x="63" y="61"/>
                      <a:pt x="63" y="61"/>
                    </a:cubicBezTo>
                    <a:cubicBezTo>
                      <a:pt x="61" y="63"/>
                      <a:pt x="60" y="65"/>
                      <a:pt x="57" y="65"/>
                    </a:cubicBezTo>
                    <a:cubicBezTo>
                      <a:pt x="51" y="65"/>
                      <a:pt x="52" y="60"/>
                      <a:pt x="49" y="60"/>
                    </a:cubicBezTo>
                    <a:cubicBezTo>
                      <a:pt x="48" y="60"/>
                      <a:pt x="47" y="61"/>
                      <a:pt x="47" y="62"/>
                    </a:cubicBezTo>
                    <a:cubicBezTo>
                      <a:pt x="47" y="63"/>
                      <a:pt x="50" y="67"/>
                      <a:pt x="50" y="67"/>
                    </a:cubicBezTo>
                    <a:cubicBezTo>
                      <a:pt x="49" y="67"/>
                      <a:pt x="48" y="67"/>
                      <a:pt x="47" y="67"/>
                    </a:cubicBezTo>
                    <a:cubicBezTo>
                      <a:pt x="45" y="67"/>
                      <a:pt x="42" y="71"/>
                      <a:pt x="40" y="74"/>
                    </a:cubicBezTo>
                    <a:cubicBezTo>
                      <a:pt x="38" y="74"/>
                      <a:pt x="38" y="71"/>
                      <a:pt x="36" y="7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3" name="Freeform 55">
                <a:extLst>
                  <a:ext uri="{FF2B5EF4-FFF2-40B4-BE49-F238E27FC236}">
                    <a16:creationId xmlns:a16="http://schemas.microsoft.com/office/drawing/2014/main" id="{3E6392CF-CB5B-49B7-9FD1-F086DADDC9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4924" y="3532645"/>
                <a:ext cx="118173" cy="99992"/>
              </a:xfrm>
              <a:custGeom>
                <a:avLst/>
                <a:gdLst>
                  <a:gd name="T0" fmla="*/ 6 w 46"/>
                  <a:gd name="T1" fmla="*/ 21 h 39"/>
                  <a:gd name="T2" fmla="*/ 9 w 46"/>
                  <a:gd name="T3" fmla="*/ 21 h 39"/>
                  <a:gd name="T4" fmla="*/ 16 w 46"/>
                  <a:gd name="T5" fmla="*/ 6 h 39"/>
                  <a:gd name="T6" fmla="*/ 14 w 46"/>
                  <a:gd name="T7" fmla="*/ 3 h 39"/>
                  <a:gd name="T8" fmla="*/ 16 w 46"/>
                  <a:gd name="T9" fmla="*/ 0 h 39"/>
                  <a:gd name="T10" fmla="*/ 39 w 46"/>
                  <a:gd name="T11" fmla="*/ 14 h 39"/>
                  <a:gd name="T12" fmla="*/ 45 w 46"/>
                  <a:gd name="T13" fmla="*/ 13 h 39"/>
                  <a:gd name="T14" fmla="*/ 43 w 46"/>
                  <a:gd name="T15" fmla="*/ 17 h 39"/>
                  <a:gd name="T16" fmla="*/ 46 w 46"/>
                  <a:gd name="T17" fmla="*/ 21 h 39"/>
                  <a:gd name="T18" fmla="*/ 37 w 46"/>
                  <a:gd name="T19" fmla="*/ 23 h 39"/>
                  <a:gd name="T20" fmla="*/ 27 w 46"/>
                  <a:gd name="T21" fmla="*/ 33 h 39"/>
                  <a:gd name="T22" fmla="*/ 15 w 46"/>
                  <a:gd name="T23" fmla="*/ 27 h 39"/>
                  <a:gd name="T24" fmla="*/ 13 w 46"/>
                  <a:gd name="T25" fmla="*/ 29 h 39"/>
                  <a:gd name="T26" fmla="*/ 4 w 46"/>
                  <a:gd name="T27" fmla="*/ 31 h 39"/>
                  <a:gd name="T28" fmla="*/ 10 w 46"/>
                  <a:gd name="T29" fmla="*/ 35 h 39"/>
                  <a:gd name="T30" fmla="*/ 3 w 46"/>
                  <a:gd name="T31" fmla="*/ 39 h 39"/>
                  <a:gd name="T32" fmla="*/ 1 w 46"/>
                  <a:gd name="T33" fmla="*/ 39 h 39"/>
                  <a:gd name="T34" fmla="*/ 1 w 46"/>
                  <a:gd name="T35" fmla="*/ 33 h 39"/>
                  <a:gd name="T36" fmla="*/ 0 w 46"/>
                  <a:gd name="T37" fmla="*/ 30 h 39"/>
                  <a:gd name="T38" fmla="*/ 5 w 46"/>
                  <a:gd name="T39" fmla="*/ 23 h 39"/>
                  <a:gd name="T40" fmla="*/ 5 w 46"/>
                  <a:gd name="T41" fmla="*/ 20 h 39"/>
                  <a:gd name="T42" fmla="*/ 7 w 46"/>
                  <a:gd name="T43" fmla="*/ 22 h 39"/>
                  <a:gd name="T44" fmla="*/ 6 w 46"/>
                  <a:gd name="T45" fmla="*/ 2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6" h="39">
                    <a:moveTo>
                      <a:pt x="6" y="21"/>
                    </a:moveTo>
                    <a:cubicBezTo>
                      <a:pt x="7" y="21"/>
                      <a:pt x="8" y="21"/>
                      <a:pt x="9" y="21"/>
                    </a:cubicBezTo>
                    <a:cubicBezTo>
                      <a:pt x="14" y="21"/>
                      <a:pt x="16" y="10"/>
                      <a:pt x="16" y="6"/>
                    </a:cubicBezTo>
                    <a:cubicBezTo>
                      <a:pt x="16" y="5"/>
                      <a:pt x="14" y="5"/>
                      <a:pt x="14" y="3"/>
                    </a:cubicBezTo>
                    <a:cubicBezTo>
                      <a:pt x="14" y="1"/>
                      <a:pt x="16" y="1"/>
                      <a:pt x="16" y="0"/>
                    </a:cubicBezTo>
                    <a:cubicBezTo>
                      <a:pt x="24" y="5"/>
                      <a:pt x="27" y="14"/>
                      <a:pt x="39" y="14"/>
                    </a:cubicBezTo>
                    <a:cubicBezTo>
                      <a:pt x="41" y="14"/>
                      <a:pt x="43" y="12"/>
                      <a:pt x="45" y="13"/>
                    </a:cubicBezTo>
                    <a:cubicBezTo>
                      <a:pt x="44" y="15"/>
                      <a:pt x="43" y="15"/>
                      <a:pt x="43" y="17"/>
                    </a:cubicBezTo>
                    <a:cubicBezTo>
                      <a:pt x="43" y="19"/>
                      <a:pt x="45" y="20"/>
                      <a:pt x="46" y="21"/>
                    </a:cubicBezTo>
                    <a:cubicBezTo>
                      <a:pt x="44" y="22"/>
                      <a:pt x="42" y="23"/>
                      <a:pt x="37" y="23"/>
                    </a:cubicBezTo>
                    <a:cubicBezTo>
                      <a:pt x="31" y="23"/>
                      <a:pt x="29" y="30"/>
                      <a:pt x="27" y="33"/>
                    </a:cubicBezTo>
                    <a:cubicBezTo>
                      <a:pt x="22" y="30"/>
                      <a:pt x="20" y="30"/>
                      <a:pt x="15" y="27"/>
                    </a:cubicBezTo>
                    <a:cubicBezTo>
                      <a:pt x="14" y="27"/>
                      <a:pt x="13" y="28"/>
                      <a:pt x="13" y="29"/>
                    </a:cubicBezTo>
                    <a:cubicBezTo>
                      <a:pt x="9" y="29"/>
                      <a:pt x="4" y="26"/>
                      <a:pt x="4" y="31"/>
                    </a:cubicBezTo>
                    <a:cubicBezTo>
                      <a:pt x="4" y="34"/>
                      <a:pt x="8" y="34"/>
                      <a:pt x="10" y="35"/>
                    </a:cubicBezTo>
                    <a:cubicBezTo>
                      <a:pt x="7" y="38"/>
                      <a:pt x="5" y="37"/>
                      <a:pt x="3" y="39"/>
                    </a:cubicBezTo>
                    <a:cubicBezTo>
                      <a:pt x="1" y="39"/>
                      <a:pt x="1" y="39"/>
                      <a:pt x="1" y="39"/>
                    </a:cubicBezTo>
                    <a:cubicBezTo>
                      <a:pt x="1" y="38"/>
                      <a:pt x="1" y="33"/>
                      <a:pt x="1" y="33"/>
                    </a:cubicBezTo>
                    <a:cubicBezTo>
                      <a:pt x="1" y="32"/>
                      <a:pt x="0" y="31"/>
                      <a:pt x="0" y="30"/>
                    </a:cubicBezTo>
                    <a:cubicBezTo>
                      <a:pt x="0" y="27"/>
                      <a:pt x="4" y="25"/>
                      <a:pt x="5" y="23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5" y="21"/>
                      <a:pt x="6" y="21"/>
                      <a:pt x="7" y="22"/>
                    </a:cubicBezTo>
                    <a:lnTo>
                      <a:pt x="6" y="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4" name="Freeform 56">
                <a:extLst>
                  <a:ext uri="{FF2B5EF4-FFF2-40B4-BE49-F238E27FC236}">
                    <a16:creationId xmlns:a16="http://schemas.microsoft.com/office/drawing/2014/main" id="{E4292244-4A2D-4AF5-87C2-E21A7FDFEB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0498" y="3554721"/>
                <a:ext cx="20778" cy="20778"/>
              </a:xfrm>
              <a:custGeom>
                <a:avLst/>
                <a:gdLst>
                  <a:gd name="T0" fmla="*/ 7 w 8"/>
                  <a:gd name="T1" fmla="*/ 0 h 8"/>
                  <a:gd name="T2" fmla="*/ 8 w 8"/>
                  <a:gd name="T3" fmla="*/ 2 h 8"/>
                  <a:gd name="T4" fmla="*/ 1 w 8"/>
                  <a:gd name="T5" fmla="*/ 8 h 8"/>
                  <a:gd name="T6" fmla="*/ 1 w 8"/>
                  <a:gd name="T7" fmla="*/ 5 h 8"/>
                  <a:gd name="T8" fmla="*/ 8 w 8"/>
                  <a:gd name="T9" fmla="*/ 1 h 8"/>
                  <a:gd name="T10" fmla="*/ 7 w 8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8">
                    <a:moveTo>
                      <a:pt x="7" y="0"/>
                    </a:moveTo>
                    <a:cubicBezTo>
                      <a:pt x="8" y="2"/>
                      <a:pt x="8" y="2"/>
                      <a:pt x="8" y="2"/>
                    </a:cubicBezTo>
                    <a:cubicBezTo>
                      <a:pt x="7" y="3"/>
                      <a:pt x="4" y="8"/>
                      <a:pt x="1" y="8"/>
                    </a:cubicBezTo>
                    <a:cubicBezTo>
                      <a:pt x="0" y="8"/>
                      <a:pt x="0" y="6"/>
                      <a:pt x="1" y="5"/>
                    </a:cubicBezTo>
                    <a:cubicBezTo>
                      <a:pt x="2" y="3"/>
                      <a:pt x="5" y="1"/>
                      <a:pt x="8" y="1"/>
                    </a:cubicBez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5" name="Freeform 57">
                <a:extLst>
                  <a:ext uri="{FF2B5EF4-FFF2-40B4-BE49-F238E27FC236}">
                    <a16:creationId xmlns:a16="http://schemas.microsoft.com/office/drawing/2014/main" id="{ACD76701-C36A-4506-82E3-D8933E910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0754" y="3530048"/>
                <a:ext cx="28569" cy="20778"/>
              </a:xfrm>
              <a:custGeom>
                <a:avLst/>
                <a:gdLst>
                  <a:gd name="T0" fmla="*/ 11 w 11"/>
                  <a:gd name="T1" fmla="*/ 2 h 8"/>
                  <a:gd name="T2" fmla="*/ 1 w 11"/>
                  <a:gd name="T3" fmla="*/ 8 h 8"/>
                  <a:gd name="T4" fmla="*/ 1 w 11"/>
                  <a:gd name="T5" fmla="*/ 6 h 8"/>
                  <a:gd name="T6" fmla="*/ 7 w 11"/>
                  <a:gd name="T7" fmla="*/ 0 h 8"/>
                  <a:gd name="T8" fmla="*/ 11 w 11"/>
                  <a:gd name="T9" fmla="*/ 0 h 8"/>
                  <a:gd name="T10" fmla="*/ 11 w 11"/>
                  <a:gd name="T11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8">
                    <a:moveTo>
                      <a:pt x="11" y="2"/>
                    </a:moveTo>
                    <a:cubicBezTo>
                      <a:pt x="5" y="2"/>
                      <a:pt x="5" y="8"/>
                      <a:pt x="1" y="8"/>
                    </a:cubicBezTo>
                    <a:cubicBezTo>
                      <a:pt x="0" y="8"/>
                      <a:pt x="1" y="7"/>
                      <a:pt x="1" y="6"/>
                    </a:cubicBezTo>
                    <a:cubicBezTo>
                      <a:pt x="1" y="6"/>
                      <a:pt x="3" y="0"/>
                      <a:pt x="7" y="0"/>
                    </a:cubicBezTo>
                    <a:cubicBezTo>
                      <a:pt x="9" y="0"/>
                      <a:pt x="10" y="0"/>
                      <a:pt x="11" y="0"/>
                    </a:cubicBezTo>
                    <a:lnTo>
                      <a:pt x="11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6" name="Freeform 58">
                <a:extLst>
                  <a:ext uri="{FF2B5EF4-FFF2-40B4-BE49-F238E27FC236}">
                    <a16:creationId xmlns:a16="http://schemas.microsoft.com/office/drawing/2014/main" id="{7E11852F-60FC-4D1F-993F-1B5AF4A779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2698" y="3509270"/>
                <a:ext cx="12985" cy="15583"/>
              </a:xfrm>
              <a:custGeom>
                <a:avLst/>
                <a:gdLst>
                  <a:gd name="T0" fmla="*/ 0 w 5"/>
                  <a:gd name="T1" fmla="*/ 4 h 6"/>
                  <a:gd name="T2" fmla="*/ 1 w 5"/>
                  <a:gd name="T3" fmla="*/ 2 h 6"/>
                  <a:gd name="T4" fmla="*/ 5 w 5"/>
                  <a:gd name="T5" fmla="*/ 0 h 6"/>
                  <a:gd name="T6" fmla="*/ 0 w 5"/>
                  <a:gd name="T7" fmla="*/ 6 h 6"/>
                  <a:gd name="T8" fmla="*/ 0 w 5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6">
                    <a:moveTo>
                      <a:pt x="0" y="4"/>
                    </a:moveTo>
                    <a:cubicBezTo>
                      <a:pt x="1" y="4"/>
                      <a:pt x="0" y="2"/>
                      <a:pt x="1" y="2"/>
                    </a:cubicBezTo>
                    <a:cubicBezTo>
                      <a:pt x="1" y="0"/>
                      <a:pt x="5" y="0"/>
                      <a:pt x="5" y="0"/>
                    </a:cubicBezTo>
                    <a:cubicBezTo>
                      <a:pt x="5" y="2"/>
                      <a:pt x="3" y="6"/>
                      <a:pt x="0" y="6"/>
                    </a:cubicBezTo>
                    <a:cubicBezTo>
                      <a:pt x="0" y="6"/>
                      <a:pt x="0" y="4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7" name="Freeform 59">
                <a:extLst>
                  <a:ext uri="{FF2B5EF4-FFF2-40B4-BE49-F238E27FC236}">
                    <a16:creationId xmlns:a16="http://schemas.microsoft.com/office/drawing/2014/main" id="{B8DD3FBE-2307-493F-8B6E-D826549C4F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1284" y="3283315"/>
                <a:ext cx="58437" cy="231149"/>
              </a:xfrm>
              <a:custGeom>
                <a:avLst/>
                <a:gdLst>
                  <a:gd name="T0" fmla="*/ 17 w 23"/>
                  <a:gd name="T1" fmla="*/ 55 h 90"/>
                  <a:gd name="T2" fmla="*/ 9 w 23"/>
                  <a:gd name="T3" fmla="*/ 72 h 90"/>
                  <a:gd name="T4" fmla="*/ 17 w 23"/>
                  <a:gd name="T5" fmla="*/ 86 h 90"/>
                  <a:gd name="T6" fmla="*/ 16 w 23"/>
                  <a:gd name="T7" fmla="*/ 87 h 90"/>
                  <a:gd name="T8" fmla="*/ 13 w 23"/>
                  <a:gd name="T9" fmla="*/ 84 h 90"/>
                  <a:gd name="T10" fmla="*/ 11 w 23"/>
                  <a:gd name="T11" fmla="*/ 84 h 90"/>
                  <a:gd name="T12" fmla="*/ 4 w 23"/>
                  <a:gd name="T13" fmla="*/ 90 h 90"/>
                  <a:gd name="T14" fmla="*/ 4 w 23"/>
                  <a:gd name="T15" fmla="*/ 82 h 90"/>
                  <a:gd name="T16" fmla="*/ 5 w 23"/>
                  <a:gd name="T17" fmla="*/ 69 h 90"/>
                  <a:gd name="T18" fmla="*/ 3 w 23"/>
                  <a:gd name="T19" fmla="*/ 61 h 90"/>
                  <a:gd name="T20" fmla="*/ 4 w 23"/>
                  <a:gd name="T21" fmla="*/ 52 h 90"/>
                  <a:gd name="T22" fmla="*/ 4 w 23"/>
                  <a:gd name="T23" fmla="*/ 35 h 90"/>
                  <a:gd name="T24" fmla="*/ 0 w 23"/>
                  <a:gd name="T25" fmla="*/ 25 h 90"/>
                  <a:gd name="T26" fmla="*/ 6 w 23"/>
                  <a:gd name="T27" fmla="*/ 10 h 90"/>
                  <a:gd name="T28" fmla="*/ 7 w 23"/>
                  <a:gd name="T29" fmla="*/ 6 h 90"/>
                  <a:gd name="T30" fmla="*/ 7 w 23"/>
                  <a:gd name="T31" fmla="*/ 0 h 90"/>
                  <a:gd name="T32" fmla="*/ 9 w 23"/>
                  <a:gd name="T33" fmla="*/ 0 h 90"/>
                  <a:gd name="T34" fmla="*/ 13 w 23"/>
                  <a:gd name="T35" fmla="*/ 13 h 90"/>
                  <a:gd name="T36" fmla="*/ 14 w 23"/>
                  <a:gd name="T37" fmla="*/ 24 h 90"/>
                  <a:gd name="T38" fmla="*/ 14 w 23"/>
                  <a:gd name="T39" fmla="*/ 31 h 90"/>
                  <a:gd name="T40" fmla="*/ 16 w 23"/>
                  <a:gd name="T41" fmla="*/ 39 h 90"/>
                  <a:gd name="T42" fmla="*/ 23 w 23"/>
                  <a:gd name="T43" fmla="*/ 59 h 90"/>
                  <a:gd name="T44" fmla="*/ 17 w 23"/>
                  <a:gd name="T45" fmla="*/ 55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3" h="90">
                    <a:moveTo>
                      <a:pt x="17" y="55"/>
                    </a:moveTo>
                    <a:cubicBezTo>
                      <a:pt x="10" y="55"/>
                      <a:pt x="9" y="64"/>
                      <a:pt x="9" y="72"/>
                    </a:cubicBezTo>
                    <a:cubicBezTo>
                      <a:pt x="9" y="78"/>
                      <a:pt x="15" y="81"/>
                      <a:pt x="17" y="86"/>
                    </a:cubicBezTo>
                    <a:cubicBezTo>
                      <a:pt x="17" y="86"/>
                      <a:pt x="17" y="87"/>
                      <a:pt x="16" y="87"/>
                    </a:cubicBezTo>
                    <a:cubicBezTo>
                      <a:pt x="15" y="87"/>
                      <a:pt x="14" y="85"/>
                      <a:pt x="13" y="84"/>
                    </a:cubicBezTo>
                    <a:cubicBezTo>
                      <a:pt x="13" y="84"/>
                      <a:pt x="11" y="84"/>
                      <a:pt x="11" y="84"/>
                    </a:cubicBezTo>
                    <a:cubicBezTo>
                      <a:pt x="7" y="84"/>
                      <a:pt x="7" y="90"/>
                      <a:pt x="4" y="90"/>
                    </a:cubicBezTo>
                    <a:cubicBezTo>
                      <a:pt x="3" y="90"/>
                      <a:pt x="4" y="83"/>
                      <a:pt x="4" y="82"/>
                    </a:cubicBezTo>
                    <a:cubicBezTo>
                      <a:pt x="4" y="77"/>
                      <a:pt x="5" y="73"/>
                      <a:pt x="5" y="69"/>
                    </a:cubicBezTo>
                    <a:cubicBezTo>
                      <a:pt x="5" y="65"/>
                      <a:pt x="3" y="64"/>
                      <a:pt x="3" y="61"/>
                    </a:cubicBezTo>
                    <a:cubicBezTo>
                      <a:pt x="3" y="56"/>
                      <a:pt x="4" y="55"/>
                      <a:pt x="4" y="52"/>
                    </a:cubicBezTo>
                    <a:cubicBezTo>
                      <a:pt x="4" y="44"/>
                      <a:pt x="4" y="42"/>
                      <a:pt x="4" y="35"/>
                    </a:cubicBezTo>
                    <a:cubicBezTo>
                      <a:pt x="4" y="31"/>
                      <a:pt x="0" y="29"/>
                      <a:pt x="0" y="25"/>
                    </a:cubicBezTo>
                    <a:cubicBezTo>
                      <a:pt x="0" y="19"/>
                      <a:pt x="2" y="11"/>
                      <a:pt x="6" y="10"/>
                    </a:cubicBezTo>
                    <a:cubicBezTo>
                      <a:pt x="6" y="8"/>
                      <a:pt x="7" y="8"/>
                      <a:pt x="7" y="6"/>
                    </a:cubicBezTo>
                    <a:cubicBezTo>
                      <a:pt x="7" y="3"/>
                      <a:pt x="7" y="3"/>
                      <a:pt x="7" y="0"/>
                    </a:cubicBezTo>
                    <a:cubicBezTo>
                      <a:pt x="8" y="0"/>
                      <a:pt x="9" y="0"/>
                      <a:pt x="9" y="0"/>
                    </a:cubicBezTo>
                    <a:cubicBezTo>
                      <a:pt x="9" y="6"/>
                      <a:pt x="12" y="10"/>
                      <a:pt x="13" y="13"/>
                    </a:cubicBezTo>
                    <a:cubicBezTo>
                      <a:pt x="14" y="17"/>
                      <a:pt x="12" y="20"/>
                      <a:pt x="14" y="24"/>
                    </a:cubicBezTo>
                    <a:cubicBezTo>
                      <a:pt x="14" y="31"/>
                      <a:pt x="14" y="31"/>
                      <a:pt x="14" y="31"/>
                    </a:cubicBezTo>
                    <a:cubicBezTo>
                      <a:pt x="13" y="34"/>
                      <a:pt x="15" y="37"/>
                      <a:pt x="16" y="39"/>
                    </a:cubicBezTo>
                    <a:cubicBezTo>
                      <a:pt x="18" y="46"/>
                      <a:pt x="22" y="52"/>
                      <a:pt x="23" y="59"/>
                    </a:cubicBezTo>
                    <a:cubicBezTo>
                      <a:pt x="22" y="57"/>
                      <a:pt x="20" y="55"/>
                      <a:pt x="17" y="5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8" name="Freeform 60">
                <a:extLst>
                  <a:ext uri="{FF2B5EF4-FFF2-40B4-BE49-F238E27FC236}">
                    <a16:creationId xmlns:a16="http://schemas.microsoft.com/office/drawing/2014/main" id="{131E27AD-2A6D-4E89-8FB0-C9C7C615F0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638" y="2485980"/>
                <a:ext cx="368800" cy="268810"/>
              </a:xfrm>
              <a:custGeom>
                <a:avLst/>
                <a:gdLst>
                  <a:gd name="T0" fmla="*/ 50 w 144"/>
                  <a:gd name="T1" fmla="*/ 104 h 105"/>
                  <a:gd name="T2" fmla="*/ 33 w 144"/>
                  <a:gd name="T3" fmla="*/ 85 h 105"/>
                  <a:gd name="T4" fmla="*/ 68 w 144"/>
                  <a:gd name="T5" fmla="*/ 43 h 105"/>
                  <a:gd name="T6" fmla="*/ 82 w 144"/>
                  <a:gd name="T7" fmla="*/ 35 h 105"/>
                  <a:gd name="T8" fmla="*/ 88 w 144"/>
                  <a:gd name="T9" fmla="*/ 29 h 105"/>
                  <a:gd name="T10" fmla="*/ 115 w 144"/>
                  <a:gd name="T11" fmla="*/ 22 h 105"/>
                  <a:gd name="T12" fmla="*/ 144 w 144"/>
                  <a:gd name="T13" fmla="*/ 7 h 105"/>
                  <a:gd name="T14" fmla="*/ 132 w 144"/>
                  <a:gd name="T15" fmla="*/ 0 h 105"/>
                  <a:gd name="T16" fmla="*/ 89 w 144"/>
                  <a:gd name="T17" fmla="*/ 16 h 105"/>
                  <a:gd name="T18" fmla="*/ 81 w 144"/>
                  <a:gd name="T19" fmla="*/ 13 h 105"/>
                  <a:gd name="T20" fmla="*/ 72 w 144"/>
                  <a:gd name="T21" fmla="*/ 16 h 105"/>
                  <a:gd name="T22" fmla="*/ 46 w 144"/>
                  <a:gd name="T23" fmla="*/ 30 h 105"/>
                  <a:gd name="T24" fmla="*/ 34 w 144"/>
                  <a:gd name="T25" fmla="*/ 32 h 105"/>
                  <a:gd name="T26" fmla="*/ 31 w 144"/>
                  <a:gd name="T27" fmla="*/ 35 h 105"/>
                  <a:gd name="T28" fmla="*/ 33 w 144"/>
                  <a:gd name="T29" fmla="*/ 40 h 105"/>
                  <a:gd name="T30" fmla="*/ 19 w 144"/>
                  <a:gd name="T31" fmla="*/ 57 h 105"/>
                  <a:gd name="T32" fmla="*/ 23 w 144"/>
                  <a:gd name="T33" fmla="*/ 63 h 105"/>
                  <a:gd name="T34" fmla="*/ 9 w 144"/>
                  <a:gd name="T35" fmla="*/ 71 h 105"/>
                  <a:gd name="T36" fmla="*/ 9 w 144"/>
                  <a:gd name="T37" fmla="*/ 76 h 105"/>
                  <a:gd name="T38" fmla="*/ 0 w 144"/>
                  <a:gd name="T39" fmla="*/ 87 h 105"/>
                  <a:gd name="T40" fmla="*/ 6 w 144"/>
                  <a:gd name="T41" fmla="*/ 93 h 105"/>
                  <a:gd name="T42" fmla="*/ 14 w 144"/>
                  <a:gd name="T43" fmla="*/ 93 h 105"/>
                  <a:gd name="T44" fmla="*/ 19 w 144"/>
                  <a:gd name="T45" fmla="*/ 103 h 105"/>
                  <a:gd name="T46" fmla="*/ 26 w 144"/>
                  <a:gd name="T47" fmla="*/ 103 h 105"/>
                  <a:gd name="T48" fmla="*/ 28 w 144"/>
                  <a:gd name="T49" fmla="*/ 105 h 105"/>
                  <a:gd name="T50" fmla="*/ 50 w 144"/>
                  <a:gd name="T51" fmla="*/ 105 h 105"/>
                  <a:gd name="T52" fmla="*/ 47 w 144"/>
                  <a:gd name="T53" fmla="*/ 101 h 105"/>
                  <a:gd name="T54" fmla="*/ 50 w 144"/>
                  <a:gd name="T55" fmla="*/ 104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4" h="105">
                    <a:moveTo>
                      <a:pt x="50" y="104"/>
                    </a:moveTo>
                    <a:cubicBezTo>
                      <a:pt x="44" y="98"/>
                      <a:pt x="33" y="96"/>
                      <a:pt x="33" y="85"/>
                    </a:cubicBezTo>
                    <a:cubicBezTo>
                      <a:pt x="33" y="66"/>
                      <a:pt x="53" y="47"/>
                      <a:pt x="68" y="43"/>
                    </a:cubicBezTo>
                    <a:cubicBezTo>
                      <a:pt x="73" y="42"/>
                      <a:pt x="75" y="35"/>
                      <a:pt x="82" y="35"/>
                    </a:cubicBezTo>
                    <a:cubicBezTo>
                      <a:pt x="85" y="35"/>
                      <a:pt x="86" y="30"/>
                      <a:pt x="88" y="29"/>
                    </a:cubicBezTo>
                    <a:cubicBezTo>
                      <a:pt x="97" y="24"/>
                      <a:pt x="105" y="27"/>
                      <a:pt x="115" y="22"/>
                    </a:cubicBezTo>
                    <a:cubicBezTo>
                      <a:pt x="122" y="18"/>
                      <a:pt x="144" y="17"/>
                      <a:pt x="144" y="7"/>
                    </a:cubicBezTo>
                    <a:cubicBezTo>
                      <a:pt x="144" y="4"/>
                      <a:pt x="136" y="0"/>
                      <a:pt x="132" y="0"/>
                    </a:cubicBezTo>
                    <a:cubicBezTo>
                      <a:pt x="118" y="0"/>
                      <a:pt x="105" y="16"/>
                      <a:pt x="89" y="16"/>
                    </a:cubicBezTo>
                    <a:cubicBezTo>
                      <a:pt x="86" y="16"/>
                      <a:pt x="84" y="13"/>
                      <a:pt x="81" y="13"/>
                    </a:cubicBezTo>
                    <a:cubicBezTo>
                      <a:pt x="75" y="13"/>
                      <a:pt x="75" y="16"/>
                      <a:pt x="72" y="16"/>
                    </a:cubicBezTo>
                    <a:cubicBezTo>
                      <a:pt x="61" y="16"/>
                      <a:pt x="53" y="30"/>
                      <a:pt x="46" y="30"/>
                    </a:cubicBezTo>
                    <a:cubicBezTo>
                      <a:pt x="42" y="30"/>
                      <a:pt x="39" y="32"/>
                      <a:pt x="34" y="32"/>
                    </a:cubicBezTo>
                    <a:cubicBezTo>
                      <a:pt x="32" y="32"/>
                      <a:pt x="31" y="33"/>
                      <a:pt x="31" y="35"/>
                    </a:cubicBezTo>
                    <a:cubicBezTo>
                      <a:pt x="31" y="36"/>
                      <a:pt x="33" y="37"/>
                      <a:pt x="33" y="40"/>
                    </a:cubicBezTo>
                    <a:cubicBezTo>
                      <a:pt x="33" y="48"/>
                      <a:pt x="19" y="52"/>
                      <a:pt x="19" y="57"/>
                    </a:cubicBezTo>
                    <a:cubicBezTo>
                      <a:pt x="19" y="59"/>
                      <a:pt x="23" y="60"/>
                      <a:pt x="23" y="63"/>
                    </a:cubicBezTo>
                    <a:cubicBezTo>
                      <a:pt x="18" y="64"/>
                      <a:pt x="9" y="66"/>
                      <a:pt x="9" y="71"/>
                    </a:cubicBezTo>
                    <a:cubicBezTo>
                      <a:pt x="9" y="74"/>
                      <a:pt x="9" y="76"/>
                      <a:pt x="9" y="76"/>
                    </a:cubicBezTo>
                    <a:cubicBezTo>
                      <a:pt x="9" y="81"/>
                      <a:pt x="0" y="80"/>
                      <a:pt x="0" y="87"/>
                    </a:cubicBezTo>
                    <a:cubicBezTo>
                      <a:pt x="0" y="91"/>
                      <a:pt x="6" y="93"/>
                      <a:pt x="6" y="93"/>
                    </a:cubicBezTo>
                    <a:cubicBezTo>
                      <a:pt x="6" y="93"/>
                      <a:pt x="13" y="93"/>
                      <a:pt x="14" y="93"/>
                    </a:cubicBezTo>
                    <a:cubicBezTo>
                      <a:pt x="19" y="94"/>
                      <a:pt x="17" y="99"/>
                      <a:pt x="19" y="103"/>
                    </a:cubicBezTo>
                    <a:cubicBezTo>
                      <a:pt x="19" y="104"/>
                      <a:pt x="24" y="103"/>
                      <a:pt x="26" y="103"/>
                    </a:cubicBezTo>
                    <a:cubicBezTo>
                      <a:pt x="27" y="103"/>
                      <a:pt x="27" y="105"/>
                      <a:pt x="28" y="105"/>
                    </a:cubicBezTo>
                    <a:cubicBezTo>
                      <a:pt x="50" y="105"/>
                      <a:pt x="50" y="105"/>
                      <a:pt x="50" y="105"/>
                    </a:cubicBezTo>
                    <a:cubicBezTo>
                      <a:pt x="49" y="103"/>
                      <a:pt x="48" y="102"/>
                      <a:pt x="47" y="101"/>
                    </a:cubicBezTo>
                    <a:lnTo>
                      <a:pt x="50" y="10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9" name="Freeform 63">
                <a:extLst>
                  <a:ext uri="{FF2B5EF4-FFF2-40B4-BE49-F238E27FC236}">
                    <a16:creationId xmlns:a16="http://schemas.microsoft.com/office/drawing/2014/main" id="{BB301333-F581-4E8F-8D67-D3F356D919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5654" y="2460008"/>
                <a:ext cx="3567234" cy="1325863"/>
              </a:xfrm>
              <a:custGeom>
                <a:avLst/>
                <a:gdLst>
                  <a:gd name="T0" fmla="*/ 986 w 1392"/>
                  <a:gd name="T1" fmla="*/ 380 h 517"/>
                  <a:gd name="T2" fmla="*/ 950 w 1392"/>
                  <a:gd name="T3" fmla="*/ 315 h 517"/>
                  <a:gd name="T4" fmla="*/ 1084 w 1392"/>
                  <a:gd name="T5" fmla="*/ 265 h 517"/>
                  <a:gd name="T6" fmla="*/ 1174 w 1392"/>
                  <a:gd name="T7" fmla="*/ 225 h 517"/>
                  <a:gd name="T8" fmla="*/ 1112 w 1392"/>
                  <a:gd name="T9" fmla="*/ 302 h 517"/>
                  <a:gd name="T10" fmla="*/ 1167 w 1392"/>
                  <a:gd name="T11" fmla="*/ 294 h 517"/>
                  <a:gd name="T12" fmla="*/ 1294 w 1392"/>
                  <a:gd name="T13" fmla="*/ 203 h 517"/>
                  <a:gd name="T14" fmla="*/ 1375 w 1392"/>
                  <a:gd name="T15" fmla="*/ 186 h 517"/>
                  <a:gd name="T16" fmla="*/ 1231 w 1392"/>
                  <a:gd name="T17" fmla="*/ 126 h 517"/>
                  <a:gd name="T18" fmla="*/ 1081 w 1392"/>
                  <a:gd name="T19" fmla="*/ 103 h 517"/>
                  <a:gd name="T20" fmla="*/ 934 w 1392"/>
                  <a:gd name="T21" fmla="*/ 101 h 517"/>
                  <a:gd name="T22" fmla="*/ 855 w 1392"/>
                  <a:gd name="T23" fmla="*/ 63 h 517"/>
                  <a:gd name="T24" fmla="*/ 718 w 1392"/>
                  <a:gd name="T25" fmla="*/ 67 h 517"/>
                  <a:gd name="T26" fmla="*/ 662 w 1392"/>
                  <a:gd name="T27" fmla="*/ 17 h 517"/>
                  <a:gd name="T28" fmla="*/ 494 w 1392"/>
                  <a:gd name="T29" fmla="*/ 76 h 517"/>
                  <a:gd name="T30" fmla="*/ 435 w 1392"/>
                  <a:gd name="T31" fmla="*/ 96 h 517"/>
                  <a:gd name="T32" fmla="*/ 419 w 1392"/>
                  <a:gd name="T33" fmla="*/ 78 h 517"/>
                  <a:gd name="T34" fmla="*/ 333 w 1392"/>
                  <a:gd name="T35" fmla="*/ 134 h 517"/>
                  <a:gd name="T36" fmla="*/ 210 w 1392"/>
                  <a:gd name="T37" fmla="*/ 160 h 517"/>
                  <a:gd name="T38" fmla="*/ 139 w 1392"/>
                  <a:gd name="T39" fmla="*/ 192 h 517"/>
                  <a:gd name="T40" fmla="*/ 149 w 1392"/>
                  <a:gd name="T41" fmla="*/ 147 h 517"/>
                  <a:gd name="T42" fmla="*/ 83 w 1392"/>
                  <a:gd name="T43" fmla="*/ 153 h 517"/>
                  <a:gd name="T44" fmla="*/ 89 w 1392"/>
                  <a:gd name="T45" fmla="*/ 202 h 517"/>
                  <a:gd name="T46" fmla="*/ 76 w 1392"/>
                  <a:gd name="T47" fmla="*/ 256 h 517"/>
                  <a:gd name="T48" fmla="*/ 33 w 1392"/>
                  <a:gd name="T49" fmla="*/ 289 h 517"/>
                  <a:gd name="T50" fmla="*/ 11 w 1392"/>
                  <a:gd name="T51" fmla="*/ 321 h 517"/>
                  <a:gd name="T52" fmla="*/ 36 w 1392"/>
                  <a:gd name="T53" fmla="*/ 363 h 517"/>
                  <a:gd name="T54" fmla="*/ 57 w 1392"/>
                  <a:gd name="T55" fmla="*/ 388 h 517"/>
                  <a:gd name="T56" fmla="*/ 73 w 1392"/>
                  <a:gd name="T57" fmla="*/ 419 h 517"/>
                  <a:gd name="T58" fmla="*/ 136 w 1392"/>
                  <a:gd name="T59" fmla="*/ 420 h 517"/>
                  <a:gd name="T60" fmla="*/ 147 w 1392"/>
                  <a:gd name="T61" fmla="*/ 407 h 517"/>
                  <a:gd name="T62" fmla="*/ 185 w 1392"/>
                  <a:gd name="T63" fmla="*/ 456 h 517"/>
                  <a:gd name="T64" fmla="*/ 228 w 1392"/>
                  <a:gd name="T65" fmla="*/ 476 h 517"/>
                  <a:gd name="T66" fmla="*/ 238 w 1392"/>
                  <a:gd name="T67" fmla="*/ 482 h 517"/>
                  <a:gd name="T68" fmla="*/ 228 w 1392"/>
                  <a:gd name="T69" fmla="*/ 412 h 517"/>
                  <a:gd name="T70" fmla="*/ 269 w 1392"/>
                  <a:gd name="T71" fmla="*/ 419 h 517"/>
                  <a:gd name="T72" fmla="*/ 278 w 1392"/>
                  <a:gd name="T73" fmla="*/ 455 h 517"/>
                  <a:gd name="T74" fmla="*/ 279 w 1392"/>
                  <a:gd name="T75" fmla="*/ 485 h 517"/>
                  <a:gd name="T76" fmla="*/ 291 w 1392"/>
                  <a:gd name="T77" fmla="*/ 491 h 517"/>
                  <a:gd name="T78" fmla="*/ 340 w 1392"/>
                  <a:gd name="T79" fmla="*/ 505 h 517"/>
                  <a:gd name="T80" fmla="*/ 364 w 1392"/>
                  <a:gd name="T81" fmla="*/ 507 h 517"/>
                  <a:gd name="T82" fmla="*/ 396 w 1392"/>
                  <a:gd name="T83" fmla="*/ 501 h 517"/>
                  <a:gd name="T84" fmla="*/ 426 w 1392"/>
                  <a:gd name="T85" fmla="*/ 501 h 517"/>
                  <a:gd name="T86" fmla="*/ 441 w 1392"/>
                  <a:gd name="T87" fmla="*/ 486 h 517"/>
                  <a:gd name="T88" fmla="*/ 540 w 1392"/>
                  <a:gd name="T89" fmla="*/ 386 h 517"/>
                  <a:gd name="T90" fmla="*/ 647 w 1392"/>
                  <a:gd name="T91" fmla="*/ 347 h 517"/>
                  <a:gd name="T92" fmla="*/ 797 w 1392"/>
                  <a:gd name="T93" fmla="*/ 370 h 517"/>
                  <a:gd name="T94" fmla="*/ 919 w 1392"/>
                  <a:gd name="T95" fmla="*/ 394 h 517"/>
                  <a:gd name="T96" fmla="*/ 911 w 1392"/>
                  <a:gd name="T97" fmla="*/ 426 h 5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392" h="517">
                    <a:moveTo>
                      <a:pt x="910" y="444"/>
                    </a:moveTo>
                    <a:cubicBezTo>
                      <a:pt x="910" y="444"/>
                      <a:pt x="921" y="447"/>
                      <a:pt x="930" y="447"/>
                    </a:cubicBezTo>
                    <a:cubicBezTo>
                      <a:pt x="946" y="447"/>
                      <a:pt x="962" y="413"/>
                      <a:pt x="973" y="401"/>
                    </a:cubicBezTo>
                    <a:cubicBezTo>
                      <a:pt x="978" y="397"/>
                      <a:pt x="984" y="387"/>
                      <a:pt x="986" y="380"/>
                    </a:cubicBezTo>
                    <a:cubicBezTo>
                      <a:pt x="988" y="371"/>
                      <a:pt x="985" y="366"/>
                      <a:pt x="989" y="358"/>
                    </a:cubicBezTo>
                    <a:cubicBezTo>
                      <a:pt x="991" y="355"/>
                      <a:pt x="994" y="349"/>
                      <a:pt x="994" y="342"/>
                    </a:cubicBezTo>
                    <a:cubicBezTo>
                      <a:pt x="994" y="335"/>
                      <a:pt x="982" y="320"/>
                      <a:pt x="976" y="324"/>
                    </a:cubicBezTo>
                    <a:cubicBezTo>
                      <a:pt x="959" y="337"/>
                      <a:pt x="950" y="317"/>
                      <a:pt x="950" y="315"/>
                    </a:cubicBezTo>
                    <a:cubicBezTo>
                      <a:pt x="950" y="307"/>
                      <a:pt x="966" y="298"/>
                      <a:pt x="972" y="292"/>
                    </a:cubicBezTo>
                    <a:cubicBezTo>
                      <a:pt x="981" y="283"/>
                      <a:pt x="992" y="268"/>
                      <a:pt x="1005" y="265"/>
                    </a:cubicBezTo>
                    <a:cubicBezTo>
                      <a:pt x="1016" y="262"/>
                      <a:pt x="1050" y="259"/>
                      <a:pt x="1059" y="259"/>
                    </a:cubicBezTo>
                    <a:cubicBezTo>
                      <a:pt x="1071" y="259"/>
                      <a:pt x="1076" y="265"/>
                      <a:pt x="1084" y="265"/>
                    </a:cubicBezTo>
                    <a:cubicBezTo>
                      <a:pt x="1088" y="265"/>
                      <a:pt x="1090" y="265"/>
                      <a:pt x="1099" y="265"/>
                    </a:cubicBezTo>
                    <a:cubicBezTo>
                      <a:pt x="1104" y="246"/>
                      <a:pt x="1113" y="235"/>
                      <a:pt x="1132" y="235"/>
                    </a:cubicBezTo>
                    <a:cubicBezTo>
                      <a:pt x="1138" y="235"/>
                      <a:pt x="1140" y="233"/>
                      <a:pt x="1150" y="235"/>
                    </a:cubicBezTo>
                    <a:cubicBezTo>
                      <a:pt x="1145" y="239"/>
                      <a:pt x="1143" y="263"/>
                      <a:pt x="1174" y="225"/>
                    </a:cubicBezTo>
                    <a:cubicBezTo>
                      <a:pt x="1177" y="224"/>
                      <a:pt x="1192" y="230"/>
                      <a:pt x="1170" y="245"/>
                    </a:cubicBezTo>
                    <a:cubicBezTo>
                      <a:pt x="1162" y="250"/>
                      <a:pt x="1155" y="247"/>
                      <a:pt x="1150" y="255"/>
                    </a:cubicBezTo>
                    <a:cubicBezTo>
                      <a:pt x="1144" y="264"/>
                      <a:pt x="1138" y="274"/>
                      <a:pt x="1129" y="279"/>
                    </a:cubicBezTo>
                    <a:cubicBezTo>
                      <a:pt x="1122" y="283"/>
                      <a:pt x="1112" y="290"/>
                      <a:pt x="1112" y="302"/>
                    </a:cubicBezTo>
                    <a:cubicBezTo>
                      <a:pt x="1112" y="313"/>
                      <a:pt x="1116" y="348"/>
                      <a:pt x="1124" y="354"/>
                    </a:cubicBezTo>
                    <a:cubicBezTo>
                      <a:pt x="1129" y="345"/>
                      <a:pt x="1133" y="330"/>
                      <a:pt x="1145" y="327"/>
                    </a:cubicBezTo>
                    <a:cubicBezTo>
                      <a:pt x="1144" y="319"/>
                      <a:pt x="1157" y="317"/>
                      <a:pt x="1157" y="311"/>
                    </a:cubicBezTo>
                    <a:cubicBezTo>
                      <a:pt x="1157" y="301"/>
                      <a:pt x="1167" y="299"/>
                      <a:pt x="1167" y="294"/>
                    </a:cubicBezTo>
                    <a:cubicBezTo>
                      <a:pt x="1167" y="290"/>
                      <a:pt x="1164" y="287"/>
                      <a:pt x="1167" y="281"/>
                    </a:cubicBezTo>
                    <a:cubicBezTo>
                      <a:pt x="1190" y="231"/>
                      <a:pt x="1211" y="258"/>
                      <a:pt x="1220" y="258"/>
                    </a:cubicBezTo>
                    <a:cubicBezTo>
                      <a:pt x="1245" y="258"/>
                      <a:pt x="1263" y="225"/>
                      <a:pt x="1286" y="225"/>
                    </a:cubicBezTo>
                    <a:cubicBezTo>
                      <a:pt x="1328" y="224"/>
                      <a:pt x="1294" y="208"/>
                      <a:pt x="1294" y="203"/>
                    </a:cubicBezTo>
                    <a:cubicBezTo>
                      <a:pt x="1294" y="191"/>
                      <a:pt x="1311" y="193"/>
                      <a:pt x="1315" y="186"/>
                    </a:cubicBezTo>
                    <a:cubicBezTo>
                      <a:pt x="1316" y="183"/>
                      <a:pt x="1313" y="176"/>
                      <a:pt x="1319" y="176"/>
                    </a:cubicBezTo>
                    <a:cubicBezTo>
                      <a:pt x="1337" y="176"/>
                      <a:pt x="1352" y="200"/>
                      <a:pt x="1365" y="200"/>
                    </a:cubicBezTo>
                    <a:cubicBezTo>
                      <a:pt x="1371" y="200"/>
                      <a:pt x="1372" y="190"/>
                      <a:pt x="1375" y="186"/>
                    </a:cubicBezTo>
                    <a:cubicBezTo>
                      <a:pt x="1380" y="180"/>
                      <a:pt x="1384" y="181"/>
                      <a:pt x="1392" y="178"/>
                    </a:cubicBezTo>
                    <a:cubicBezTo>
                      <a:pt x="1382" y="165"/>
                      <a:pt x="1348" y="157"/>
                      <a:pt x="1332" y="147"/>
                    </a:cubicBezTo>
                    <a:cubicBezTo>
                      <a:pt x="1309" y="134"/>
                      <a:pt x="1279" y="120"/>
                      <a:pt x="1246" y="120"/>
                    </a:cubicBezTo>
                    <a:cubicBezTo>
                      <a:pt x="1237" y="120"/>
                      <a:pt x="1230" y="122"/>
                      <a:pt x="1231" y="126"/>
                    </a:cubicBezTo>
                    <a:cubicBezTo>
                      <a:pt x="1240" y="154"/>
                      <a:pt x="1218" y="126"/>
                      <a:pt x="1213" y="126"/>
                    </a:cubicBezTo>
                    <a:cubicBezTo>
                      <a:pt x="1147" y="124"/>
                      <a:pt x="1147" y="124"/>
                      <a:pt x="1147" y="124"/>
                    </a:cubicBezTo>
                    <a:cubicBezTo>
                      <a:pt x="1143" y="109"/>
                      <a:pt x="1133" y="104"/>
                      <a:pt x="1114" y="104"/>
                    </a:cubicBezTo>
                    <a:cubicBezTo>
                      <a:pt x="1103" y="104"/>
                      <a:pt x="1087" y="108"/>
                      <a:pt x="1081" y="103"/>
                    </a:cubicBezTo>
                    <a:cubicBezTo>
                      <a:pt x="1075" y="98"/>
                      <a:pt x="1075" y="91"/>
                      <a:pt x="1066" y="88"/>
                    </a:cubicBezTo>
                    <a:cubicBezTo>
                      <a:pt x="1049" y="83"/>
                      <a:pt x="1030" y="78"/>
                      <a:pt x="1008" y="78"/>
                    </a:cubicBezTo>
                    <a:cubicBezTo>
                      <a:pt x="985" y="78"/>
                      <a:pt x="982" y="90"/>
                      <a:pt x="980" y="101"/>
                    </a:cubicBezTo>
                    <a:cubicBezTo>
                      <a:pt x="959" y="101"/>
                      <a:pt x="949" y="101"/>
                      <a:pt x="934" y="101"/>
                    </a:cubicBezTo>
                    <a:cubicBezTo>
                      <a:pt x="926" y="101"/>
                      <a:pt x="925" y="95"/>
                      <a:pt x="916" y="94"/>
                    </a:cubicBezTo>
                    <a:cubicBezTo>
                      <a:pt x="915" y="98"/>
                      <a:pt x="913" y="107"/>
                      <a:pt x="908" y="107"/>
                    </a:cubicBezTo>
                    <a:cubicBezTo>
                      <a:pt x="896" y="107"/>
                      <a:pt x="891" y="92"/>
                      <a:pt x="891" y="84"/>
                    </a:cubicBezTo>
                    <a:cubicBezTo>
                      <a:pt x="891" y="82"/>
                      <a:pt x="914" y="68"/>
                      <a:pt x="855" y="63"/>
                    </a:cubicBezTo>
                    <a:cubicBezTo>
                      <a:pt x="848" y="62"/>
                      <a:pt x="844" y="65"/>
                      <a:pt x="844" y="74"/>
                    </a:cubicBezTo>
                    <a:cubicBezTo>
                      <a:pt x="812" y="74"/>
                      <a:pt x="812" y="74"/>
                      <a:pt x="812" y="74"/>
                    </a:cubicBezTo>
                    <a:cubicBezTo>
                      <a:pt x="803" y="72"/>
                      <a:pt x="753" y="66"/>
                      <a:pt x="747" y="56"/>
                    </a:cubicBezTo>
                    <a:cubicBezTo>
                      <a:pt x="709" y="86"/>
                      <a:pt x="718" y="67"/>
                      <a:pt x="718" y="67"/>
                    </a:cubicBezTo>
                    <a:cubicBezTo>
                      <a:pt x="727" y="56"/>
                      <a:pt x="813" y="32"/>
                      <a:pt x="742" y="15"/>
                    </a:cubicBezTo>
                    <a:cubicBezTo>
                      <a:pt x="712" y="15"/>
                      <a:pt x="712" y="15"/>
                      <a:pt x="712" y="15"/>
                    </a:cubicBezTo>
                    <a:cubicBezTo>
                      <a:pt x="709" y="7"/>
                      <a:pt x="703" y="0"/>
                      <a:pt x="690" y="0"/>
                    </a:cubicBezTo>
                    <a:cubicBezTo>
                      <a:pt x="675" y="0"/>
                      <a:pt x="669" y="11"/>
                      <a:pt x="662" y="17"/>
                    </a:cubicBezTo>
                    <a:cubicBezTo>
                      <a:pt x="656" y="21"/>
                      <a:pt x="619" y="36"/>
                      <a:pt x="622" y="23"/>
                    </a:cubicBezTo>
                    <a:cubicBezTo>
                      <a:pt x="613" y="25"/>
                      <a:pt x="572" y="28"/>
                      <a:pt x="551" y="47"/>
                    </a:cubicBezTo>
                    <a:cubicBezTo>
                      <a:pt x="547" y="51"/>
                      <a:pt x="545" y="63"/>
                      <a:pt x="539" y="63"/>
                    </a:cubicBezTo>
                    <a:cubicBezTo>
                      <a:pt x="529" y="63"/>
                      <a:pt x="494" y="59"/>
                      <a:pt x="494" y="76"/>
                    </a:cubicBezTo>
                    <a:cubicBezTo>
                      <a:pt x="494" y="79"/>
                      <a:pt x="497" y="82"/>
                      <a:pt x="498" y="87"/>
                    </a:cubicBezTo>
                    <a:cubicBezTo>
                      <a:pt x="492" y="91"/>
                      <a:pt x="490" y="87"/>
                      <a:pt x="469" y="87"/>
                    </a:cubicBezTo>
                    <a:cubicBezTo>
                      <a:pt x="452" y="110"/>
                      <a:pt x="454" y="84"/>
                      <a:pt x="450" y="78"/>
                    </a:cubicBezTo>
                    <a:cubicBezTo>
                      <a:pt x="448" y="88"/>
                      <a:pt x="442" y="92"/>
                      <a:pt x="435" y="96"/>
                    </a:cubicBezTo>
                    <a:cubicBezTo>
                      <a:pt x="437" y="104"/>
                      <a:pt x="450" y="112"/>
                      <a:pt x="441" y="122"/>
                    </a:cubicBezTo>
                    <a:cubicBezTo>
                      <a:pt x="435" y="128"/>
                      <a:pt x="452" y="149"/>
                      <a:pt x="443" y="149"/>
                    </a:cubicBezTo>
                    <a:cubicBezTo>
                      <a:pt x="431" y="149"/>
                      <a:pt x="428" y="106"/>
                      <a:pt x="428" y="97"/>
                    </a:cubicBezTo>
                    <a:cubicBezTo>
                      <a:pt x="428" y="87"/>
                      <a:pt x="444" y="83"/>
                      <a:pt x="419" y="78"/>
                    </a:cubicBezTo>
                    <a:cubicBezTo>
                      <a:pt x="407" y="76"/>
                      <a:pt x="383" y="96"/>
                      <a:pt x="383" y="107"/>
                    </a:cubicBezTo>
                    <a:cubicBezTo>
                      <a:pt x="383" y="120"/>
                      <a:pt x="389" y="129"/>
                      <a:pt x="396" y="136"/>
                    </a:cubicBezTo>
                    <a:cubicBezTo>
                      <a:pt x="412" y="161"/>
                      <a:pt x="374" y="133"/>
                      <a:pt x="360" y="129"/>
                    </a:cubicBezTo>
                    <a:cubicBezTo>
                      <a:pt x="321" y="119"/>
                      <a:pt x="333" y="132"/>
                      <a:pt x="333" y="134"/>
                    </a:cubicBezTo>
                    <a:cubicBezTo>
                      <a:pt x="332" y="157"/>
                      <a:pt x="322" y="139"/>
                      <a:pt x="317" y="139"/>
                    </a:cubicBezTo>
                    <a:cubicBezTo>
                      <a:pt x="308" y="139"/>
                      <a:pt x="290" y="151"/>
                      <a:pt x="277" y="144"/>
                    </a:cubicBezTo>
                    <a:cubicBezTo>
                      <a:pt x="271" y="128"/>
                      <a:pt x="228" y="166"/>
                      <a:pt x="217" y="166"/>
                    </a:cubicBezTo>
                    <a:cubicBezTo>
                      <a:pt x="213" y="166"/>
                      <a:pt x="208" y="163"/>
                      <a:pt x="210" y="160"/>
                    </a:cubicBezTo>
                    <a:cubicBezTo>
                      <a:pt x="214" y="149"/>
                      <a:pt x="208" y="124"/>
                      <a:pt x="195" y="162"/>
                    </a:cubicBezTo>
                    <a:cubicBezTo>
                      <a:pt x="195" y="164"/>
                      <a:pt x="200" y="165"/>
                      <a:pt x="200" y="170"/>
                    </a:cubicBezTo>
                    <a:cubicBezTo>
                      <a:pt x="200" y="180"/>
                      <a:pt x="185" y="173"/>
                      <a:pt x="177" y="176"/>
                    </a:cubicBezTo>
                    <a:cubicBezTo>
                      <a:pt x="169" y="179"/>
                      <a:pt x="173" y="206"/>
                      <a:pt x="139" y="192"/>
                    </a:cubicBezTo>
                    <a:cubicBezTo>
                      <a:pt x="139" y="203"/>
                      <a:pt x="139" y="203"/>
                      <a:pt x="139" y="203"/>
                    </a:cubicBezTo>
                    <a:cubicBezTo>
                      <a:pt x="123" y="202"/>
                      <a:pt x="125" y="184"/>
                      <a:pt x="119" y="176"/>
                    </a:cubicBezTo>
                    <a:cubicBezTo>
                      <a:pt x="132" y="176"/>
                      <a:pt x="138" y="176"/>
                      <a:pt x="150" y="179"/>
                    </a:cubicBezTo>
                    <a:cubicBezTo>
                      <a:pt x="166" y="183"/>
                      <a:pt x="198" y="163"/>
                      <a:pt x="149" y="147"/>
                    </a:cubicBezTo>
                    <a:cubicBezTo>
                      <a:pt x="135" y="143"/>
                      <a:pt x="104" y="127"/>
                      <a:pt x="95" y="127"/>
                    </a:cubicBezTo>
                    <a:cubicBezTo>
                      <a:pt x="94" y="127"/>
                      <a:pt x="94" y="126"/>
                      <a:pt x="87" y="127"/>
                    </a:cubicBezTo>
                    <a:cubicBezTo>
                      <a:pt x="83" y="130"/>
                      <a:pt x="73" y="135"/>
                      <a:pt x="73" y="142"/>
                    </a:cubicBezTo>
                    <a:cubicBezTo>
                      <a:pt x="73" y="147"/>
                      <a:pt x="83" y="147"/>
                      <a:pt x="83" y="153"/>
                    </a:cubicBezTo>
                    <a:cubicBezTo>
                      <a:pt x="83" y="158"/>
                      <a:pt x="78" y="160"/>
                      <a:pt x="78" y="165"/>
                    </a:cubicBezTo>
                    <a:cubicBezTo>
                      <a:pt x="78" y="171"/>
                      <a:pt x="83" y="174"/>
                      <a:pt x="83" y="179"/>
                    </a:cubicBezTo>
                    <a:cubicBezTo>
                      <a:pt x="83" y="183"/>
                      <a:pt x="81" y="185"/>
                      <a:pt x="81" y="188"/>
                    </a:cubicBezTo>
                    <a:cubicBezTo>
                      <a:pt x="81" y="194"/>
                      <a:pt x="89" y="196"/>
                      <a:pt x="89" y="202"/>
                    </a:cubicBezTo>
                    <a:cubicBezTo>
                      <a:pt x="89" y="204"/>
                      <a:pt x="87" y="206"/>
                      <a:pt x="86" y="206"/>
                    </a:cubicBezTo>
                    <a:cubicBezTo>
                      <a:pt x="88" y="211"/>
                      <a:pt x="95" y="212"/>
                      <a:pt x="95" y="218"/>
                    </a:cubicBezTo>
                    <a:cubicBezTo>
                      <a:pt x="95" y="228"/>
                      <a:pt x="75" y="238"/>
                      <a:pt x="69" y="246"/>
                    </a:cubicBezTo>
                    <a:cubicBezTo>
                      <a:pt x="71" y="250"/>
                      <a:pt x="74" y="251"/>
                      <a:pt x="76" y="256"/>
                    </a:cubicBezTo>
                    <a:cubicBezTo>
                      <a:pt x="73" y="259"/>
                      <a:pt x="64" y="263"/>
                      <a:pt x="60" y="263"/>
                    </a:cubicBezTo>
                    <a:cubicBezTo>
                      <a:pt x="56" y="263"/>
                      <a:pt x="52" y="261"/>
                      <a:pt x="46" y="261"/>
                    </a:cubicBezTo>
                    <a:cubicBezTo>
                      <a:pt x="40" y="261"/>
                      <a:pt x="25" y="267"/>
                      <a:pt x="30" y="271"/>
                    </a:cubicBezTo>
                    <a:cubicBezTo>
                      <a:pt x="44" y="284"/>
                      <a:pt x="37" y="289"/>
                      <a:pt x="33" y="289"/>
                    </a:cubicBezTo>
                    <a:cubicBezTo>
                      <a:pt x="27" y="289"/>
                      <a:pt x="27" y="282"/>
                      <a:pt x="22" y="282"/>
                    </a:cubicBezTo>
                    <a:cubicBezTo>
                      <a:pt x="17" y="282"/>
                      <a:pt x="10" y="295"/>
                      <a:pt x="10" y="302"/>
                    </a:cubicBezTo>
                    <a:cubicBezTo>
                      <a:pt x="10" y="314"/>
                      <a:pt x="1" y="312"/>
                      <a:pt x="0" y="322"/>
                    </a:cubicBezTo>
                    <a:cubicBezTo>
                      <a:pt x="4" y="322"/>
                      <a:pt x="8" y="321"/>
                      <a:pt x="11" y="321"/>
                    </a:cubicBezTo>
                    <a:cubicBezTo>
                      <a:pt x="16" y="321"/>
                      <a:pt x="20" y="321"/>
                      <a:pt x="25" y="321"/>
                    </a:cubicBezTo>
                    <a:cubicBezTo>
                      <a:pt x="31" y="321"/>
                      <a:pt x="34" y="332"/>
                      <a:pt x="34" y="338"/>
                    </a:cubicBezTo>
                    <a:cubicBezTo>
                      <a:pt x="34" y="342"/>
                      <a:pt x="30" y="344"/>
                      <a:pt x="30" y="347"/>
                    </a:cubicBezTo>
                    <a:cubicBezTo>
                      <a:pt x="30" y="353"/>
                      <a:pt x="36" y="357"/>
                      <a:pt x="36" y="363"/>
                    </a:cubicBezTo>
                    <a:cubicBezTo>
                      <a:pt x="36" y="366"/>
                      <a:pt x="30" y="367"/>
                      <a:pt x="29" y="369"/>
                    </a:cubicBezTo>
                    <a:cubicBezTo>
                      <a:pt x="26" y="374"/>
                      <a:pt x="25" y="379"/>
                      <a:pt x="25" y="386"/>
                    </a:cubicBezTo>
                    <a:cubicBezTo>
                      <a:pt x="25" y="394"/>
                      <a:pt x="30" y="392"/>
                      <a:pt x="37" y="392"/>
                    </a:cubicBezTo>
                    <a:cubicBezTo>
                      <a:pt x="46" y="392"/>
                      <a:pt x="50" y="388"/>
                      <a:pt x="57" y="388"/>
                    </a:cubicBezTo>
                    <a:cubicBezTo>
                      <a:pt x="65" y="388"/>
                      <a:pt x="63" y="403"/>
                      <a:pt x="71" y="403"/>
                    </a:cubicBezTo>
                    <a:cubicBezTo>
                      <a:pt x="71" y="415"/>
                      <a:pt x="71" y="415"/>
                      <a:pt x="71" y="415"/>
                    </a:cubicBezTo>
                    <a:cubicBezTo>
                      <a:pt x="71" y="416"/>
                      <a:pt x="71" y="416"/>
                      <a:pt x="72" y="417"/>
                    </a:cubicBezTo>
                    <a:cubicBezTo>
                      <a:pt x="73" y="419"/>
                      <a:pt x="73" y="419"/>
                      <a:pt x="73" y="419"/>
                    </a:cubicBezTo>
                    <a:cubicBezTo>
                      <a:pt x="75" y="419"/>
                      <a:pt x="78" y="417"/>
                      <a:pt x="80" y="417"/>
                    </a:cubicBezTo>
                    <a:cubicBezTo>
                      <a:pt x="87" y="415"/>
                      <a:pt x="87" y="408"/>
                      <a:pt x="93" y="408"/>
                    </a:cubicBezTo>
                    <a:cubicBezTo>
                      <a:pt x="99" y="408"/>
                      <a:pt x="112" y="429"/>
                      <a:pt x="116" y="429"/>
                    </a:cubicBezTo>
                    <a:cubicBezTo>
                      <a:pt x="120" y="429"/>
                      <a:pt x="134" y="423"/>
                      <a:pt x="136" y="420"/>
                    </a:cubicBezTo>
                    <a:cubicBezTo>
                      <a:pt x="135" y="420"/>
                      <a:pt x="128" y="419"/>
                      <a:pt x="128" y="419"/>
                    </a:cubicBezTo>
                    <a:cubicBezTo>
                      <a:pt x="127" y="419"/>
                      <a:pt x="123" y="418"/>
                      <a:pt x="123" y="415"/>
                    </a:cubicBezTo>
                    <a:cubicBezTo>
                      <a:pt x="123" y="413"/>
                      <a:pt x="144" y="405"/>
                      <a:pt x="152" y="402"/>
                    </a:cubicBezTo>
                    <a:cubicBezTo>
                      <a:pt x="152" y="402"/>
                      <a:pt x="148" y="406"/>
                      <a:pt x="147" y="407"/>
                    </a:cubicBezTo>
                    <a:cubicBezTo>
                      <a:pt x="147" y="408"/>
                      <a:pt x="155" y="416"/>
                      <a:pt x="138" y="421"/>
                    </a:cubicBezTo>
                    <a:cubicBezTo>
                      <a:pt x="145" y="437"/>
                      <a:pt x="178" y="435"/>
                      <a:pt x="178" y="457"/>
                    </a:cubicBezTo>
                    <a:cubicBezTo>
                      <a:pt x="179" y="457"/>
                      <a:pt x="179" y="457"/>
                      <a:pt x="179" y="457"/>
                    </a:cubicBezTo>
                    <a:cubicBezTo>
                      <a:pt x="181" y="456"/>
                      <a:pt x="183" y="456"/>
                      <a:pt x="185" y="456"/>
                    </a:cubicBezTo>
                    <a:cubicBezTo>
                      <a:pt x="194" y="456"/>
                      <a:pt x="194" y="461"/>
                      <a:pt x="197" y="467"/>
                    </a:cubicBezTo>
                    <a:cubicBezTo>
                      <a:pt x="197" y="468"/>
                      <a:pt x="203" y="472"/>
                      <a:pt x="204" y="472"/>
                    </a:cubicBezTo>
                    <a:cubicBezTo>
                      <a:pt x="209" y="474"/>
                      <a:pt x="210" y="482"/>
                      <a:pt x="218" y="482"/>
                    </a:cubicBezTo>
                    <a:cubicBezTo>
                      <a:pt x="224" y="482"/>
                      <a:pt x="224" y="477"/>
                      <a:pt x="228" y="476"/>
                    </a:cubicBezTo>
                    <a:cubicBezTo>
                      <a:pt x="231" y="475"/>
                      <a:pt x="230" y="475"/>
                      <a:pt x="232" y="475"/>
                    </a:cubicBezTo>
                    <a:cubicBezTo>
                      <a:pt x="233" y="476"/>
                      <a:pt x="233" y="479"/>
                      <a:pt x="234" y="480"/>
                    </a:cubicBezTo>
                    <a:cubicBezTo>
                      <a:pt x="234" y="481"/>
                      <a:pt x="234" y="481"/>
                      <a:pt x="234" y="482"/>
                    </a:cubicBezTo>
                    <a:cubicBezTo>
                      <a:pt x="238" y="482"/>
                      <a:pt x="238" y="482"/>
                      <a:pt x="238" y="482"/>
                    </a:cubicBezTo>
                    <a:cubicBezTo>
                      <a:pt x="242" y="478"/>
                      <a:pt x="242" y="471"/>
                      <a:pt x="246" y="468"/>
                    </a:cubicBezTo>
                    <a:cubicBezTo>
                      <a:pt x="239" y="464"/>
                      <a:pt x="227" y="447"/>
                      <a:pt x="227" y="437"/>
                    </a:cubicBezTo>
                    <a:cubicBezTo>
                      <a:pt x="227" y="434"/>
                      <a:pt x="221" y="430"/>
                      <a:pt x="221" y="426"/>
                    </a:cubicBezTo>
                    <a:cubicBezTo>
                      <a:pt x="221" y="424"/>
                      <a:pt x="226" y="414"/>
                      <a:pt x="228" y="412"/>
                    </a:cubicBezTo>
                    <a:cubicBezTo>
                      <a:pt x="229" y="413"/>
                      <a:pt x="238" y="408"/>
                      <a:pt x="238" y="408"/>
                    </a:cubicBezTo>
                    <a:cubicBezTo>
                      <a:pt x="246" y="405"/>
                      <a:pt x="250" y="403"/>
                      <a:pt x="260" y="403"/>
                    </a:cubicBezTo>
                    <a:cubicBezTo>
                      <a:pt x="275" y="403"/>
                      <a:pt x="278" y="410"/>
                      <a:pt x="284" y="419"/>
                    </a:cubicBezTo>
                    <a:cubicBezTo>
                      <a:pt x="279" y="422"/>
                      <a:pt x="274" y="419"/>
                      <a:pt x="269" y="419"/>
                    </a:cubicBezTo>
                    <a:cubicBezTo>
                      <a:pt x="261" y="419"/>
                      <a:pt x="249" y="427"/>
                      <a:pt x="248" y="426"/>
                    </a:cubicBezTo>
                    <a:cubicBezTo>
                      <a:pt x="249" y="432"/>
                      <a:pt x="253" y="432"/>
                      <a:pt x="255" y="435"/>
                    </a:cubicBezTo>
                    <a:cubicBezTo>
                      <a:pt x="260" y="444"/>
                      <a:pt x="268" y="448"/>
                      <a:pt x="268" y="459"/>
                    </a:cubicBezTo>
                    <a:cubicBezTo>
                      <a:pt x="271" y="458"/>
                      <a:pt x="276" y="455"/>
                      <a:pt x="278" y="455"/>
                    </a:cubicBezTo>
                    <a:cubicBezTo>
                      <a:pt x="278" y="459"/>
                      <a:pt x="283" y="462"/>
                      <a:pt x="283" y="466"/>
                    </a:cubicBezTo>
                    <a:cubicBezTo>
                      <a:pt x="274" y="466"/>
                      <a:pt x="274" y="466"/>
                      <a:pt x="274" y="466"/>
                    </a:cubicBezTo>
                    <a:cubicBezTo>
                      <a:pt x="272" y="466"/>
                      <a:pt x="269" y="469"/>
                      <a:pt x="269" y="473"/>
                    </a:cubicBezTo>
                    <a:cubicBezTo>
                      <a:pt x="275" y="474"/>
                      <a:pt x="279" y="480"/>
                      <a:pt x="279" y="485"/>
                    </a:cubicBezTo>
                    <a:cubicBezTo>
                      <a:pt x="279" y="488"/>
                      <a:pt x="277" y="489"/>
                      <a:pt x="277" y="492"/>
                    </a:cubicBezTo>
                    <a:cubicBezTo>
                      <a:pt x="277" y="494"/>
                      <a:pt x="279" y="497"/>
                      <a:pt x="279" y="498"/>
                    </a:cubicBezTo>
                    <a:cubicBezTo>
                      <a:pt x="279" y="495"/>
                      <a:pt x="283" y="495"/>
                      <a:pt x="285" y="494"/>
                    </a:cubicBezTo>
                    <a:cubicBezTo>
                      <a:pt x="289" y="493"/>
                      <a:pt x="288" y="492"/>
                      <a:pt x="291" y="491"/>
                    </a:cubicBezTo>
                    <a:cubicBezTo>
                      <a:pt x="296" y="489"/>
                      <a:pt x="300" y="490"/>
                      <a:pt x="304" y="487"/>
                    </a:cubicBezTo>
                    <a:cubicBezTo>
                      <a:pt x="310" y="491"/>
                      <a:pt x="314" y="491"/>
                      <a:pt x="320" y="493"/>
                    </a:cubicBezTo>
                    <a:cubicBezTo>
                      <a:pt x="327" y="495"/>
                      <a:pt x="329" y="501"/>
                      <a:pt x="337" y="501"/>
                    </a:cubicBezTo>
                    <a:cubicBezTo>
                      <a:pt x="338" y="503"/>
                      <a:pt x="339" y="504"/>
                      <a:pt x="340" y="505"/>
                    </a:cubicBezTo>
                    <a:cubicBezTo>
                      <a:pt x="341" y="508"/>
                      <a:pt x="340" y="511"/>
                      <a:pt x="341" y="515"/>
                    </a:cubicBezTo>
                    <a:cubicBezTo>
                      <a:pt x="344" y="512"/>
                      <a:pt x="347" y="517"/>
                      <a:pt x="350" y="517"/>
                    </a:cubicBezTo>
                    <a:cubicBezTo>
                      <a:pt x="353" y="517"/>
                      <a:pt x="355" y="514"/>
                      <a:pt x="356" y="512"/>
                    </a:cubicBezTo>
                    <a:cubicBezTo>
                      <a:pt x="359" y="510"/>
                      <a:pt x="362" y="510"/>
                      <a:pt x="364" y="507"/>
                    </a:cubicBezTo>
                    <a:cubicBezTo>
                      <a:pt x="369" y="503"/>
                      <a:pt x="370" y="495"/>
                      <a:pt x="377" y="495"/>
                    </a:cubicBezTo>
                    <a:cubicBezTo>
                      <a:pt x="380" y="495"/>
                      <a:pt x="379" y="496"/>
                      <a:pt x="382" y="496"/>
                    </a:cubicBezTo>
                    <a:cubicBezTo>
                      <a:pt x="382" y="500"/>
                      <a:pt x="389" y="497"/>
                      <a:pt x="391" y="497"/>
                    </a:cubicBezTo>
                    <a:cubicBezTo>
                      <a:pt x="393" y="497"/>
                      <a:pt x="394" y="501"/>
                      <a:pt x="396" y="501"/>
                    </a:cubicBezTo>
                    <a:cubicBezTo>
                      <a:pt x="402" y="501"/>
                      <a:pt x="406" y="497"/>
                      <a:pt x="409" y="493"/>
                    </a:cubicBezTo>
                    <a:cubicBezTo>
                      <a:pt x="409" y="494"/>
                      <a:pt x="410" y="493"/>
                      <a:pt x="410" y="493"/>
                    </a:cubicBezTo>
                    <a:cubicBezTo>
                      <a:pt x="413" y="493"/>
                      <a:pt x="414" y="487"/>
                      <a:pt x="420" y="487"/>
                    </a:cubicBezTo>
                    <a:cubicBezTo>
                      <a:pt x="426" y="487"/>
                      <a:pt x="419" y="501"/>
                      <a:pt x="426" y="501"/>
                    </a:cubicBezTo>
                    <a:cubicBezTo>
                      <a:pt x="433" y="501"/>
                      <a:pt x="435" y="497"/>
                      <a:pt x="441" y="497"/>
                    </a:cubicBezTo>
                    <a:cubicBezTo>
                      <a:pt x="444" y="497"/>
                      <a:pt x="447" y="497"/>
                      <a:pt x="450" y="497"/>
                    </a:cubicBezTo>
                    <a:cubicBezTo>
                      <a:pt x="451" y="496"/>
                      <a:pt x="451" y="496"/>
                      <a:pt x="451" y="496"/>
                    </a:cubicBezTo>
                    <a:cubicBezTo>
                      <a:pt x="450" y="489"/>
                      <a:pt x="448" y="488"/>
                      <a:pt x="441" y="486"/>
                    </a:cubicBezTo>
                    <a:cubicBezTo>
                      <a:pt x="442" y="480"/>
                      <a:pt x="448" y="467"/>
                      <a:pt x="452" y="467"/>
                    </a:cubicBezTo>
                    <a:cubicBezTo>
                      <a:pt x="479" y="467"/>
                      <a:pt x="497" y="454"/>
                      <a:pt x="497" y="421"/>
                    </a:cubicBezTo>
                    <a:cubicBezTo>
                      <a:pt x="511" y="419"/>
                      <a:pt x="512" y="402"/>
                      <a:pt x="521" y="403"/>
                    </a:cubicBezTo>
                    <a:cubicBezTo>
                      <a:pt x="544" y="406"/>
                      <a:pt x="535" y="390"/>
                      <a:pt x="540" y="386"/>
                    </a:cubicBezTo>
                    <a:cubicBezTo>
                      <a:pt x="551" y="375"/>
                      <a:pt x="569" y="375"/>
                      <a:pt x="583" y="367"/>
                    </a:cubicBezTo>
                    <a:cubicBezTo>
                      <a:pt x="585" y="366"/>
                      <a:pt x="590" y="360"/>
                      <a:pt x="594" y="360"/>
                    </a:cubicBezTo>
                    <a:cubicBezTo>
                      <a:pt x="602" y="360"/>
                      <a:pt x="614" y="368"/>
                      <a:pt x="626" y="368"/>
                    </a:cubicBezTo>
                    <a:cubicBezTo>
                      <a:pt x="642" y="368"/>
                      <a:pt x="638" y="347"/>
                      <a:pt x="647" y="347"/>
                    </a:cubicBezTo>
                    <a:cubicBezTo>
                      <a:pt x="653" y="347"/>
                      <a:pt x="670" y="350"/>
                      <a:pt x="672" y="354"/>
                    </a:cubicBezTo>
                    <a:cubicBezTo>
                      <a:pt x="678" y="373"/>
                      <a:pt x="690" y="363"/>
                      <a:pt x="698" y="363"/>
                    </a:cubicBezTo>
                    <a:cubicBezTo>
                      <a:pt x="715" y="363"/>
                      <a:pt x="721" y="377"/>
                      <a:pt x="739" y="377"/>
                    </a:cubicBezTo>
                    <a:cubicBezTo>
                      <a:pt x="755" y="377"/>
                      <a:pt x="776" y="362"/>
                      <a:pt x="797" y="370"/>
                    </a:cubicBezTo>
                    <a:cubicBezTo>
                      <a:pt x="824" y="380"/>
                      <a:pt x="811" y="332"/>
                      <a:pt x="847" y="332"/>
                    </a:cubicBezTo>
                    <a:cubicBezTo>
                      <a:pt x="872" y="332"/>
                      <a:pt x="871" y="353"/>
                      <a:pt x="881" y="368"/>
                    </a:cubicBezTo>
                    <a:cubicBezTo>
                      <a:pt x="885" y="374"/>
                      <a:pt x="898" y="375"/>
                      <a:pt x="903" y="380"/>
                    </a:cubicBezTo>
                    <a:cubicBezTo>
                      <a:pt x="906" y="384"/>
                      <a:pt x="910" y="394"/>
                      <a:pt x="919" y="394"/>
                    </a:cubicBezTo>
                    <a:cubicBezTo>
                      <a:pt x="928" y="394"/>
                      <a:pt x="930" y="386"/>
                      <a:pt x="941" y="386"/>
                    </a:cubicBezTo>
                    <a:cubicBezTo>
                      <a:pt x="941" y="393"/>
                      <a:pt x="941" y="393"/>
                      <a:pt x="941" y="393"/>
                    </a:cubicBezTo>
                    <a:cubicBezTo>
                      <a:pt x="935" y="399"/>
                      <a:pt x="933" y="414"/>
                      <a:pt x="926" y="419"/>
                    </a:cubicBezTo>
                    <a:cubicBezTo>
                      <a:pt x="919" y="422"/>
                      <a:pt x="908" y="423"/>
                      <a:pt x="911" y="426"/>
                    </a:cubicBezTo>
                    <a:cubicBezTo>
                      <a:pt x="921" y="432"/>
                      <a:pt x="910" y="444"/>
                      <a:pt x="910" y="4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0" name="Freeform 65">
                <a:extLst>
                  <a:ext uri="{FF2B5EF4-FFF2-40B4-BE49-F238E27FC236}">
                    <a16:creationId xmlns:a16="http://schemas.microsoft.com/office/drawing/2014/main" id="{EC7550AA-B1B0-46B9-9F88-D55213B2CD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02647" y="2706740"/>
                <a:ext cx="74020" cy="32465"/>
              </a:xfrm>
              <a:custGeom>
                <a:avLst/>
                <a:gdLst>
                  <a:gd name="T0" fmla="*/ 3 w 29"/>
                  <a:gd name="T1" fmla="*/ 13 h 13"/>
                  <a:gd name="T2" fmla="*/ 0 w 29"/>
                  <a:gd name="T3" fmla="*/ 10 h 13"/>
                  <a:gd name="T4" fmla="*/ 14 w 29"/>
                  <a:gd name="T5" fmla="*/ 0 h 13"/>
                  <a:gd name="T6" fmla="*/ 29 w 29"/>
                  <a:gd name="T7" fmla="*/ 7 h 13"/>
                  <a:gd name="T8" fmla="*/ 3 w 29"/>
                  <a:gd name="T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3">
                    <a:moveTo>
                      <a:pt x="3" y="13"/>
                    </a:moveTo>
                    <a:cubicBezTo>
                      <a:pt x="1" y="13"/>
                      <a:pt x="0" y="11"/>
                      <a:pt x="0" y="10"/>
                    </a:cubicBezTo>
                    <a:cubicBezTo>
                      <a:pt x="0" y="5"/>
                      <a:pt x="9" y="0"/>
                      <a:pt x="14" y="0"/>
                    </a:cubicBezTo>
                    <a:cubicBezTo>
                      <a:pt x="18" y="0"/>
                      <a:pt x="29" y="3"/>
                      <a:pt x="29" y="7"/>
                    </a:cubicBezTo>
                    <a:cubicBezTo>
                      <a:pt x="29" y="11"/>
                      <a:pt x="6" y="13"/>
                      <a:pt x="3" y="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1" name="Freeform 66">
                <a:extLst>
                  <a:ext uri="{FF2B5EF4-FFF2-40B4-BE49-F238E27FC236}">
                    <a16:creationId xmlns:a16="http://schemas.microsoft.com/office/drawing/2014/main" id="{8A351BAC-63EC-4C10-B850-9947B7A461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79290" y="2767773"/>
                <a:ext cx="31166" cy="15583"/>
              </a:xfrm>
              <a:custGeom>
                <a:avLst/>
                <a:gdLst>
                  <a:gd name="T0" fmla="*/ 9 w 12"/>
                  <a:gd name="T1" fmla="*/ 6 h 6"/>
                  <a:gd name="T2" fmla="*/ 12 w 12"/>
                  <a:gd name="T3" fmla="*/ 4 h 6"/>
                  <a:gd name="T4" fmla="*/ 10 w 12"/>
                  <a:gd name="T5" fmla="*/ 0 h 6"/>
                  <a:gd name="T6" fmla="*/ 0 w 12"/>
                  <a:gd name="T7" fmla="*/ 0 h 6"/>
                  <a:gd name="T8" fmla="*/ 9 w 12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6">
                    <a:moveTo>
                      <a:pt x="9" y="6"/>
                    </a:moveTo>
                    <a:cubicBezTo>
                      <a:pt x="10" y="6"/>
                      <a:pt x="12" y="5"/>
                      <a:pt x="12" y="4"/>
                    </a:cubicBezTo>
                    <a:cubicBezTo>
                      <a:pt x="12" y="2"/>
                      <a:pt x="10" y="1"/>
                      <a:pt x="1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4"/>
                      <a:pt x="5" y="6"/>
                      <a:pt x="9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2" name="Freeform 67">
                <a:extLst>
                  <a:ext uri="{FF2B5EF4-FFF2-40B4-BE49-F238E27FC236}">
                    <a16:creationId xmlns:a16="http://schemas.microsoft.com/office/drawing/2014/main" id="{1987CB36-D84B-4AA0-B279-45530F5A4A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4931" y="2534028"/>
                <a:ext cx="15583" cy="15583"/>
              </a:xfrm>
              <a:custGeom>
                <a:avLst/>
                <a:gdLst>
                  <a:gd name="T0" fmla="*/ 6 w 6"/>
                  <a:gd name="T1" fmla="*/ 3 h 6"/>
                  <a:gd name="T2" fmla="*/ 3 w 6"/>
                  <a:gd name="T3" fmla="*/ 0 h 6"/>
                  <a:gd name="T4" fmla="*/ 0 w 6"/>
                  <a:gd name="T5" fmla="*/ 4 h 6"/>
                  <a:gd name="T6" fmla="*/ 3 w 6"/>
                  <a:gd name="T7" fmla="*/ 6 h 6"/>
                  <a:gd name="T8" fmla="*/ 6 w 6"/>
                  <a:gd name="T9" fmla="*/ 2 h 6"/>
                  <a:gd name="T10" fmla="*/ 5 w 6"/>
                  <a:gd name="T11" fmla="*/ 2 h 6"/>
                  <a:gd name="T12" fmla="*/ 6 w 6"/>
                  <a:gd name="T13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6">
                    <a:moveTo>
                      <a:pt x="6" y="3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1"/>
                      <a:pt x="0" y="2"/>
                      <a:pt x="0" y="4"/>
                    </a:cubicBezTo>
                    <a:cubicBezTo>
                      <a:pt x="0" y="6"/>
                      <a:pt x="1" y="6"/>
                      <a:pt x="3" y="6"/>
                    </a:cubicBezTo>
                    <a:cubicBezTo>
                      <a:pt x="5" y="6"/>
                      <a:pt x="5" y="4"/>
                      <a:pt x="6" y="2"/>
                    </a:cubicBezTo>
                    <a:cubicBezTo>
                      <a:pt x="5" y="2"/>
                      <a:pt x="5" y="2"/>
                      <a:pt x="5" y="2"/>
                    </a:cubicBez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3" name="Freeform 68">
                <a:extLst>
                  <a:ext uri="{FF2B5EF4-FFF2-40B4-BE49-F238E27FC236}">
                    <a16:creationId xmlns:a16="http://schemas.microsoft.com/office/drawing/2014/main" id="{DFE77042-A16D-4A06-8A2E-853E6C80C9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2765" y="2588568"/>
                <a:ext cx="31166" cy="20778"/>
              </a:xfrm>
              <a:custGeom>
                <a:avLst/>
                <a:gdLst>
                  <a:gd name="T0" fmla="*/ 12 w 12"/>
                  <a:gd name="T1" fmla="*/ 6 h 8"/>
                  <a:gd name="T2" fmla="*/ 6 w 12"/>
                  <a:gd name="T3" fmla="*/ 8 h 8"/>
                  <a:gd name="T4" fmla="*/ 0 w 12"/>
                  <a:gd name="T5" fmla="*/ 4 h 8"/>
                  <a:gd name="T6" fmla="*/ 6 w 12"/>
                  <a:gd name="T7" fmla="*/ 0 h 8"/>
                  <a:gd name="T8" fmla="*/ 12 w 12"/>
                  <a:gd name="T9" fmla="*/ 4 h 8"/>
                  <a:gd name="T10" fmla="*/ 10 w 12"/>
                  <a:gd name="T11" fmla="*/ 8 h 8"/>
                  <a:gd name="T12" fmla="*/ 12 w 12"/>
                  <a:gd name="T13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8">
                    <a:moveTo>
                      <a:pt x="12" y="6"/>
                    </a:moveTo>
                    <a:cubicBezTo>
                      <a:pt x="10" y="7"/>
                      <a:pt x="8" y="8"/>
                      <a:pt x="6" y="8"/>
                    </a:cubicBezTo>
                    <a:cubicBezTo>
                      <a:pt x="3" y="8"/>
                      <a:pt x="0" y="7"/>
                      <a:pt x="0" y="4"/>
                    </a:cubicBezTo>
                    <a:cubicBezTo>
                      <a:pt x="0" y="1"/>
                      <a:pt x="3" y="0"/>
                      <a:pt x="6" y="0"/>
                    </a:cubicBezTo>
                    <a:cubicBezTo>
                      <a:pt x="10" y="0"/>
                      <a:pt x="12" y="1"/>
                      <a:pt x="12" y="4"/>
                    </a:cubicBezTo>
                    <a:cubicBezTo>
                      <a:pt x="12" y="6"/>
                      <a:pt x="11" y="7"/>
                      <a:pt x="10" y="8"/>
                    </a:cubicBezTo>
                    <a:lnTo>
                      <a:pt x="12" y="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4" name="Freeform 69">
                <a:extLst>
                  <a:ext uri="{FF2B5EF4-FFF2-40B4-BE49-F238E27FC236}">
                    <a16:creationId xmlns:a16="http://schemas.microsoft.com/office/drawing/2014/main" id="{3105A4C8-A9F1-4C65-BB51-5EBD889DDE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1748" y="2375598"/>
                <a:ext cx="127262" cy="68825"/>
              </a:xfrm>
              <a:custGeom>
                <a:avLst/>
                <a:gdLst>
                  <a:gd name="T0" fmla="*/ 5 w 50"/>
                  <a:gd name="T1" fmla="*/ 27 h 27"/>
                  <a:gd name="T2" fmla="*/ 0 w 50"/>
                  <a:gd name="T3" fmla="*/ 23 h 27"/>
                  <a:gd name="T4" fmla="*/ 5 w 50"/>
                  <a:gd name="T5" fmla="*/ 17 h 27"/>
                  <a:gd name="T6" fmla="*/ 26 w 50"/>
                  <a:gd name="T7" fmla="*/ 0 h 27"/>
                  <a:gd name="T8" fmla="*/ 30 w 50"/>
                  <a:gd name="T9" fmla="*/ 0 h 27"/>
                  <a:gd name="T10" fmla="*/ 29 w 50"/>
                  <a:gd name="T11" fmla="*/ 6 h 27"/>
                  <a:gd name="T12" fmla="*/ 34 w 50"/>
                  <a:gd name="T13" fmla="*/ 3 h 27"/>
                  <a:gd name="T14" fmla="*/ 50 w 50"/>
                  <a:gd name="T15" fmla="*/ 14 h 27"/>
                  <a:gd name="T16" fmla="*/ 30 w 50"/>
                  <a:gd name="T17" fmla="*/ 22 h 27"/>
                  <a:gd name="T18" fmla="*/ 20 w 50"/>
                  <a:gd name="T19" fmla="*/ 23 h 27"/>
                  <a:gd name="T20" fmla="*/ 5 w 50"/>
                  <a:gd name="T2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0" h="27">
                    <a:moveTo>
                      <a:pt x="5" y="27"/>
                    </a:moveTo>
                    <a:cubicBezTo>
                      <a:pt x="1" y="27"/>
                      <a:pt x="0" y="26"/>
                      <a:pt x="0" y="23"/>
                    </a:cubicBezTo>
                    <a:cubicBezTo>
                      <a:pt x="0" y="18"/>
                      <a:pt x="4" y="18"/>
                      <a:pt x="5" y="17"/>
                    </a:cubicBezTo>
                    <a:cubicBezTo>
                      <a:pt x="12" y="10"/>
                      <a:pt x="15" y="0"/>
                      <a:pt x="26" y="0"/>
                    </a:cubicBezTo>
                    <a:cubicBezTo>
                      <a:pt x="29" y="0"/>
                      <a:pt x="29" y="0"/>
                      <a:pt x="30" y="0"/>
                    </a:cubicBezTo>
                    <a:cubicBezTo>
                      <a:pt x="30" y="4"/>
                      <a:pt x="31" y="4"/>
                      <a:pt x="29" y="6"/>
                    </a:cubicBezTo>
                    <a:cubicBezTo>
                      <a:pt x="31" y="5"/>
                      <a:pt x="32" y="3"/>
                      <a:pt x="34" y="3"/>
                    </a:cubicBezTo>
                    <a:cubicBezTo>
                      <a:pt x="38" y="3"/>
                      <a:pt x="50" y="10"/>
                      <a:pt x="50" y="14"/>
                    </a:cubicBezTo>
                    <a:cubicBezTo>
                      <a:pt x="50" y="21"/>
                      <a:pt x="35" y="22"/>
                      <a:pt x="30" y="22"/>
                    </a:cubicBezTo>
                    <a:cubicBezTo>
                      <a:pt x="29" y="22"/>
                      <a:pt x="20" y="23"/>
                      <a:pt x="20" y="23"/>
                    </a:cubicBezTo>
                    <a:lnTo>
                      <a:pt x="5" y="2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5" name="Freeform 70">
                <a:extLst>
                  <a:ext uri="{FF2B5EF4-FFF2-40B4-BE49-F238E27FC236}">
                    <a16:creationId xmlns:a16="http://schemas.microsoft.com/office/drawing/2014/main" id="{C22CC59B-7457-4834-8221-DB535CE43C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5139" y="2339238"/>
                <a:ext cx="48048" cy="25972"/>
              </a:xfrm>
              <a:custGeom>
                <a:avLst/>
                <a:gdLst>
                  <a:gd name="T0" fmla="*/ 8 w 19"/>
                  <a:gd name="T1" fmla="*/ 0 h 10"/>
                  <a:gd name="T2" fmla="*/ 19 w 19"/>
                  <a:gd name="T3" fmla="*/ 4 h 10"/>
                  <a:gd name="T4" fmla="*/ 5 w 19"/>
                  <a:gd name="T5" fmla="*/ 10 h 10"/>
                  <a:gd name="T6" fmla="*/ 0 w 19"/>
                  <a:gd name="T7" fmla="*/ 3 h 10"/>
                  <a:gd name="T8" fmla="*/ 8 w 19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0">
                    <a:moveTo>
                      <a:pt x="8" y="0"/>
                    </a:moveTo>
                    <a:cubicBezTo>
                      <a:pt x="9" y="0"/>
                      <a:pt x="17" y="4"/>
                      <a:pt x="19" y="4"/>
                    </a:cubicBezTo>
                    <a:cubicBezTo>
                      <a:pt x="18" y="9"/>
                      <a:pt x="9" y="10"/>
                      <a:pt x="5" y="10"/>
                    </a:cubicBezTo>
                    <a:cubicBezTo>
                      <a:pt x="4" y="10"/>
                      <a:pt x="0" y="5"/>
                      <a:pt x="0" y="3"/>
                    </a:cubicBezTo>
                    <a:cubicBezTo>
                      <a:pt x="0" y="0"/>
                      <a:pt x="6" y="0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6" name="Freeform 71">
                <a:extLst>
                  <a:ext uri="{FF2B5EF4-FFF2-40B4-BE49-F238E27FC236}">
                    <a16:creationId xmlns:a16="http://schemas.microsoft.com/office/drawing/2014/main" id="{4B681AFE-75AF-4BAF-9D76-D2AC30CC30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0723" y="2283400"/>
                <a:ext cx="174012" cy="123367"/>
              </a:xfrm>
              <a:custGeom>
                <a:avLst/>
                <a:gdLst>
                  <a:gd name="T0" fmla="*/ 65 w 68"/>
                  <a:gd name="T1" fmla="*/ 44 h 48"/>
                  <a:gd name="T2" fmla="*/ 59 w 68"/>
                  <a:gd name="T3" fmla="*/ 48 h 48"/>
                  <a:gd name="T4" fmla="*/ 27 w 68"/>
                  <a:gd name="T5" fmla="*/ 43 h 48"/>
                  <a:gd name="T6" fmla="*/ 12 w 68"/>
                  <a:gd name="T7" fmla="*/ 33 h 48"/>
                  <a:gd name="T8" fmla="*/ 33 w 68"/>
                  <a:gd name="T9" fmla="*/ 24 h 48"/>
                  <a:gd name="T10" fmla="*/ 21 w 68"/>
                  <a:gd name="T11" fmla="*/ 23 h 48"/>
                  <a:gd name="T12" fmla="*/ 0 w 68"/>
                  <a:gd name="T13" fmla="*/ 17 h 48"/>
                  <a:gd name="T14" fmla="*/ 30 w 68"/>
                  <a:gd name="T15" fmla="*/ 0 h 48"/>
                  <a:gd name="T16" fmla="*/ 47 w 68"/>
                  <a:gd name="T17" fmla="*/ 11 h 48"/>
                  <a:gd name="T18" fmla="*/ 44 w 68"/>
                  <a:gd name="T19" fmla="*/ 12 h 48"/>
                  <a:gd name="T20" fmla="*/ 44 w 68"/>
                  <a:gd name="T21" fmla="*/ 17 h 48"/>
                  <a:gd name="T22" fmla="*/ 39 w 68"/>
                  <a:gd name="T23" fmla="*/ 23 h 48"/>
                  <a:gd name="T24" fmla="*/ 45 w 68"/>
                  <a:gd name="T25" fmla="*/ 23 h 48"/>
                  <a:gd name="T26" fmla="*/ 53 w 68"/>
                  <a:gd name="T27" fmla="*/ 26 h 48"/>
                  <a:gd name="T28" fmla="*/ 59 w 68"/>
                  <a:gd name="T29" fmla="*/ 26 h 48"/>
                  <a:gd name="T30" fmla="*/ 68 w 68"/>
                  <a:gd name="T31" fmla="*/ 31 h 48"/>
                  <a:gd name="T32" fmla="*/ 66 w 68"/>
                  <a:gd name="T33" fmla="*/ 37 h 48"/>
                  <a:gd name="T34" fmla="*/ 60 w 68"/>
                  <a:gd name="T35" fmla="*/ 41 h 48"/>
                  <a:gd name="T36" fmla="*/ 65 w 68"/>
                  <a:gd name="T37" fmla="*/ 4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8" h="48">
                    <a:moveTo>
                      <a:pt x="65" y="44"/>
                    </a:moveTo>
                    <a:cubicBezTo>
                      <a:pt x="65" y="47"/>
                      <a:pt x="61" y="48"/>
                      <a:pt x="59" y="48"/>
                    </a:cubicBezTo>
                    <a:cubicBezTo>
                      <a:pt x="46" y="48"/>
                      <a:pt x="37" y="43"/>
                      <a:pt x="27" y="43"/>
                    </a:cubicBezTo>
                    <a:cubicBezTo>
                      <a:pt x="23" y="43"/>
                      <a:pt x="16" y="35"/>
                      <a:pt x="12" y="33"/>
                    </a:cubicBezTo>
                    <a:cubicBezTo>
                      <a:pt x="21" y="30"/>
                      <a:pt x="24" y="27"/>
                      <a:pt x="33" y="24"/>
                    </a:cubicBezTo>
                    <a:cubicBezTo>
                      <a:pt x="30" y="24"/>
                      <a:pt x="23" y="23"/>
                      <a:pt x="21" y="23"/>
                    </a:cubicBezTo>
                    <a:cubicBezTo>
                      <a:pt x="13" y="23"/>
                      <a:pt x="8" y="21"/>
                      <a:pt x="0" y="17"/>
                    </a:cubicBezTo>
                    <a:cubicBezTo>
                      <a:pt x="12" y="14"/>
                      <a:pt x="16" y="0"/>
                      <a:pt x="30" y="0"/>
                    </a:cubicBezTo>
                    <a:cubicBezTo>
                      <a:pt x="38" y="0"/>
                      <a:pt x="43" y="8"/>
                      <a:pt x="47" y="11"/>
                    </a:cubicBezTo>
                    <a:cubicBezTo>
                      <a:pt x="45" y="13"/>
                      <a:pt x="45" y="12"/>
                      <a:pt x="44" y="12"/>
                    </a:cubicBezTo>
                    <a:cubicBezTo>
                      <a:pt x="44" y="15"/>
                      <a:pt x="44" y="16"/>
                      <a:pt x="44" y="17"/>
                    </a:cubicBezTo>
                    <a:cubicBezTo>
                      <a:pt x="44" y="19"/>
                      <a:pt x="41" y="21"/>
                      <a:pt x="39" y="23"/>
                    </a:cubicBezTo>
                    <a:cubicBezTo>
                      <a:pt x="41" y="22"/>
                      <a:pt x="42" y="23"/>
                      <a:pt x="45" y="23"/>
                    </a:cubicBezTo>
                    <a:cubicBezTo>
                      <a:pt x="48" y="23"/>
                      <a:pt x="50" y="26"/>
                      <a:pt x="53" y="26"/>
                    </a:cubicBezTo>
                    <a:cubicBezTo>
                      <a:pt x="55" y="26"/>
                      <a:pt x="57" y="26"/>
                      <a:pt x="59" y="26"/>
                    </a:cubicBezTo>
                    <a:cubicBezTo>
                      <a:pt x="65" y="26"/>
                      <a:pt x="65" y="28"/>
                      <a:pt x="68" y="31"/>
                    </a:cubicBezTo>
                    <a:cubicBezTo>
                      <a:pt x="66" y="34"/>
                      <a:pt x="66" y="34"/>
                      <a:pt x="66" y="37"/>
                    </a:cubicBezTo>
                    <a:cubicBezTo>
                      <a:pt x="66" y="40"/>
                      <a:pt x="62" y="40"/>
                      <a:pt x="60" y="41"/>
                    </a:cubicBezTo>
                    <a:cubicBezTo>
                      <a:pt x="62" y="41"/>
                      <a:pt x="65" y="42"/>
                      <a:pt x="65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7" name="Freeform 72">
                <a:extLst>
                  <a:ext uri="{FF2B5EF4-FFF2-40B4-BE49-F238E27FC236}">
                    <a16:creationId xmlns:a16="http://schemas.microsoft.com/office/drawing/2014/main" id="{E2688B44-430D-4FAE-9E78-5F58757A36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7340" y="2478188"/>
                <a:ext cx="19480" cy="15583"/>
              </a:xfrm>
              <a:custGeom>
                <a:avLst/>
                <a:gdLst>
                  <a:gd name="T0" fmla="*/ 0 w 8"/>
                  <a:gd name="T1" fmla="*/ 3 h 6"/>
                  <a:gd name="T2" fmla="*/ 4 w 8"/>
                  <a:gd name="T3" fmla="*/ 0 h 6"/>
                  <a:gd name="T4" fmla="*/ 8 w 8"/>
                  <a:gd name="T5" fmla="*/ 0 h 6"/>
                  <a:gd name="T6" fmla="*/ 3 w 8"/>
                  <a:gd name="T7" fmla="*/ 6 h 6"/>
                  <a:gd name="T8" fmla="*/ 0 w 8"/>
                  <a:gd name="T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6">
                    <a:moveTo>
                      <a:pt x="0" y="3"/>
                    </a:moveTo>
                    <a:cubicBezTo>
                      <a:pt x="1" y="2"/>
                      <a:pt x="3" y="1"/>
                      <a:pt x="4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4"/>
                      <a:pt x="6" y="6"/>
                      <a:pt x="3" y="6"/>
                    </a:cubicBezTo>
                    <a:cubicBezTo>
                      <a:pt x="1" y="6"/>
                      <a:pt x="0" y="5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8" name="Freeform 73">
                <a:extLst>
                  <a:ext uri="{FF2B5EF4-FFF2-40B4-BE49-F238E27FC236}">
                    <a16:creationId xmlns:a16="http://schemas.microsoft.com/office/drawing/2014/main" id="{9CF56A58-485A-4CC9-8F33-AA2B8289F9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960" y="2288594"/>
                <a:ext cx="28569" cy="7791"/>
              </a:xfrm>
              <a:custGeom>
                <a:avLst/>
                <a:gdLst>
                  <a:gd name="T0" fmla="*/ 11 w 11"/>
                  <a:gd name="T1" fmla="*/ 2 h 3"/>
                  <a:gd name="T2" fmla="*/ 0 w 11"/>
                  <a:gd name="T3" fmla="*/ 0 h 3"/>
                  <a:gd name="T4" fmla="*/ 10 w 11"/>
                  <a:gd name="T5" fmla="*/ 0 h 3"/>
                  <a:gd name="T6" fmla="*/ 11 w 11"/>
                  <a:gd name="T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3">
                    <a:moveTo>
                      <a:pt x="11" y="2"/>
                    </a:moveTo>
                    <a:cubicBezTo>
                      <a:pt x="7" y="3"/>
                      <a:pt x="1" y="3"/>
                      <a:pt x="0" y="0"/>
                    </a:cubicBezTo>
                    <a:cubicBezTo>
                      <a:pt x="10" y="0"/>
                      <a:pt x="10" y="0"/>
                      <a:pt x="10" y="0"/>
                    </a:cubicBezTo>
                    <a:lnTo>
                      <a:pt x="11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9" name="Freeform 74">
                <a:extLst>
                  <a:ext uri="{FF2B5EF4-FFF2-40B4-BE49-F238E27FC236}">
                    <a16:creationId xmlns:a16="http://schemas.microsoft.com/office/drawing/2014/main" id="{7389BD8B-DC3F-4D28-8391-16FD1C2479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2386" y="2428842"/>
                <a:ext cx="25972" cy="10388"/>
              </a:xfrm>
              <a:custGeom>
                <a:avLst/>
                <a:gdLst>
                  <a:gd name="T0" fmla="*/ 10 w 10"/>
                  <a:gd name="T1" fmla="*/ 0 h 4"/>
                  <a:gd name="T2" fmla="*/ 6 w 10"/>
                  <a:gd name="T3" fmla="*/ 4 h 4"/>
                  <a:gd name="T4" fmla="*/ 0 w 10"/>
                  <a:gd name="T5" fmla="*/ 1 h 4"/>
                  <a:gd name="T6" fmla="*/ 10 w 10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4">
                    <a:moveTo>
                      <a:pt x="10" y="0"/>
                    </a:moveTo>
                    <a:cubicBezTo>
                      <a:pt x="9" y="2"/>
                      <a:pt x="8" y="4"/>
                      <a:pt x="6" y="4"/>
                    </a:cubicBezTo>
                    <a:cubicBezTo>
                      <a:pt x="2" y="4"/>
                      <a:pt x="1" y="2"/>
                      <a:pt x="0" y="1"/>
                    </a:cubicBezTo>
                    <a:cubicBezTo>
                      <a:pt x="6" y="0"/>
                      <a:pt x="7" y="1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0" name="Freeform 75">
                <a:extLst>
                  <a:ext uri="{FF2B5EF4-FFF2-40B4-BE49-F238E27FC236}">
                    <a16:creationId xmlns:a16="http://schemas.microsoft.com/office/drawing/2014/main" id="{8ED1A106-7266-4362-8B9F-2B40504C33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6001" y="2306774"/>
                <a:ext cx="148040" cy="42853"/>
              </a:xfrm>
              <a:custGeom>
                <a:avLst/>
                <a:gdLst>
                  <a:gd name="T0" fmla="*/ 49 w 58"/>
                  <a:gd name="T1" fmla="*/ 8 h 17"/>
                  <a:gd name="T2" fmla="*/ 37 w 58"/>
                  <a:gd name="T3" fmla="*/ 11 h 17"/>
                  <a:gd name="T4" fmla="*/ 32 w 58"/>
                  <a:gd name="T5" fmla="*/ 17 h 17"/>
                  <a:gd name="T6" fmla="*/ 29 w 58"/>
                  <a:gd name="T7" fmla="*/ 14 h 17"/>
                  <a:gd name="T8" fmla="*/ 29 w 58"/>
                  <a:gd name="T9" fmla="*/ 14 h 17"/>
                  <a:gd name="T10" fmla="*/ 21 w 58"/>
                  <a:gd name="T11" fmla="*/ 11 h 17"/>
                  <a:gd name="T12" fmla="*/ 27 w 58"/>
                  <a:gd name="T13" fmla="*/ 8 h 17"/>
                  <a:gd name="T14" fmla="*/ 22 w 58"/>
                  <a:gd name="T15" fmla="*/ 8 h 17"/>
                  <a:gd name="T16" fmla="*/ 26 w 58"/>
                  <a:gd name="T17" fmla="*/ 5 h 17"/>
                  <a:gd name="T18" fmla="*/ 19 w 58"/>
                  <a:gd name="T19" fmla="*/ 3 h 17"/>
                  <a:gd name="T20" fmla="*/ 6 w 58"/>
                  <a:gd name="T21" fmla="*/ 6 h 17"/>
                  <a:gd name="T22" fmla="*/ 0 w 58"/>
                  <a:gd name="T23" fmla="*/ 5 h 17"/>
                  <a:gd name="T24" fmla="*/ 22 w 58"/>
                  <a:gd name="T25" fmla="*/ 0 h 17"/>
                  <a:gd name="T26" fmla="*/ 39 w 58"/>
                  <a:gd name="T27" fmla="*/ 4 h 17"/>
                  <a:gd name="T28" fmla="*/ 49 w 58"/>
                  <a:gd name="T29" fmla="*/ 0 h 17"/>
                  <a:gd name="T30" fmla="*/ 58 w 58"/>
                  <a:gd name="T31" fmla="*/ 3 h 17"/>
                  <a:gd name="T32" fmla="*/ 50 w 58"/>
                  <a:gd name="T33" fmla="*/ 8 h 17"/>
                  <a:gd name="T34" fmla="*/ 47 w 58"/>
                  <a:gd name="T35" fmla="*/ 8 h 17"/>
                  <a:gd name="T36" fmla="*/ 47 w 58"/>
                  <a:gd name="T37" fmla="*/ 11 h 17"/>
                  <a:gd name="T38" fmla="*/ 49 w 58"/>
                  <a:gd name="T3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8" h="17">
                    <a:moveTo>
                      <a:pt x="49" y="8"/>
                    </a:moveTo>
                    <a:cubicBezTo>
                      <a:pt x="45" y="12"/>
                      <a:pt x="42" y="8"/>
                      <a:pt x="37" y="11"/>
                    </a:cubicBezTo>
                    <a:cubicBezTo>
                      <a:pt x="35" y="12"/>
                      <a:pt x="34" y="17"/>
                      <a:pt x="32" y="17"/>
                    </a:cubicBezTo>
                    <a:cubicBezTo>
                      <a:pt x="30" y="17"/>
                      <a:pt x="29" y="15"/>
                      <a:pt x="29" y="14"/>
                    </a:cubicBezTo>
                    <a:cubicBezTo>
                      <a:pt x="29" y="14"/>
                      <a:pt x="29" y="14"/>
                      <a:pt x="29" y="14"/>
                    </a:cubicBezTo>
                    <a:cubicBezTo>
                      <a:pt x="24" y="14"/>
                      <a:pt x="22" y="13"/>
                      <a:pt x="21" y="11"/>
                    </a:cubicBezTo>
                    <a:cubicBezTo>
                      <a:pt x="23" y="10"/>
                      <a:pt x="24" y="9"/>
                      <a:pt x="27" y="8"/>
                    </a:cubicBezTo>
                    <a:cubicBezTo>
                      <a:pt x="24" y="8"/>
                      <a:pt x="23" y="8"/>
                      <a:pt x="22" y="8"/>
                    </a:cubicBezTo>
                    <a:cubicBezTo>
                      <a:pt x="23" y="7"/>
                      <a:pt x="24" y="6"/>
                      <a:pt x="26" y="5"/>
                    </a:cubicBezTo>
                    <a:cubicBezTo>
                      <a:pt x="23" y="4"/>
                      <a:pt x="22" y="3"/>
                      <a:pt x="19" y="3"/>
                    </a:cubicBezTo>
                    <a:cubicBezTo>
                      <a:pt x="16" y="3"/>
                      <a:pt x="11" y="6"/>
                      <a:pt x="6" y="6"/>
                    </a:cubicBezTo>
                    <a:cubicBezTo>
                      <a:pt x="4" y="6"/>
                      <a:pt x="2" y="6"/>
                      <a:pt x="0" y="5"/>
                    </a:cubicBezTo>
                    <a:cubicBezTo>
                      <a:pt x="3" y="1"/>
                      <a:pt x="16" y="0"/>
                      <a:pt x="22" y="0"/>
                    </a:cubicBezTo>
                    <a:cubicBezTo>
                      <a:pt x="29" y="0"/>
                      <a:pt x="33" y="4"/>
                      <a:pt x="39" y="4"/>
                    </a:cubicBezTo>
                    <a:cubicBezTo>
                      <a:pt x="43" y="4"/>
                      <a:pt x="45" y="0"/>
                      <a:pt x="49" y="0"/>
                    </a:cubicBezTo>
                    <a:cubicBezTo>
                      <a:pt x="53" y="0"/>
                      <a:pt x="56" y="2"/>
                      <a:pt x="58" y="3"/>
                    </a:cubicBezTo>
                    <a:cubicBezTo>
                      <a:pt x="57" y="8"/>
                      <a:pt x="54" y="5"/>
                      <a:pt x="50" y="8"/>
                    </a:cubicBezTo>
                    <a:cubicBezTo>
                      <a:pt x="49" y="8"/>
                      <a:pt x="48" y="8"/>
                      <a:pt x="47" y="8"/>
                    </a:cubicBezTo>
                    <a:cubicBezTo>
                      <a:pt x="47" y="11"/>
                      <a:pt x="47" y="11"/>
                      <a:pt x="47" y="11"/>
                    </a:cubicBezTo>
                    <a:lnTo>
                      <a:pt x="49" y="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1" name="Freeform 76">
                <a:extLst>
                  <a:ext uri="{FF2B5EF4-FFF2-40B4-BE49-F238E27FC236}">
                    <a16:creationId xmlns:a16="http://schemas.microsoft.com/office/drawing/2014/main" id="{6CC532AF-ECFB-407E-8E1D-754ED5B902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2981" y="2275608"/>
                <a:ext cx="50646" cy="33763"/>
              </a:xfrm>
              <a:custGeom>
                <a:avLst/>
                <a:gdLst>
                  <a:gd name="T0" fmla="*/ 5 w 20"/>
                  <a:gd name="T1" fmla="*/ 13 h 13"/>
                  <a:gd name="T2" fmla="*/ 0 w 20"/>
                  <a:gd name="T3" fmla="*/ 9 h 13"/>
                  <a:gd name="T4" fmla="*/ 16 w 20"/>
                  <a:gd name="T5" fmla="*/ 0 h 13"/>
                  <a:gd name="T6" fmla="*/ 20 w 20"/>
                  <a:gd name="T7" fmla="*/ 10 h 13"/>
                  <a:gd name="T8" fmla="*/ 5 w 20"/>
                  <a:gd name="T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3">
                    <a:moveTo>
                      <a:pt x="5" y="13"/>
                    </a:moveTo>
                    <a:cubicBezTo>
                      <a:pt x="1" y="13"/>
                      <a:pt x="0" y="12"/>
                      <a:pt x="0" y="9"/>
                    </a:cubicBezTo>
                    <a:cubicBezTo>
                      <a:pt x="0" y="5"/>
                      <a:pt x="12" y="0"/>
                      <a:pt x="16" y="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18" y="11"/>
                      <a:pt x="7" y="13"/>
                      <a:pt x="5" y="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2" name="Freeform 77">
                <a:extLst>
                  <a:ext uri="{FF2B5EF4-FFF2-40B4-BE49-F238E27FC236}">
                    <a16:creationId xmlns:a16="http://schemas.microsoft.com/office/drawing/2014/main" id="{05CB1CDC-86E6-4DD9-B5A3-86034E719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4157" y="2298982"/>
                <a:ext cx="55840" cy="32465"/>
              </a:xfrm>
              <a:custGeom>
                <a:avLst/>
                <a:gdLst>
                  <a:gd name="T0" fmla="*/ 22 w 22"/>
                  <a:gd name="T1" fmla="*/ 2 h 13"/>
                  <a:gd name="T2" fmla="*/ 22 w 22"/>
                  <a:gd name="T3" fmla="*/ 7 h 13"/>
                  <a:gd name="T4" fmla="*/ 14 w 22"/>
                  <a:gd name="T5" fmla="*/ 8 h 13"/>
                  <a:gd name="T6" fmla="*/ 16 w 22"/>
                  <a:gd name="T7" fmla="*/ 11 h 13"/>
                  <a:gd name="T8" fmla="*/ 0 w 22"/>
                  <a:gd name="T9" fmla="*/ 11 h 13"/>
                  <a:gd name="T10" fmla="*/ 6 w 22"/>
                  <a:gd name="T11" fmla="*/ 4 h 13"/>
                  <a:gd name="T12" fmla="*/ 6 w 22"/>
                  <a:gd name="T13" fmla="*/ 0 h 13"/>
                  <a:gd name="T14" fmla="*/ 15 w 22"/>
                  <a:gd name="T15" fmla="*/ 0 h 13"/>
                  <a:gd name="T16" fmla="*/ 12 w 22"/>
                  <a:gd name="T17" fmla="*/ 2 h 13"/>
                  <a:gd name="T18" fmla="*/ 22 w 22"/>
                  <a:gd name="T1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13">
                    <a:moveTo>
                      <a:pt x="22" y="2"/>
                    </a:moveTo>
                    <a:cubicBezTo>
                      <a:pt x="22" y="5"/>
                      <a:pt x="22" y="5"/>
                      <a:pt x="22" y="7"/>
                    </a:cubicBezTo>
                    <a:cubicBezTo>
                      <a:pt x="20" y="9"/>
                      <a:pt x="17" y="8"/>
                      <a:pt x="14" y="8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4" y="12"/>
                      <a:pt x="0" y="13"/>
                      <a:pt x="0" y="11"/>
                    </a:cubicBezTo>
                    <a:cubicBezTo>
                      <a:pt x="0" y="7"/>
                      <a:pt x="2" y="5"/>
                      <a:pt x="6" y="4"/>
                    </a:cubicBezTo>
                    <a:cubicBezTo>
                      <a:pt x="6" y="1"/>
                      <a:pt x="6" y="1"/>
                      <a:pt x="6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3" y="2"/>
                      <a:pt x="12" y="2"/>
                    </a:cubicBezTo>
                    <a:cubicBezTo>
                      <a:pt x="14" y="3"/>
                      <a:pt x="19" y="3"/>
                      <a:pt x="22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3" name="Freeform 78">
                <a:extLst>
                  <a:ext uri="{FF2B5EF4-FFF2-40B4-BE49-F238E27FC236}">
                    <a16:creationId xmlns:a16="http://schemas.microsoft.com/office/drawing/2014/main" id="{B1CE5413-CD1D-4FFF-B9C2-74EF2DC5CF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8838" y="2326252"/>
                <a:ext cx="59735" cy="20778"/>
              </a:xfrm>
              <a:custGeom>
                <a:avLst/>
                <a:gdLst>
                  <a:gd name="T0" fmla="*/ 13 w 23"/>
                  <a:gd name="T1" fmla="*/ 8 h 8"/>
                  <a:gd name="T2" fmla="*/ 8 w 23"/>
                  <a:gd name="T3" fmla="*/ 5 h 8"/>
                  <a:gd name="T4" fmla="*/ 3 w 23"/>
                  <a:gd name="T5" fmla="*/ 8 h 8"/>
                  <a:gd name="T6" fmla="*/ 0 w 23"/>
                  <a:gd name="T7" fmla="*/ 6 h 8"/>
                  <a:gd name="T8" fmla="*/ 15 w 23"/>
                  <a:gd name="T9" fmla="*/ 0 h 8"/>
                  <a:gd name="T10" fmla="*/ 23 w 23"/>
                  <a:gd name="T11" fmla="*/ 3 h 8"/>
                  <a:gd name="T12" fmla="*/ 13 w 23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8">
                    <a:moveTo>
                      <a:pt x="13" y="8"/>
                    </a:moveTo>
                    <a:cubicBezTo>
                      <a:pt x="12" y="8"/>
                      <a:pt x="9" y="5"/>
                      <a:pt x="8" y="5"/>
                    </a:cubicBezTo>
                    <a:cubicBezTo>
                      <a:pt x="7" y="8"/>
                      <a:pt x="6" y="8"/>
                      <a:pt x="3" y="8"/>
                    </a:cubicBezTo>
                    <a:cubicBezTo>
                      <a:pt x="2" y="8"/>
                      <a:pt x="0" y="7"/>
                      <a:pt x="0" y="6"/>
                    </a:cubicBezTo>
                    <a:cubicBezTo>
                      <a:pt x="0" y="2"/>
                      <a:pt x="12" y="0"/>
                      <a:pt x="15" y="0"/>
                    </a:cubicBezTo>
                    <a:cubicBezTo>
                      <a:pt x="18" y="0"/>
                      <a:pt x="21" y="1"/>
                      <a:pt x="23" y="3"/>
                    </a:cubicBezTo>
                    <a:cubicBezTo>
                      <a:pt x="17" y="3"/>
                      <a:pt x="17" y="8"/>
                      <a:pt x="13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4" name="Freeform 79">
                <a:extLst>
                  <a:ext uri="{FF2B5EF4-FFF2-40B4-BE49-F238E27FC236}">
                    <a16:creationId xmlns:a16="http://schemas.microsoft.com/office/drawing/2014/main" id="{8F70F32F-18EF-46A9-A350-AB888EA0B1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6373" y="2260025"/>
                <a:ext cx="89603" cy="61035"/>
              </a:xfrm>
              <a:custGeom>
                <a:avLst/>
                <a:gdLst>
                  <a:gd name="T0" fmla="*/ 26 w 35"/>
                  <a:gd name="T1" fmla="*/ 20 h 24"/>
                  <a:gd name="T2" fmla="*/ 15 w 35"/>
                  <a:gd name="T3" fmla="*/ 24 h 24"/>
                  <a:gd name="T4" fmla="*/ 0 w 35"/>
                  <a:gd name="T5" fmla="*/ 18 h 24"/>
                  <a:gd name="T6" fmla="*/ 4 w 35"/>
                  <a:gd name="T7" fmla="*/ 15 h 24"/>
                  <a:gd name="T8" fmla="*/ 16 w 35"/>
                  <a:gd name="T9" fmla="*/ 15 h 24"/>
                  <a:gd name="T10" fmla="*/ 11 w 35"/>
                  <a:gd name="T11" fmla="*/ 14 h 24"/>
                  <a:gd name="T12" fmla="*/ 11 w 35"/>
                  <a:gd name="T13" fmla="*/ 11 h 24"/>
                  <a:gd name="T14" fmla="*/ 29 w 35"/>
                  <a:gd name="T15" fmla="*/ 5 h 24"/>
                  <a:gd name="T16" fmla="*/ 33 w 35"/>
                  <a:gd name="T17" fmla="*/ 0 h 24"/>
                  <a:gd name="T18" fmla="*/ 34 w 35"/>
                  <a:gd name="T19" fmla="*/ 4 h 24"/>
                  <a:gd name="T20" fmla="*/ 32 w 35"/>
                  <a:gd name="T21" fmla="*/ 7 h 24"/>
                  <a:gd name="T22" fmla="*/ 19 w 35"/>
                  <a:gd name="T23" fmla="*/ 15 h 24"/>
                  <a:gd name="T24" fmla="*/ 35 w 35"/>
                  <a:gd name="T25" fmla="*/ 19 h 24"/>
                  <a:gd name="T26" fmla="*/ 26 w 35"/>
                  <a:gd name="T27" fmla="*/ 2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" h="24">
                    <a:moveTo>
                      <a:pt x="26" y="20"/>
                    </a:moveTo>
                    <a:cubicBezTo>
                      <a:pt x="23" y="20"/>
                      <a:pt x="18" y="24"/>
                      <a:pt x="15" y="24"/>
                    </a:cubicBezTo>
                    <a:cubicBezTo>
                      <a:pt x="13" y="24"/>
                      <a:pt x="1" y="18"/>
                      <a:pt x="0" y="18"/>
                    </a:cubicBezTo>
                    <a:cubicBezTo>
                      <a:pt x="2" y="17"/>
                      <a:pt x="3" y="16"/>
                      <a:pt x="4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3" y="14"/>
                      <a:pt x="14" y="13"/>
                      <a:pt x="11" y="14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20" y="11"/>
                      <a:pt x="20" y="5"/>
                      <a:pt x="29" y="5"/>
                    </a:cubicBezTo>
                    <a:cubicBezTo>
                      <a:pt x="29" y="2"/>
                      <a:pt x="31" y="0"/>
                      <a:pt x="33" y="0"/>
                    </a:cubicBezTo>
                    <a:cubicBezTo>
                      <a:pt x="34" y="0"/>
                      <a:pt x="34" y="3"/>
                      <a:pt x="34" y="4"/>
                    </a:cubicBezTo>
                    <a:cubicBezTo>
                      <a:pt x="33" y="4"/>
                      <a:pt x="32" y="6"/>
                      <a:pt x="32" y="7"/>
                    </a:cubicBezTo>
                    <a:cubicBezTo>
                      <a:pt x="27" y="10"/>
                      <a:pt x="21" y="12"/>
                      <a:pt x="19" y="15"/>
                    </a:cubicBezTo>
                    <a:cubicBezTo>
                      <a:pt x="27" y="16"/>
                      <a:pt x="29" y="16"/>
                      <a:pt x="35" y="19"/>
                    </a:cubicBezTo>
                    <a:cubicBezTo>
                      <a:pt x="33" y="21"/>
                      <a:pt x="29" y="20"/>
                      <a:pt x="26" y="2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5" name="Freeform 144">
                <a:extLst>
                  <a:ext uri="{FF2B5EF4-FFF2-40B4-BE49-F238E27FC236}">
                    <a16:creationId xmlns:a16="http://schemas.microsoft.com/office/drawing/2014/main" id="{94543E98-2177-4476-B538-E15980EB5F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6487" y="2519743"/>
                <a:ext cx="161025" cy="61035"/>
              </a:xfrm>
              <a:custGeom>
                <a:avLst/>
                <a:gdLst>
                  <a:gd name="T0" fmla="*/ 50 w 63"/>
                  <a:gd name="T1" fmla="*/ 18 h 24"/>
                  <a:gd name="T2" fmla="*/ 43 w 63"/>
                  <a:gd name="T3" fmla="*/ 21 h 24"/>
                  <a:gd name="T4" fmla="*/ 37 w 63"/>
                  <a:gd name="T5" fmla="*/ 18 h 24"/>
                  <a:gd name="T6" fmla="*/ 32 w 63"/>
                  <a:gd name="T7" fmla="*/ 20 h 24"/>
                  <a:gd name="T8" fmla="*/ 25 w 63"/>
                  <a:gd name="T9" fmla="*/ 22 h 24"/>
                  <a:gd name="T10" fmla="*/ 20 w 63"/>
                  <a:gd name="T11" fmla="*/ 20 h 24"/>
                  <a:gd name="T12" fmla="*/ 14 w 63"/>
                  <a:gd name="T13" fmla="*/ 24 h 24"/>
                  <a:gd name="T14" fmla="*/ 0 w 63"/>
                  <a:gd name="T15" fmla="*/ 11 h 24"/>
                  <a:gd name="T16" fmla="*/ 12 w 63"/>
                  <a:gd name="T17" fmla="*/ 0 h 24"/>
                  <a:gd name="T18" fmla="*/ 30 w 63"/>
                  <a:gd name="T19" fmla="*/ 9 h 24"/>
                  <a:gd name="T20" fmla="*/ 35 w 63"/>
                  <a:gd name="T21" fmla="*/ 1 h 24"/>
                  <a:gd name="T22" fmla="*/ 63 w 63"/>
                  <a:gd name="T23" fmla="*/ 9 h 24"/>
                  <a:gd name="T24" fmla="*/ 58 w 63"/>
                  <a:gd name="T25" fmla="*/ 18 h 24"/>
                  <a:gd name="T26" fmla="*/ 50 w 63"/>
                  <a:gd name="T27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" h="24">
                    <a:moveTo>
                      <a:pt x="50" y="18"/>
                    </a:moveTo>
                    <a:cubicBezTo>
                      <a:pt x="48" y="18"/>
                      <a:pt x="46" y="21"/>
                      <a:pt x="43" y="21"/>
                    </a:cubicBezTo>
                    <a:cubicBezTo>
                      <a:pt x="41" y="21"/>
                      <a:pt x="39" y="18"/>
                      <a:pt x="37" y="18"/>
                    </a:cubicBezTo>
                    <a:cubicBezTo>
                      <a:pt x="35" y="18"/>
                      <a:pt x="34" y="20"/>
                      <a:pt x="32" y="20"/>
                    </a:cubicBezTo>
                    <a:cubicBezTo>
                      <a:pt x="30" y="20"/>
                      <a:pt x="28" y="22"/>
                      <a:pt x="25" y="22"/>
                    </a:cubicBezTo>
                    <a:cubicBezTo>
                      <a:pt x="23" y="22"/>
                      <a:pt x="22" y="21"/>
                      <a:pt x="20" y="20"/>
                    </a:cubicBezTo>
                    <a:cubicBezTo>
                      <a:pt x="18" y="21"/>
                      <a:pt x="17" y="24"/>
                      <a:pt x="14" y="24"/>
                    </a:cubicBezTo>
                    <a:cubicBezTo>
                      <a:pt x="6" y="24"/>
                      <a:pt x="0" y="18"/>
                      <a:pt x="0" y="11"/>
                    </a:cubicBezTo>
                    <a:cubicBezTo>
                      <a:pt x="0" y="4"/>
                      <a:pt x="6" y="0"/>
                      <a:pt x="12" y="0"/>
                    </a:cubicBezTo>
                    <a:cubicBezTo>
                      <a:pt x="21" y="0"/>
                      <a:pt x="22" y="9"/>
                      <a:pt x="30" y="9"/>
                    </a:cubicBezTo>
                    <a:cubicBezTo>
                      <a:pt x="30" y="4"/>
                      <a:pt x="31" y="1"/>
                      <a:pt x="35" y="1"/>
                    </a:cubicBezTo>
                    <a:cubicBezTo>
                      <a:pt x="40" y="1"/>
                      <a:pt x="57" y="7"/>
                      <a:pt x="63" y="9"/>
                    </a:cubicBezTo>
                    <a:cubicBezTo>
                      <a:pt x="62" y="13"/>
                      <a:pt x="58" y="16"/>
                      <a:pt x="58" y="18"/>
                    </a:cubicBezTo>
                    <a:lnTo>
                      <a:pt x="50" y="1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6" name="Freeform 157">
                <a:extLst>
                  <a:ext uri="{FF2B5EF4-FFF2-40B4-BE49-F238E27FC236}">
                    <a16:creationId xmlns:a16="http://schemas.microsoft.com/office/drawing/2014/main" id="{50D51F53-DFB6-455F-92DC-8CD91BFA25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9807" y="3144366"/>
                <a:ext cx="24674" cy="33763"/>
              </a:xfrm>
              <a:custGeom>
                <a:avLst/>
                <a:gdLst>
                  <a:gd name="T0" fmla="*/ 8 w 10"/>
                  <a:gd name="T1" fmla="*/ 7 h 13"/>
                  <a:gd name="T2" fmla="*/ 8 w 10"/>
                  <a:gd name="T3" fmla="*/ 10 h 13"/>
                  <a:gd name="T4" fmla="*/ 3 w 10"/>
                  <a:gd name="T5" fmla="*/ 13 h 13"/>
                  <a:gd name="T6" fmla="*/ 0 w 10"/>
                  <a:gd name="T7" fmla="*/ 9 h 13"/>
                  <a:gd name="T8" fmla="*/ 6 w 10"/>
                  <a:gd name="T9" fmla="*/ 6 h 13"/>
                  <a:gd name="T10" fmla="*/ 4 w 10"/>
                  <a:gd name="T11" fmla="*/ 3 h 13"/>
                  <a:gd name="T12" fmla="*/ 7 w 10"/>
                  <a:gd name="T13" fmla="*/ 0 h 13"/>
                  <a:gd name="T14" fmla="*/ 10 w 10"/>
                  <a:gd name="T15" fmla="*/ 3 h 13"/>
                  <a:gd name="T16" fmla="*/ 8 w 10"/>
                  <a:gd name="T17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13">
                    <a:moveTo>
                      <a:pt x="8" y="7"/>
                    </a:moveTo>
                    <a:cubicBezTo>
                      <a:pt x="8" y="8"/>
                      <a:pt x="8" y="9"/>
                      <a:pt x="8" y="10"/>
                    </a:cubicBezTo>
                    <a:cubicBezTo>
                      <a:pt x="8" y="11"/>
                      <a:pt x="4" y="13"/>
                      <a:pt x="3" y="13"/>
                    </a:cubicBezTo>
                    <a:cubicBezTo>
                      <a:pt x="0" y="13"/>
                      <a:pt x="0" y="10"/>
                      <a:pt x="0" y="9"/>
                    </a:cubicBezTo>
                    <a:cubicBezTo>
                      <a:pt x="2" y="8"/>
                      <a:pt x="4" y="7"/>
                      <a:pt x="6" y="6"/>
                    </a:cubicBezTo>
                    <a:cubicBezTo>
                      <a:pt x="5" y="5"/>
                      <a:pt x="4" y="4"/>
                      <a:pt x="4" y="3"/>
                    </a:cubicBezTo>
                    <a:cubicBezTo>
                      <a:pt x="4" y="1"/>
                      <a:pt x="7" y="0"/>
                      <a:pt x="7" y="0"/>
                    </a:cubicBezTo>
                    <a:cubicBezTo>
                      <a:pt x="8" y="2"/>
                      <a:pt x="9" y="2"/>
                      <a:pt x="10" y="3"/>
                    </a:cubicBezTo>
                    <a:cubicBezTo>
                      <a:pt x="10" y="4"/>
                      <a:pt x="8" y="6"/>
                      <a:pt x="8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7" name="Freeform 158">
                <a:extLst>
                  <a:ext uri="{FF2B5EF4-FFF2-40B4-BE49-F238E27FC236}">
                    <a16:creationId xmlns:a16="http://schemas.microsoft.com/office/drawing/2014/main" id="{2F8E5D4B-C3F6-4D6C-9658-2071D375DC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5257" y="3788467"/>
                <a:ext cx="46749" cy="10388"/>
              </a:xfrm>
              <a:custGeom>
                <a:avLst/>
                <a:gdLst>
                  <a:gd name="T0" fmla="*/ 18 w 18"/>
                  <a:gd name="T1" fmla="*/ 2 h 4"/>
                  <a:gd name="T2" fmla="*/ 11 w 18"/>
                  <a:gd name="T3" fmla="*/ 3 h 4"/>
                  <a:gd name="T4" fmla="*/ 0 w 18"/>
                  <a:gd name="T5" fmla="*/ 1 h 4"/>
                  <a:gd name="T6" fmla="*/ 18 w 18"/>
                  <a:gd name="T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4">
                    <a:moveTo>
                      <a:pt x="18" y="2"/>
                    </a:moveTo>
                    <a:cubicBezTo>
                      <a:pt x="14" y="4"/>
                      <a:pt x="13" y="3"/>
                      <a:pt x="11" y="3"/>
                    </a:cubicBezTo>
                    <a:cubicBezTo>
                      <a:pt x="8" y="3"/>
                      <a:pt x="3" y="2"/>
                      <a:pt x="0" y="1"/>
                    </a:cubicBezTo>
                    <a:cubicBezTo>
                      <a:pt x="6" y="0"/>
                      <a:pt x="13" y="1"/>
                      <a:pt x="18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8" name="Freeform 159">
                <a:extLst>
                  <a:ext uri="{FF2B5EF4-FFF2-40B4-BE49-F238E27FC236}">
                    <a16:creationId xmlns:a16="http://schemas.microsoft.com/office/drawing/2014/main" id="{7A714867-8B1A-4539-8F89-75BF092C92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1865" y="3780676"/>
                <a:ext cx="41554" cy="23376"/>
              </a:xfrm>
              <a:custGeom>
                <a:avLst/>
                <a:gdLst>
                  <a:gd name="T0" fmla="*/ 3 w 16"/>
                  <a:gd name="T1" fmla="*/ 9 h 9"/>
                  <a:gd name="T2" fmla="*/ 1 w 16"/>
                  <a:gd name="T3" fmla="*/ 7 h 9"/>
                  <a:gd name="T4" fmla="*/ 0 w 16"/>
                  <a:gd name="T5" fmla="*/ 6 h 9"/>
                  <a:gd name="T6" fmla="*/ 16 w 16"/>
                  <a:gd name="T7" fmla="*/ 0 h 9"/>
                  <a:gd name="T8" fmla="*/ 13 w 16"/>
                  <a:gd name="T9" fmla="*/ 3 h 9"/>
                  <a:gd name="T10" fmla="*/ 12 w 16"/>
                  <a:gd name="T11" fmla="*/ 6 h 9"/>
                  <a:gd name="T12" fmla="*/ 3 w 16"/>
                  <a:gd name="T1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9">
                    <a:moveTo>
                      <a:pt x="3" y="9"/>
                    </a:moveTo>
                    <a:cubicBezTo>
                      <a:pt x="2" y="9"/>
                      <a:pt x="1" y="8"/>
                      <a:pt x="1" y="7"/>
                    </a:cubicBezTo>
                    <a:cubicBezTo>
                      <a:pt x="1" y="7"/>
                      <a:pt x="0" y="7"/>
                      <a:pt x="0" y="6"/>
                    </a:cubicBezTo>
                    <a:cubicBezTo>
                      <a:pt x="4" y="4"/>
                      <a:pt x="12" y="1"/>
                      <a:pt x="16" y="0"/>
                    </a:cubicBezTo>
                    <a:cubicBezTo>
                      <a:pt x="16" y="3"/>
                      <a:pt x="14" y="2"/>
                      <a:pt x="13" y="3"/>
                    </a:cubicBezTo>
                    <a:cubicBezTo>
                      <a:pt x="12" y="3"/>
                      <a:pt x="12" y="5"/>
                      <a:pt x="12" y="6"/>
                    </a:cubicBezTo>
                    <a:cubicBezTo>
                      <a:pt x="11" y="7"/>
                      <a:pt x="6" y="9"/>
                      <a:pt x="3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9" name="Freeform 161">
                <a:extLst>
                  <a:ext uri="{FF2B5EF4-FFF2-40B4-BE49-F238E27FC236}">
                    <a16:creationId xmlns:a16="http://schemas.microsoft.com/office/drawing/2014/main" id="{4019BEB7-9B80-44ED-8526-CC25B17B20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5216" y="2791149"/>
                <a:ext cx="44151" cy="33763"/>
              </a:xfrm>
              <a:custGeom>
                <a:avLst/>
                <a:gdLst>
                  <a:gd name="T0" fmla="*/ 4 w 17"/>
                  <a:gd name="T1" fmla="*/ 3 h 13"/>
                  <a:gd name="T2" fmla="*/ 7 w 17"/>
                  <a:gd name="T3" fmla="*/ 0 h 13"/>
                  <a:gd name="T4" fmla="*/ 17 w 17"/>
                  <a:gd name="T5" fmla="*/ 5 h 13"/>
                  <a:gd name="T6" fmla="*/ 17 w 17"/>
                  <a:gd name="T7" fmla="*/ 8 h 13"/>
                  <a:gd name="T8" fmla="*/ 5 w 17"/>
                  <a:gd name="T9" fmla="*/ 13 h 13"/>
                  <a:gd name="T10" fmla="*/ 0 w 17"/>
                  <a:gd name="T11" fmla="*/ 10 h 13"/>
                  <a:gd name="T12" fmla="*/ 4 w 17"/>
                  <a:gd name="T13" fmla="*/ 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3">
                    <a:moveTo>
                      <a:pt x="4" y="3"/>
                    </a:moveTo>
                    <a:cubicBezTo>
                      <a:pt x="5" y="3"/>
                      <a:pt x="6" y="0"/>
                      <a:pt x="7" y="0"/>
                    </a:cubicBezTo>
                    <a:cubicBezTo>
                      <a:pt x="11" y="0"/>
                      <a:pt x="13" y="4"/>
                      <a:pt x="17" y="5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3" y="10"/>
                      <a:pt x="10" y="13"/>
                      <a:pt x="5" y="13"/>
                    </a:cubicBezTo>
                    <a:cubicBezTo>
                      <a:pt x="2" y="13"/>
                      <a:pt x="0" y="13"/>
                      <a:pt x="0" y="10"/>
                    </a:cubicBezTo>
                    <a:cubicBezTo>
                      <a:pt x="0" y="9"/>
                      <a:pt x="3" y="3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0" name="Freeform 162">
                <a:extLst>
                  <a:ext uri="{FF2B5EF4-FFF2-40B4-BE49-F238E27FC236}">
                    <a16:creationId xmlns:a16="http://schemas.microsoft.com/office/drawing/2014/main" id="{2193549D-81C5-4955-BA55-051D16AE96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5976" y="2752192"/>
                <a:ext cx="35062" cy="36361"/>
              </a:xfrm>
              <a:custGeom>
                <a:avLst/>
                <a:gdLst>
                  <a:gd name="T0" fmla="*/ 14 w 14"/>
                  <a:gd name="T1" fmla="*/ 12 h 14"/>
                  <a:gd name="T2" fmla="*/ 10 w 14"/>
                  <a:gd name="T3" fmla="*/ 13 h 14"/>
                  <a:gd name="T4" fmla="*/ 0 w 14"/>
                  <a:gd name="T5" fmla="*/ 6 h 14"/>
                  <a:gd name="T6" fmla="*/ 14 w 14"/>
                  <a:gd name="T7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4">
                    <a:moveTo>
                      <a:pt x="14" y="12"/>
                    </a:moveTo>
                    <a:cubicBezTo>
                      <a:pt x="14" y="14"/>
                      <a:pt x="10" y="13"/>
                      <a:pt x="10" y="13"/>
                    </a:cubicBezTo>
                    <a:cubicBezTo>
                      <a:pt x="6" y="13"/>
                      <a:pt x="0" y="10"/>
                      <a:pt x="0" y="6"/>
                    </a:cubicBezTo>
                    <a:cubicBezTo>
                      <a:pt x="0" y="0"/>
                      <a:pt x="14" y="6"/>
                      <a:pt x="14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1" name="Freeform 163">
                <a:extLst>
                  <a:ext uri="{FF2B5EF4-FFF2-40B4-BE49-F238E27FC236}">
                    <a16:creationId xmlns:a16="http://schemas.microsoft.com/office/drawing/2014/main" id="{33CA0DF8-1A2C-4873-92D6-78381A1C9F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3619" y="2634020"/>
                <a:ext cx="31166" cy="23376"/>
              </a:xfrm>
              <a:custGeom>
                <a:avLst/>
                <a:gdLst>
                  <a:gd name="T0" fmla="*/ 1 w 12"/>
                  <a:gd name="T1" fmla="*/ 9 h 9"/>
                  <a:gd name="T2" fmla="*/ 12 w 12"/>
                  <a:gd name="T3" fmla="*/ 6 h 9"/>
                  <a:gd name="T4" fmla="*/ 5 w 12"/>
                  <a:gd name="T5" fmla="*/ 0 h 9"/>
                  <a:gd name="T6" fmla="*/ 1 w 12"/>
                  <a:gd name="T7" fmla="*/ 6 h 9"/>
                  <a:gd name="T8" fmla="*/ 1 w 12"/>
                  <a:gd name="T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9">
                    <a:moveTo>
                      <a:pt x="1" y="9"/>
                    </a:moveTo>
                    <a:cubicBezTo>
                      <a:pt x="4" y="9"/>
                      <a:pt x="11" y="7"/>
                      <a:pt x="12" y="6"/>
                    </a:cubicBezTo>
                    <a:cubicBezTo>
                      <a:pt x="10" y="4"/>
                      <a:pt x="9" y="0"/>
                      <a:pt x="5" y="0"/>
                    </a:cubicBezTo>
                    <a:cubicBezTo>
                      <a:pt x="3" y="0"/>
                      <a:pt x="1" y="4"/>
                      <a:pt x="1" y="6"/>
                    </a:cubicBezTo>
                    <a:cubicBezTo>
                      <a:pt x="1" y="7"/>
                      <a:pt x="0" y="9"/>
                      <a:pt x="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2" name="Freeform 164">
                <a:extLst>
                  <a:ext uri="{FF2B5EF4-FFF2-40B4-BE49-F238E27FC236}">
                    <a16:creationId xmlns:a16="http://schemas.microsoft.com/office/drawing/2014/main" id="{8FAA68B2-20C3-4472-9575-69CBA0713D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0118" y="2614540"/>
                <a:ext cx="68825" cy="27272"/>
              </a:xfrm>
              <a:custGeom>
                <a:avLst/>
                <a:gdLst>
                  <a:gd name="T0" fmla="*/ 0 w 27"/>
                  <a:gd name="T1" fmla="*/ 8 h 11"/>
                  <a:gd name="T2" fmla="*/ 13 w 27"/>
                  <a:gd name="T3" fmla="*/ 0 h 11"/>
                  <a:gd name="T4" fmla="*/ 27 w 27"/>
                  <a:gd name="T5" fmla="*/ 11 h 11"/>
                  <a:gd name="T6" fmla="*/ 18 w 27"/>
                  <a:gd name="T7" fmla="*/ 11 h 11"/>
                  <a:gd name="T8" fmla="*/ 1 w 27"/>
                  <a:gd name="T9" fmla="*/ 7 h 11"/>
                  <a:gd name="T10" fmla="*/ 0 w 27"/>
                  <a:gd name="T11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11">
                    <a:moveTo>
                      <a:pt x="0" y="8"/>
                    </a:moveTo>
                    <a:cubicBezTo>
                      <a:pt x="3" y="4"/>
                      <a:pt x="7" y="0"/>
                      <a:pt x="13" y="0"/>
                    </a:cubicBezTo>
                    <a:cubicBezTo>
                      <a:pt x="21" y="0"/>
                      <a:pt x="27" y="5"/>
                      <a:pt x="27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3" y="8"/>
                      <a:pt x="6" y="9"/>
                      <a:pt x="1" y="7"/>
                    </a:cubicBezTo>
                    <a:lnTo>
                      <a:pt x="0" y="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3" name="Freeform 165">
                <a:extLst>
                  <a:ext uri="{FF2B5EF4-FFF2-40B4-BE49-F238E27FC236}">
                    <a16:creationId xmlns:a16="http://schemas.microsoft.com/office/drawing/2014/main" id="{8968350A-BE2D-4883-AF7C-3824115C8F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1276" y="2544416"/>
                <a:ext cx="94797" cy="33763"/>
              </a:xfrm>
              <a:custGeom>
                <a:avLst/>
                <a:gdLst>
                  <a:gd name="T0" fmla="*/ 0 w 37"/>
                  <a:gd name="T1" fmla="*/ 0 h 13"/>
                  <a:gd name="T2" fmla="*/ 34 w 37"/>
                  <a:gd name="T3" fmla="*/ 6 h 13"/>
                  <a:gd name="T4" fmla="*/ 37 w 37"/>
                  <a:gd name="T5" fmla="*/ 9 h 13"/>
                  <a:gd name="T6" fmla="*/ 24 w 37"/>
                  <a:gd name="T7" fmla="*/ 13 h 13"/>
                  <a:gd name="T8" fmla="*/ 3 w 37"/>
                  <a:gd name="T9" fmla="*/ 2 h 13"/>
                  <a:gd name="T10" fmla="*/ 0 w 37"/>
                  <a:gd name="T1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13">
                    <a:moveTo>
                      <a:pt x="0" y="0"/>
                    </a:moveTo>
                    <a:cubicBezTo>
                      <a:pt x="3" y="2"/>
                      <a:pt x="33" y="6"/>
                      <a:pt x="34" y="6"/>
                    </a:cubicBezTo>
                    <a:cubicBezTo>
                      <a:pt x="36" y="6"/>
                      <a:pt x="37" y="7"/>
                      <a:pt x="37" y="9"/>
                    </a:cubicBezTo>
                    <a:cubicBezTo>
                      <a:pt x="37" y="12"/>
                      <a:pt x="29" y="13"/>
                      <a:pt x="24" y="13"/>
                    </a:cubicBezTo>
                    <a:cubicBezTo>
                      <a:pt x="17" y="13"/>
                      <a:pt x="3" y="10"/>
                      <a:pt x="3" y="2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4" name="Freeform 166">
                <a:extLst>
                  <a:ext uri="{FF2B5EF4-FFF2-40B4-BE49-F238E27FC236}">
                    <a16:creationId xmlns:a16="http://schemas.microsoft.com/office/drawing/2014/main" id="{DCC55979-C218-4908-9D8E-E09A0C0673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7521" y="2591166"/>
                <a:ext cx="20778" cy="23376"/>
              </a:xfrm>
              <a:custGeom>
                <a:avLst/>
                <a:gdLst>
                  <a:gd name="T0" fmla="*/ 8 w 8"/>
                  <a:gd name="T1" fmla="*/ 5 h 9"/>
                  <a:gd name="T2" fmla="*/ 3 w 8"/>
                  <a:gd name="T3" fmla="*/ 9 h 9"/>
                  <a:gd name="T4" fmla="*/ 0 w 8"/>
                  <a:gd name="T5" fmla="*/ 5 h 9"/>
                  <a:gd name="T6" fmla="*/ 8 w 8"/>
                  <a:gd name="T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9">
                    <a:moveTo>
                      <a:pt x="8" y="5"/>
                    </a:moveTo>
                    <a:cubicBezTo>
                      <a:pt x="8" y="7"/>
                      <a:pt x="5" y="9"/>
                      <a:pt x="3" y="9"/>
                    </a:cubicBezTo>
                    <a:cubicBezTo>
                      <a:pt x="0" y="9"/>
                      <a:pt x="0" y="8"/>
                      <a:pt x="0" y="5"/>
                    </a:cubicBezTo>
                    <a:cubicBezTo>
                      <a:pt x="0" y="0"/>
                      <a:pt x="8" y="1"/>
                      <a:pt x="8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5" name="Freeform 87">
                <a:extLst>
                  <a:ext uri="{FF2B5EF4-FFF2-40B4-BE49-F238E27FC236}">
                    <a16:creationId xmlns:a16="http://schemas.microsoft.com/office/drawing/2014/main" id="{C17A684A-8F9D-4003-8672-41E31E5505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1834" y="2904127"/>
                <a:ext cx="211671" cy="97395"/>
              </a:xfrm>
              <a:custGeom>
                <a:avLst/>
                <a:gdLst>
                  <a:gd name="T0" fmla="*/ 82 w 83"/>
                  <a:gd name="T1" fmla="*/ 21 h 38"/>
                  <a:gd name="T2" fmla="*/ 69 w 83"/>
                  <a:gd name="T3" fmla="*/ 31 h 38"/>
                  <a:gd name="T4" fmla="*/ 47 w 83"/>
                  <a:gd name="T5" fmla="*/ 38 h 38"/>
                  <a:gd name="T6" fmla="*/ 21 w 83"/>
                  <a:gd name="T7" fmla="*/ 33 h 38"/>
                  <a:gd name="T8" fmla="*/ 9 w 83"/>
                  <a:gd name="T9" fmla="*/ 28 h 38"/>
                  <a:gd name="T10" fmla="*/ 11 w 83"/>
                  <a:gd name="T11" fmla="*/ 26 h 38"/>
                  <a:gd name="T12" fmla="*/ 13 w 83"/>
                  <a:gd name="T13" fmla="*/ 18 h 38"/>
                  <a:gd name="T14" fmla="*/ 1 w 83"/>
                  <a:gd name="T15" fmla="*/ 17 h 38"/>
                  <a:gd name="T16" fmla="*/ 15 w 83"/>
                  <a:gd name="T17" fmla="*/ 14 h 38"/>
                  <a:gd name="T18" fmla="*/ 14 w 83"/>
                  <a:gd name="T19" fmla="*/ 12 h 38"/>
                  <a:gd name="T20" fmla="*/ 0 w 83"/>
                  <a:gd name="T21" fmla="*/ 5 h 38"/>
                  <a:gd name="T22" fmla="*/ 5 w 83"/>
                  <a:gd name="T23" fmla="*/ 6 h 38"/>
                  <a:gd name="T24" fmla="*/ 5 w 83"/>
                  <a:gd name="T25" fmla="*/ 4 h 38"/>
                  <a:gd name="T26" fmla="*/ 11 w 83"/>
                  <a:gd name="T27" fmla="*/ 0 h 38"/>
                  <a:gd name="T28" fmla="*/ 13 w 83"/>
                  <a:gd name="T29" fmla="*/ 0 h 38"/>
                  <a:gd name="T30" fmla="*/ 15 w 83"/>
                  <a:gd name="T31" fmla="*/ 5 h 38"/>
                  <a:gd name="T32" fmla="*/ 19 w 83"/>
                  <a:gd name="T33" fmla="*/ 11 h 38"/>
                  <a:gd name="T34" fmla="*/ 24 w 83"/>
                  <a:gd name="T35" fmla="*/ 9 h 38"/>
                  <a:gd name="T36" fmla="*/ 24 w 83"/>
                  <a:gd name="T37" fmla="*/ 5 h 38"/>
                  <a:gd name="T38" fmla="*/ 28 w 83"/>
                  <a:gd name="T39" fmla="*/ 8 h 38"/>
                  <a:gd name="T40" fmla="*/ 35 w 83"/>
                  <a:gd name="T41" fmla="*/ 6 h 38"/>
                  <a:gd name="T42" fmla="*/ 39 w 83"/>
                  <a:gd name="T43" fmla="*/ 8 h 38"/>
                  <a:gd name="T44" fmla="*/ 39 w 83"/>
                  <a:gd name="T45" fmla="*/ 5 h 38"/>
                  <a:gd name="T46" fmla="*/ 48 w 83"/>
                  <a:gd name="T47" fmla="*/ 6 h 38"/>
                  <a:gd name="T48" fmla="*/ 58 w 83"/>
                  <a:gd name="T49" fmla="*/ 5 h 38"/>
                  <a:gd name="T50" fmla="*/ 59 w 83"/>
                  <a:gd name="T51" fmla="*/ 1 h 38"/>
                  <a:gd name="T52" fmla="*/ 62 w 83"/>
                  <a:gd name="T53" fmla="*/ 1 h 38"/>
                  <a:gd name="T54" fmla="*/ 67 w 83"/>
                  <a:gd name="T55" fmla="*/ 4 h 38"/>
                  <a:gd name="T56" fmla="*/ 74 w 83"/>
                  <a:gd name="T57" fmla="*/ 3 h 38"/>
                  <a:gd name="T58" fmla="*/ 72 w 83"/>
                  <a:gd name="T59" fmla="*/ 6 h 38"/>
                  <a:gd name="T60" fmla="*/ 83 w 83"/>
                  <a:gd name="T61" fmla="*/ 20 h 38"/>
                  <a:gd name="T62" fmla="*/ 82 w 83"/>
                  <a:gd name="T63" fmla="*/ 21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83" h="38">
                    <a:moveTo>
                      <a:pt x="82" y="21"/>
                    </a:moveTo>
                    <a:cubicBezTo>
                      <a:pt x="80" y="25"/>
                      <a:pt x="73" y="30"/>
                      <a:pt x="69" y="31"/>
                    </a:cubicBezTo>
                    <a:cubicBezTo>
                      <a:pt x="62" y="33"/>
                      <a:pt x="57" y="38"/>
                      <a:pt x="47" y="38"/>
                    </a:cubicBezTo>
                    <a:cubicBezTo>
                      <a:pt x="37" y="38"/>
                      <a:pt x="29" y="35"/>
                      <a:pt x="21" y="33"/>
                    </a:cubicBezTo>
                    <a:cubicBezTo>
                      <a:pt x="17" y="32"/>
                      <a:pt x="15" y="28"/>
                      <a:pt x="9" y="28"/>
                    </a:cubicBezTo>
                    <a:cubicBezTo>
                      <a:pt x="10" y="27"/>
                      <a:pt x="11" y="26"/>
                      <a:pt x="11" y="26"/>
                    </a:cubicBezTo>
                    <a:cubicBezTo>
                      <a:pt x="11" y="23"/>
                      <a:pt x="12" y="21"/>
                      <a:pt x="13" y="18"/>
                    </a:cubicBezTo>
                    <a:cubicBezTo>
                      <a:pt x="8" y="17"/>
                      <a:pt x="3" y="19"/>
                      <a:pt x="1" y="17"/>
                    </a:cubicBezTo>
                    <a:cubicBezTo>
                      <a:pt x="5" y="17"/>
                      <a:pt x="12" y="15"/>
                      <a:pt x="15" y="14"/>
                    </a:cubicBezTo>
                    <a:cubicBezTo>
                      <a:pt x="15" y="13"/>
                      <a:pt x="14" y="13"/>
                      <a:pt x="14" y="12"/>
                    </a:cubicBezTo>
                    <a:cubicBezTo>
                      <a:pt x="11" y="12"/>
                      <a:pt x="0" y="8"/>
                      <a:pt x="0" y="5"/>
                    </a:cubicBezTo>
                    <a:cubicBezTo>
                      <a:pt x="2" y="4"/>
                      <a:pt x="4" y="5"/>
                      <a:pt x="5" y="6"/>
                    </a:cubicBezTo>
                    <a:cubicBezTo>
                      <a:pt x="5" y="5"/>
                      <a:pt x="5" y="4"/>
                      <a:pt x="5" y="4"/>
                    </a:cubicBezTo>
                    <a:cubicBezTo>
                      <a:pt x="8" y="4"/>
                      <a:pt x="8" y="0"/>
                      <a:pt x="11" y="0"/>
                    </a:cubicBezTo>
                    <a:cubicBezTo>
                      <a:pt x="11" y="0"/>
                      <a:pt x="12" y="0"/>
                      <a:pt x="13" y="0"/>
                    </a:cubicBezTo>
                    <a:cubicBezTo>
                      <a:pt x="13" y="2"/>
                      <a:pt x="14" y="3"/>
                      <a:pt x="15" y="5"/>
                    </a:cubicBezTo>
                    <a:cubicBezTo>
                      <a:pt x="14" y="7"/>
                      <a:pt x="17" y="11"/>
                      <a:pt x="19" y="11"/>
                    </a:cubicBezTo>
                    <a:cubicBezTo>
                      <a:pt x="21" y="11"/>
                      <a:pt x="23" y="9"/>
                      <a:pt x="24" y="9"/>
                    </a:cubicBezTo>
                    <a:cubicBezTo>
                      <a:pt x="23" y="7"/>
                      <a:pt x="23" y="6"/>
                      <a:pt x="24" y="5"/>
                    </a:cubicBezTo>
                    <a:cubicBezTo>
                      <a:pt x="25" y="6"/>
                      <a:pt x="26" y="8"/>
                      <a:pt x="28" y="8"/>
                    </a:cubicBezTo>
                    <a:cubicBezTo>
                      <a:pt x="35" y="6"/>
                      <a:pt x="35" y="6"/>
                      <a:pt x="35" y="6"/>
                    </a:cubicBezTo>
                    <a:cubicBezTo>
                      <a:pt x="37" y="6"/>
                      <a:pt x="38" y="7"/>
                      <a:pt x="39" y="8"/>
                    </a:cubicBezTo>
                    <a:cubicBezTo>
                      <a:pt x="38" y="7"/>
                      <a:pt x="39" y="6"/>
                      <a:pt x="39" y="5"/>
                    </a:cubicBezTo>
                    <a:cubicBezTo>
                      <a:pt x="43" y="5"/>
                      <a:pt x="45" y="6"/>
                      <a:pt x="48" y="6"/>
                    </a:cubicBezTo>
                    <a:cubicBezTo>
                      <a:pt x="52" y="6"/>
                      <a:pt x="55" y="2"/>
                      <a:pt x="58" y="5"/>
                    </a:cubicBezTo>
                    <a:cubicBezTo>
                      <a:pt x="58" y="3"/>
                      <a:pt x="58" y="2"/>
                      <a:pt x="59" y="1"/>
                    </a:cubicBezTo>
                    <a:cubicBezTo>
                      <a:pt x="61" y="1"/>
                      <a:pt x="61" y="2"/>
                      <a:pt x="62" y="1"/>
                    </a:cubicBezTo>
                    <a:cubicBezTo>
                      <a:pt x="62" y="4"/>
                      <a:pt x="64" y="4"/>
                      <a:pt x="67" y="4"/>
                    </a:cubicBezTo>
                    <a:cubicBezTo>
                      <a:pt x="70" y="4"/>
                      <a:pt x="71" y="3"/>
                      <a:pt x="74" y="3"/>
                    </a:cubicBezTo>
                    <a:cubicBezTo>
                      <a:pt x="73" y="4"/>
                      <a:pt x="72" y="5"/>
                      <a:pt x="72" y="6"/>
                    </a:cubicBezTo>
                    <a:cubicBezTo>
                      <a:pt x="72" y="14"/>
                      <a:pt x="83" y="12"/>
                      <a:pt x="83" y="20"/>
                    </a:cubicBezTo>
                    <a:lnTo>
                      <a:pt x="82" y="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6" name="Freeform 88">
                <a:extLst>
                  <a:ext uri="{FF2B5EF4-FFF2-40B4-BE49-F238E27FC236}">
                    <a16:creationId xmlns:a16="http://schemas.microsoft.com/office/drawing/2014/main" id="{6875F54A-D603-488D-AADC-6BCB64C99C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5318" y="4075457"/>
                <a:ext cx="218164" cy="75318"/>
              </a:xfrm>
              <a:custGeom>
                <a:avLst/>
                <a:gdLst>
                  <a:gd name="T0" fmla="*/ 85 w 85"/>
                  <a:gd name="T1" fmla="*/ 26 h 29"/>
                  <a:gd name="T2" fmla="*/ 74 w 85"/>
                  <a:gd name="T3" fmla="*/ 29 h 29"/>
                  <a:gd name="T4" fmla="*/ 58 w 85"/>
                  <a:gd name="T5" fmla="*/ 27 h 29"/>
                  <a:gd name="T6" fmla="*/ 58 w 85"/>
                  <a:gd name="T7" fmla="*/ 26 h 29"/>
                  <a:gd name="T8" fmla="*/ 61 w 85"/>
                  <a:gd name="T9" fmla="*/ 23 h 29"/>
                  <a:gd name="T10" fmla="*/ 51 w 85"/>
                  <a:gd name="T11" fmla="*/ 17 h 29"/>
                  <a:gd name="T12" fmla="*/ 48 w 85"/>
                  <a:gd name="T13" fmla="*/ 14 h 29"/>
                  <a:gd name="T14" fmla="*/ 42 w 85"/>
                  <a:gd name="T15" fmla="*/ 14 h 29"/>
                  <a:gd name="T16" fmla="*/ 32 w 85"/>
                  <a:gd name="T17" fmla="*/ 10 h 29"/>
                  <a:gd name="T18" fmla="*/ 23 w 85"/>
                  <a:gd name="T19" fmla="*/ 10 h 29"/>
                  <a:gd name="T20" fmla="*/ 23 w 85"/>
                  <a:gd name="T21" fmla="*/ 7 h 29"/>
                  <a:gd name="T22" fmla="*/ 19 w 85"/>
                  <a:gd name="T23" fmla="*/ 6 h 29"/>
                  <a:gd name="T24" fmla="*/ 3 w 85"/>
                  <a:gd name="T25" fmla="*/ 13 h 29"/>
                  <a:gd name="T26" fmla="*/ 0 w 85"/>
                  <a:gd name="T27" fmla="*/ 13 h 29"/>
                  <a:gd name="T28" fmla="*/ 24 w 85"/>
                  <a:gd name="T29" fmla="*/ 0 h 29"/>
                  <a:gd name="T30" fmla="*/ 52 w 85"/>
                  <a:gd name="T31" fmla="*/ 7 h 29"/>
                  <a:gd name="T32" fmla="*/ 57 w 85"/>
                  <a:gd name="T33" fmla="*/ 11 h 29"/>
                  <a:gd name="T34" fmla="*/ 74 w 85"/>
                  <a:gd name="T35" fmla="*/ 18 h 29"/>
                  <a:gd name="T36" fmla="*/ 74 w 85"/>
                  <a:gd name="T37" fmla="*/ 20 h 29"/>
                  <a:gd name="T38" fmla="*/ 79 w 85"/>
                  <a:gd name="T39" fmla="*/ 20 h 29"/>
                  <a:gd name="T40" fmla="*/ 85 w 85"/>
                  <a:gd name="T41" fmla="*/ 2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5" h="29">
                    <a:moveTo>
                      <a:pt x="85" y="26"/>
                    </a:moveTo>
                    <a:cubicBezTo>
                      <a:pt x="83" y="29"/>
                      <a:pt x="78" y="29"/>
                      <a:pt x="74" y="29"/>
                    </a:cubicBezTo>
                    <a:cubicBezTo>
                      <a:pt x="68" y="29"/>
                      <a:pt x="63" y="27"/>
                      <a:pt x="58" y="27"/>
                    </a:cubicBezTo>
                    <a:cubicBezTo>
                      <a:pt x="58" y="27"/>
                      <a:pt x="58" y="26"/>
                      <a:pt x="58" y="26"/>
                    </a:cubicBezTo>
                    <a:cubicBezTo>
                      <a:pt x="59" y="26"/>
                      <a:pt x="60" y="24"/>
                      <a:pt x="61" y="23"/>
                    </a:cubicBezTo>
                    <a:cubicBezTo>
                      <a:pt x="56" y="21"/>
                      <a:pt x="52" y="21"/>
                      <a:pt x="51" y="17"/>
                    </a:cubicBezTo>
                    <a:cubicBezTo>
                      <a:pt x="49" y="17"/>
                      <a:pt x="49" y="15"/>
                      <a:pt x="48" y="14"/>
                    </a:cubicBezTo>
                    <a:cubicBezTo>
                      <a:pt x="45" y="13"/>
                      <a:pt x="44" y="14"/>
                      <a:pt x="42" y="14"/>
                    </a:cubicBezTo>
                    <a:cubicBezTo>
                      <a:pt x="38" y="14"/>
                      <a:pt x="36" y="10"/>
                      <a:pt x="32" y="10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2" y="9"/>
                      <a:pt x="22" y="8"/>
                      <a:pt x="23" y="7"/>
                    </a:cubicBezTo>
                    <a:cubicBezTo>
                      <a:pt x="22" y="5"/>
                      <a:pt x="20" y="6"/>
                      <a:pt x="19" y="6"/>
                    </a:cubicBezTo>
                    <a:cubicBezTo>
                      <a:pt x="13" y="6"/>
                      <a:pt x="5" y="10"/>
                      <a:pt x="3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5" y="5"/>
                      <a:pt x="11" y="0"/>
                      <a:pt x="24" y="0"/>
                    </a:cubicBezTo>
                    <a:cubicBezTo>
                      <a:pt x="36" y="0"/>
                      <a:pt x="42" y="7"/>
                      <a:pt x="52" y="7"/>
                    </a:cubicBezTo>
                    <a:cubicBezTo>
                      <a:pt x="54" y="7"/>
                      <a:pt x="56" y="10"/>
                      <a:pt x="57" y="11"/>
                    </a:cubicBezTo>
                    <a:cubicBezTo>
                      <a:pt x="61" y="15"/>
                      <a:pt x="68" y="18"/>
                      <a:pt x="74" y="18"/>
                    </a:cubicBezTo>
                    <a:cubicBezTo>
                      <a:pt x="74" y="18"/>
                      <a:pt x="74" y="19"/>
                      <a:pt x="74" y="20"/>
                    </a:cubicBezTo>
                    <a:cubicBezTo>
                      <a:pt x="79" y="20"/>
                      <a:pt x="79" y="20"/>
                      <a:pt x="79" y="20"/>
                    </a:cubicBezTo>
                    <a:cubicBezTo>
                      <a:pt x="82" y="21"/>
                      <a:pt x="83" y="25"/>
                      <a:pt x="85" y="2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7" name="Freeform 89">
                <a:extLst>
                  <a:ext uri="{FF2B5EF4-FFF2-40B4-BE49-F238E27FC236}">
                    <a16:creationId xmlns:a16="http://schemas.microsoft.com/office/drawing/2014/main" id="{786C8CAD-B1CF-4810-A339-5BAD37E7B0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6486" y="4104026"/>
                <a:ext cx="9090" cy="12985"/>
              </a:xfrm>
              <a:custGeom>
                <a:avLst/>
                <a:gdLst>
                  <a:gd name="T0" fmla="*/ 4 w 4"/>
                  <a:gd name="T1" fmla="*/ 0 h 5"/>
                  <a:gd name="T2" fmla="*/ 4 w 4"/>
                  <a:gd name="T3" fmla="*/ 5 h 5"/>
                  <a:gd name="T4" fmla="*/ 0 w 4"/>
                  <a:gd name="T5" fmla="*/ 5 h 5"/>
                  <a:gd name="T6" fmla="*/ 2 w 4"/>
                  <a:gd name="T7" fmla="*/ 2 h 5"/>
                  <a:gd name="T8" fmla="*/ 2 w 4"/>
                  <a:gd name="T9" fmla="*/ 0 h 5"/>
                  <a:gd name="T10" fmla="*/ 3 w 4"/>
                  <a:gd name="T11" fmla="*/ 0 h 5"/>
                  <a:gd name="T12" fmla="*/ 4 w 4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5">
                    <a:moveTo>
                      <a:pt x="4" y="0"/>
                    </a:moveTo>
                    <a:cubicBezTo>
                      <a:pt x="4" y="2"/>
                      <a:pt x="4" y="3"/>
                      <a:pt x="4" y="5"/>
                    </a:cubicBezTo>
                    <a:cubicBezTo>
                      <a:pt x="4" y="5"/>
                      <a:pt x="0" y="5"/>
                      <a:pt x="0" y="5"/>
                    </a:cubicBezTo>
                    <a:cubicBezTo>
                      <a:pt x="0" y="3"/>
                      <a:pt x="2" y="2"/>
                      <a:pt x="2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0"/>
                      <a:pt x="3" y="0"/>
                      <a:pt x="3" y="0"/>
                    </a:cubicBez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8" name="Freeform 90">
                <a:extLst>
                  <a:ext uri="{FF2B5EF4-FFF2-40B4-BE49-F238E27FC236}">
                    <a16:creationId xmlns:a16="http://schemas.microsoft.com/office/drawing/2014/main" id="{E9906BE5-6FE7-49C5-B0AC-05929991BE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5567" y="4178046"/>
                <a:ext cx="36361" cy="15583"/>
              </a:xfrm>
              <a:custGeom>
                <a:avLst/>
                <a:gdLst>
                  <a:gd name="T0" fmla="*/ 11 w 14"/>
                  <a:gd name="T1" fmla="*/ 2 h 6"/>
                  <a:gd name="T2" fmla="*/ 14 w 14"/>
                  <a:gd name="T3" fmla="*/ 4 h 6"/>
                  <a:gd name="T4" fmla="*/ 4 w 14"/>
                  <a:gd name="T5" fmla="*/ 6 h 6"/>
                  <a:gd name="T6" fmla="*/ 0 w 14"/>
                  <a:gd name="T7" fmla="*/ 2 h 6"/>
                  <a:gd name="T8" fmla="*/ 2 w 14"/>
                  <a:gd name="T9" fmla="*/ 0 h 6"/>
                  <a:gd name="T10" fmla="*/ 12 w 14"/>
                  <a:gd name="T11" fmla="*/ 2 h 6"/>
                  <a:gd name="T12" fmla="*/ 11 w 14"/>
                  <a:gd name="T13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6">
                    <a:moveTo>
                      <a:pt x="11" y="2"/>
                    </a:moveTo>
                    <a:cubicBezTo>
                      <a:pt x="13" y="2"/>
                      <a:pt x="13" y="3"/>
                      <a:pt x="14" y="4"/>
                    </a:cubicBezTo>
                    <a:cubicBezTo>
                      <a:pt x="10" y="5"/>
                      <a:pt x="8" y="6"/>
                      <a:pt x="4" y="6"/>
                    </a:cubicBezTo>
                    <a:cubicBezTo>
                      <a:pt x="2" y="6"/>
                      <a:pt x="0" y="4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6" y="0"/>
                      <a:pt x="10" y="2"/>
                      <a:pt x="12" y="2"/>
                    </a:cubicBezTo>
                    <a:lnTo>
                      <a:pt x="11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9" name="Freeform 91">
                <a:extLst>
                  <a:ext uri="{FF2B5EF4-FFF2-40B4-BE49-F238E27FC236}">
                    <a16:creationId xmlns:a16="http://schemas.microsoft.com/office/drawing/2014/main" id="{F0B46491-8057-4CF4-853A-409AD6E7FA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6716" y="4175448"/>
                <a:ext cx="31166" cy="12985"/>
              </a:xfrm>
              <a:custGeom>
                <a:avLst/>
                <a:gdLst>
                  <a:gd name="T0" fmla="*/ 12 w 12"/>
                  <a:gd name="T1" fmla="*/ 3 h 5"/>
                  <a:gd name="T2" fmla="*/ 7 w 12"/>
                  <a:gd name="T3" fmla="*/ 5 h 5"/>
                  <a:gd name="T4" fmla="*/ 0 w 12"/>
                  <a:gd name="T5" fmla="*/ 2 h 5"/>
                  <a:gd name="T6" fmla="*/ 3 w 12"/>
                  <a:gd name="T7" fmla="*/ 0 h 5"/>
                  <a:gd name="T8" fmla="*/ 12 w 12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5">
                    <a:moveTo>
                      <a:pt x="12" y="3"/>
                    </a:moveTo>
                    <a:cubicBezTo>
                      <a:pt x="11" y="5"/>
                      <a:pt x="9" y="5"/>
                      <a:pt x="7" y="5"/>
                    </a:cubicBezTo>
                    <a:cubicBezTo>
                      <a:pt x="4" y="5"/>
                      <a:pt x="0" y="5"/>
                      <a:pt x="0" y="2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4" y="0"/>
                      <a:pt x="11" y="2"/>
                      <a:pt x="12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0" name="Freeform 92">
                <a:extLst>
                  <a:ext uri="{FF2B5EF4-FFF2-40B4-BE49-F238E27FC236}">
                    <a16:creationId xmlns:a16="http://schemas.microsoft.com/office/drawing/2014/main" id="{2F4D1086-C9BA-4DBF-AF0B-DE20970D2F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6079" y="4145581"/>
                <a:ext cx="124665" cy="50646"/>
              </a:xfrm>
              <a:custGeom>
                <a:avLst/>
                <a:gdLst>
                  <a:gd name="T0" fmla="*/ 41 w 49"/>
                  <a:gd name="T1" fmla="*/ 7 h 20"/>
                  <a:gd name="T2" fmla="*/ 49 w 49"/>
                  <a:gd name="T3" fmla="*/ 14 h 20"/>
                  <a:gd name="T4" fmla="*/ 38 w 49"/>
                  <a:gd name="T5" fmla="*/ 14 h 20"/>
                  <a:gd name="T6" fmla="*/ 33 w 49"/>
                  <a:gd name="T7" fmla="*/ 16 h 20"/>
                  <a:gd name="T8" fmla="*/ 30 w 49"/>
                  <a:gd name="T9" fmla="*/ 15 h 20"/>
                  <a:gd name="T10" fmla="*/ 23 w 49"/>
                  <a:gd name="T11" fmla="*/ 20 h 20"/>
                  <a:gd name="T12" fmla="*/ 20 w 49"/>
                  <a:gd name="T13" fmla="*/ 16 h 20"/>
                  <a:gd name="T14" fmla="*/ 7 w 49"/>
                  <a:gd name="T15" fmla="*/ 15 h 20"/>
                  <a:gd name="T16" fmla="*/ 4 w 49"/>
                  <a:gd name="T17" fmla="*/ 15 h 20"/>
                  <a:gd name="T18" fmla="*/ 3 w 49"/>
                  <a:gd name="T19" fmla="*/ 18 h 20"/>
                  <a:gd name="T20" fmla="*/ 0 w 49"/>
                  <a:gd name="T21" fmla="*/ 13 h 20"/>
                  <a:gd name="T22" fmla="*/ 1 w 49"/>
                  <a:gd name="T23" fmla="*/ 12 h 20"/>
                  <a:gd name="T24" fmla="*/ 14 w 49"/>
                  <a:gd name="T25" fmla="*/ 12 h 20"/>
                  <a:gd name="T26" fmla="*/ 12 w 49"/>
                  <a:gd name="T27" fmla="*/ 5 h 20"/>
                  <a:gd name="T28" fmla="*/ 8 w 49"/>
                  <a:gd name="T29" fmla="*/ 2 h 20"/>
                  <a:gd name="T30" fmla="*/ 11 w 49"/>
                  <a:gd name="T31" fmla="*/ 0 h 20"/>
                  <a:gd name="T32" fmla="*/ 18 w 49"/>
                  <a:gd name="T33" fmla="*/ 2 h 20"/>
                  <a:gd name="T34" fmla="*/ 26 w 49"/>
                  <a:gd name="T35" fmla="*/ 1 h 20"/>
                  <a:gd name="T36" fmla="*/ 42 w 49"/>
                  <a:gd name="T37" fmla="*/ 9 h 20"/>
                  <a:gd name="T38" fmla="*/ 41 w 49"/>
                  <a:gd name="T39" fmla="*/ 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9" h="20">
                    <a:moveTo>
                      <a:pt x="41" y="7"/>
                    </a:moveTo>
                    <a:cubicBezTo>
                      <a:pt x="44" y="10"/>
                      <a:pt x="47" y="11"/>
                      <a:pt x="49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6" y="15"/>
                      <a:pt x="35" y="16"/>
                      <a:pt x="33" y="16"/>
                    </a:cubicBezTo>
                    <a:cubicBezTo>
                      <a:pt x="31" y="16"/>
                      <a:pt x="31" y="15"/>
                      <a:pt x="30" y="15"/>
                    </a:cubicBezTo>
                    <a:cubicBezTo>
                      <a:pt x="26" y="15"/>
                      <a:pt x="27" y="20"/>
                      <a:pt x="23" y="20"/>
                    </a:cubicBezTo>
                    <a:cubicBezTo>
                      <a:pt x="21" y="20"/>
                      <a:pt x="21" y="17"/>
                      <a:pt x="20" y="16"/>
                    </a:cubicBezTo>
                    <a:cubicBezTo>
                      <a:pt x="17" y="14"/>
                      <a:pt x="10" y="15"/>
                      <a:pt x="7" y="15"/>
                    </a:cubicBezTo>
                    <a:cubicBezTo>
                      <a:pt x="5" y="15"/>
                      <a:pt x="5" y="16"/>
                      <a:pt x="4" y="15"/>
                    </a:cubicBezTo>
                    <a:cubicBezTo>
                      <a:pt x="4" y="16"/>
                      <a:pt x="3" y="17"/>
                      <a:pt x="3" y="18"/>
                    </a:cubicBezTo>
                    <a:cubicBezTo>
                      <a:pt x="2" y="17"/>
                      <a:pt x="0" y="15"/>
                      <a:pt x="0" y="13"/>
                    </a:cubicBezTo>
                    <a:cubicBezTo>
                      <a:pt x="0" y="13"/>
                      <a:pt x="1" y="12"/>
                      <a:pt x="1" y="12"/>
                    </a:cubicBezTo>
                    <a:cubicBezTo>
                      <a:pt x="8" y="12"/>
                      <a:pt x="11" y="13"/>
                      <a:pt x="14" y="12"/>
                    </a:cubicBezTo>
                    <a:cubicBezTo>
                      <a:pt x="12" y="10"/>
                      <a:pt x="12" y="8"/>
                      <a:pt x="12" y="5"/>
                    </a:cubicBezTo>
                    <a:cubicBezTo>
                      <a:pt x="10" y="5"/>
                      <a:pt x="8" y="4"/>
                      <a:pt x="8" y="2"/>
                    </a:cubicBezTo>
                    <a:cubicBezTo>
                      <a:pt x="8" y="1"/>
                      <a:pt x="10" y="0"/>
                      <a:pt x="11" y="0"/>
                    </a:cubicBezTo>
                    <a:cubicBezTo>
                      <a:pt x="13" y="0"/>
                      <a:pt x="15" y="2"/>
                      <a:pt x="18" y="2"/>
                    </a:cubicBezTo>
                    <a:cubicBezTo>
                      <a:pt x="21" y="2"/>
                      <a:pt x="23" y="1"/>
                      <a:pt x="26" y="1"/>
                    </a:cubicBezTo>
                    <a:cubicBezTo>
                      <a:pt x="35" y="1"/>
                      <a:pt x="37" y="6"/>
                      <a:pt x="42" y="9"/>
                    </a:cubicBezTo>
                    <a:lnTo>
                      <a:pt x="41" y="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1" name="Freeform 93">
                <a:extLst>
                  <a:ext uri="{FF2B5EF4-FFF2-40B4-BE49-F238E27FC236}">
                    <a16:creationId xmlns:a16="http://schemas.microsoft.com/office/drawing/2014/main" id="{2E890402-63E5-4C75-A828-558FAB1F6D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9694" y="4348162"/>
                <a:ext cx="15583" cy="15583"/>
              </a:xfrm>
              <a:custGeom>
                <a:avLst/>
                <a:gdLst>
                  <a:gd name="T0" fmla="*/ 6 w 6"/>
                  <a:gd name="T1" fmla="*/ 2 h 6"/>
                  <a:gd name="T2" fmla="*/ 6 w 6"/>
                  <a:gd name="T3" fmla="*/ 0 h 6"/>
                  <a:gd name="T4" fmla="*/ 4 w 6"/>
                  <a:gd name="T5" fmla="*/ 0 h 6"/>
                  <a:gd name="T6" fmla="*/ 0 w 6"/>
                  <a:gd name="T7" fmla="*/ 5 h 6"/>
                  <a:gd name="T8" fmla="*/ 3 w 6"/>
                  <a:gd name="T9" fmla="*/ 5 h 6"/>
                  <a:gd name="T10" fmla="*/ 6 w 6"/>
                  <a:gd name="T11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6">
                    <a:moveTo>
                      <a:pt x="6" y="2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5" y="0"/>
                      <a:pt x="4" y="0"/>
                    </a:cubicBezTo>
                    <a:cubicBezTo>
                      <a:pt x="2" y="0"/>
                      <a:pt x="0" y="3"/>
                      <a:pt x="0" y="5"/>
                    </a:cubicBezTo>
                    <a:cubicBezTo>
                      <a:pt x="0" y="6"/>
                      <a:pt x="2" y="5"/>
                      <a:pt x="3" y="5"/>
                    </a:cubicBezTo>
                    <a:cubicBezTo>
                      <a:pt x="5" y="5"/>
                      <a:pt x="6" y="3"/>
                      <a:pt x="6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2" name="Freeform 97">
                <a:extLst>
                  <a:ext uri="{FF2B5EF4-FFF2-40B4-BE49-F238E27FC236}">
                    <a16:creationId xmlns:a16="http://schemas.microsoft.com/office/drawing/2014/main" id="{D6D0ED52-70BC-4692-9B2B-112AE4D83C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9074" y="4035201"/>
                <a:ext cx="9090" cy="15583"/>
              </a:xfrm>
              <a:custGeom>
                <a:avLst/>
                <a:gdLst>
                  <a:gd name="T0" fmla="*/ 1 w 4"/>
                  <a:gd name="T1" fmla="*/ 0 h 6"/>
                  <a:gd name="T2" fmla="*/ 4 w 4"/>
                  <a:gd name="T3" fmla="*/ 4 h 6"/>
                  <a:gd name="T4" fmla="*/ 3 w 4"/>
                  <a:gd name="T5" fmla="*/ 6 h 6"/>
                  <a:gd name="T6" fmla="*/ 0 w 4"/>
                  <a:gd name="T7" fmla="*/ 0 h 6"/>
                  <a:gd name="T8" fmla="*/ 1 w 4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">
                    <a:moveTo>
                      <a:pt x="1" y="0"/>
                    </a:moveTo>
                    <a:cubicBezTo>
                      <a:pt x="3" y="1"/>
                      <a:pt x="4" y="2"/>
                      <a:pt x="4" y="4"/>
                    </a:cubicBezTo>
                    <a:cubicBezTo>
                      <a:pt x="4" y="5"/>
                      <a:pt x="3" y="6"/>
                      <a:pt x="3" y="6"/>
                    </a:cubicBezTo>
                    <a:cubicBezTo>
                      <a:pt x="0" y="6"/>
                      <a:pt x="0" y="3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3" name="Freeform 98">
                <a:extLst>
                  <a:ext uri="{FF2B5EF4-FFF2-40B4-BE49-F238E27FC236}">
                    <a16:creationId xmlns:a16="http://schemas.microsoft.com/office/drawing/2014/main" id="{B637667C-238B-43F9-9552-6B61771B80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8686" y="3993645"/>
                <a:ext cx="16882" cy="5194"/>
              </a:xfrm>
              <a:custGeom>
                <a:avLst/>
                <a:gdLst>
                  <a:gd name="T0" fmla="*/ 0 w 7"/>
                  <a:gd name="T1" fmla="*/ 2 h 2"/>
                  <a:gd name="T2" fmla="*/ 4 w 7"/>
                  <a:gd name="T3" fmla="*/ 0 h 2"/>
                  <a:gd name="T4" fmla="*/ 7 w 7"/>
                  <a:gd name="T5" fmla="*/ 2 h 2"/>
                  <a:gd name="T6" fmla="*/ 0 w 7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2">
                    <a:moveTo>
                      <a:pt x="0" y="2"/>
                    </a:moveTo>
                    <a:cubicBezTo>
                      <a:pt x="0" y="1"/>
                      <a:pt x="2" y="0"/>
                      <a:pt x="4" y="0"/>
                    </a:cubicBezTo>
                    <a:cubicBezTo>
                      <a:pt x="6" y="0"/>
                      <a:pt x="7" y="1"/>
                      <a:pt x="7" y="2"/>
                    </a:cubicBezTo>
                    <a:cubicBezTo>
                      <a:pt x="4" y="2"/>
                      <a:pt x="1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4" name="Freeform 99">
                <a:extLst>
                  <a:ext uri="{FF2B5EF4-FFF2-40B4-BE49-F238E27FC236}">
                    <a16:creationId xmlns:a16="http://schemas.microsoft.com/office/drawing/2014/main" id="{ADB43321-82C5-49DB-8B9A-C31B18A837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8554" y="4001437"/>
                <a:ext cx="5194" cy="7791"/>
              </a:xfrm>
              <a:custGeom>
                <a:avLst/>
                <a:gdLst>
                  <a:gd name="T0" fmla="*/ 2 w 2"/>
                  <a:gd name="T1" fmla="*/ 3 h 3"/>
                  <a:gd name="T2" fmla="*/ 1 w 2"/>
                  <a:gd name="T3" fmla="*/ 0 h 3"/>
                  <a:gd name="T4" fmla="*/ 2 w 2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cubicBezTo>
                      <a:pt x="1" y="3"/>
                      <a:pt x="0" y="1"/>
                      <a:pt x="1" y="0"/>
                    </a:cubicBez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5" name="Freeform 100">
                <a:extLst>
                  <a:ext uri="{FF2B5EF4-FFF2-40B4-BE49-F238E27FC236}">
                    <a16:creationId xmlns:a16="http://schemas.microsoft.com/office/drawing/2014/main" id="{A663E28A-C39B-47E0-8302-76AAE04B9E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6468" y="4111818"/>
                <a:ext cx="11687" cy="12985"/>
              </a:xfrm>
              <a:custGeom>
                <a:avLst/>
                <a:gdLst>
                  <a:gd name="T0" fmla="*/ 0 w 5"/>
                  <a:gd name="T1" fmla="*/ 3 h 5"/>
                  <a:gd name="T2" fmla="*/ 0 w 5"/>
                  <a:gd name="T3" fmla="*/ 5 h 5"/>
                  <a:gd name="T4" fmla="*/ 1 w 5"/>
                  <a:gd name="T5" fmla="*/ 5 h 5"/>
                  <a:gd name="T6" fmla="*/ 5 w 5"/>
                  <a:gd name="T7" fmla="*/ 3 h 5"/>
                  <a:gd name="T8" fmla="*/ 5 w 5"/>
                  <a:gd name="T9" fmla="*/ 0 h 5"/>
                  <a:gd name="T10" fmla="*/ 0 w 5"/>
                  <a:gd name="T1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5">
                    <a:moveTo>
                      <a:pt x="0" y="3"/>
                    </a:moveTo>
                    <a:cubicBezTo>
                      <a:pt x="0" y="4"/>
                      <a:pt x="0" y="4"/>
                      <a:pt x="0" y="5"/>
                    </a:cubicBezTo>
                    <a:cubicBezTo>
                      <a:pt x="0" y="5"/>
                      <a:pt x="0" y="5"/>
                      <a:pt x="1" y="5"/>
                    </a:cubicBezTo>
                    <a:cubicBezTo>
                      <a:pt x="2" y="5"/>
                      <a:pt x="4" y="4"/>
                      <a:pt x="5" y="3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2"/>
                      <a:pt x="2" y="4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6" name="Freeform 102">
                <a:extLst>
                  <a:ext uri="{FF2B5EF4-FFF2-40B4-BE49-F238E27FC236}">
                    <a16:creationId xmlns:a16="http://schemas.microsoft.com/office/drawing/2014/main" id="{FE40675D-5518-4BF8-B204-4DE4F405A9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8795" y="2711935"/>
                <a:ext cx="1784265" cy="923300"/>
              </a:xfrm>
              <a:custGeom>
                <a:avLst/>
                <a:gdLst>
                  <a:gd name="T0" fmla="*/ 617 w 696"/>
                  <a:gd name="T1" fmla="*/ 326 h 360"/>
                  <a:gd name="T2" fmla="*/ 617 w 696"/>
                  <a:gd name="T3" fmla="*/ 344 h 360"/>
                  <a:gd name="T4" fmla="*/ 621 w 696"/>
                  <a:gd name="T5" fmla="*/ 305 h 360"/>
                  <a:gd name="T6" fmla="*/ 614 w 696"/>
                  <a:gd name="T7" fmla="*/ 284 h 360"/>
                  <a:gd name="T8" fmla="*/ 638 w 696"/>
                  <a:gd name="T9" fmla="*/ 272 h 360"/>
                  <a:gd name="T10" fmla="*/ 689 w 696"/>
                  <a:gd name="T11" fmla="*/ 232 h 360"/>
                  <a:gd name="T12" fmla="*/ 682 w 696"/>
                  <a:gd name="T13" fmla="*/ 225 h 360"/>
                  <a:gd name="T14" fmla="*/ 644 w 696"/>
                  <a:gd name="T15" fmla="*/ 202 h 360"/>
                  <a:gd name="T16" fmla="*/ 627 w 696"/>
                  <a:gd name="T17" fmla="*/ 161 h 360"/>
                  <a:gd name="T18" fmla="*/ 590 w 696"/>
                  <a:gd name="T19" fmla="*/ 174 h 360"/>
                  <a:gd name="T20" fmla="*/ 540 w 696"/>
                  <a:gd name="T21" fmla="*/ 133 h 360"/>
                  <a:gd name="T22" fmla="*/ 516 w 696"/>
                  <a:gd name="T23" fmla="*/ 161 h 360"/>
                  <a:gd name="T24" fmla="*/ 509 w 696"/>
                  <a:gd name="T25" fmla="*/ 252 h 360"/>
                  <a:gd name="T26" fmla="*/ 472 w 696"/>
                  <a:gd name="T27" fmla="*/ 218 h 360"/>
                  <a:gd name="T28" fmla="*/ 394 w 696"/>
                  <a:gd name="T29" fmla="*/ 199 h 360"/>
                  <a:gd name="T30" fmla="*/ 386 w 696"/>
                  <a:gd name="T31" fmla="*/ 141 h 360"/>
                  <a:gd name="T32" fmla="*/ 411 w 696"/>
                  <a:gd name="T33" fmla="*/ 116 h 360"/>
                  <a:gd name="T34" fmla="*/ 439 w 696"/>
                  <a:gd name="T35" fmla="*/ 95 h 360"/>
                  <a:gd name="T36" fmla="*/ 446 w 696"/>
                  <a:gd name="T37" fmla="*/ 83 h 360"/>
                  <a:gd name="T38" fmla="*/ 469 w 696"/>
                  <a:gd name="T39" fmla="*/ 79 h 360"/>
                  <a:gd name="T40" fmla="*/ 485 w 696"/>
                  <a:gd name="T41" fmla="*/ 40 h 360"/>
                  <a:gd name="T42" fmla="*/ 456 w 696"/>
                  <a:gd name="T43" fmla="*/ 44 h 360"/>
                  <a:gd name="T44" fmla="*/ 432 w 696"/>
                  <a:gd name="T45" fmla="*/ 48 h 360"/>
                  <a:gd name="T46" fmla="*/ 406 w 696"/>
                  <a:gd name="T47" fmla="*/ 36 h 360"/>
                  <a:gd name="T48" fmla="*/ 373 w 696"/>
                  <a:gd name="T49" fmla="*/ 1 h 360"/>
                  <a:gd name="T50" fmla="*/ 360 w 696"/>
                  <a:gd name="T51" fmla="*/ 25 h 360"/>
                  <a:gd name="T52" fmla="*/ 368 w 696"/>
                  <a:gd name="T53" fmla="*/ 64 h 360"/>
                  <a:gd name="T54" fmla="*/ 320 w 696"/>
                  <a:gd name="T55" fmla="*/ 60 h 360"/>
                  <a:gd name="T56" fmla="*/ 279 w 696"/>
                  <a:gd name="T57" fmla="*/ 49 h 360"/>
                  <a:gd name="T58" fmla="*/ 251 w 696"/>
                  <a:gd name="T59" fmla="*/ 58 h 360"/>
                  <a:gd name="T60" fmla="*/ 216 w 696"/>
                  <a:gd name="T61" fmla="*/ 53 h 360"/>
                  <a:gd name="T62" fmla="*/ 130 w 696"/>
                  <a:gd name="T63" fmla="*/ 28 h 360"/>
                  <a:gd name="T64" fmla="*/ 89 w 696"/>
                  <a:gd name="T65" fmla="*/ 27 h 360"/>
                  <a:gd name="T66" fmla="*/ 39 w 696"/>
                  <a:gd name="T67" fmla="*/ 46 h 360"/>
                  <a:gd name="T68" fmla="*/ 0 w 696"/>
                  <a:gd name="T69" fmla="*/ 158 h 360"/>
                  <a:gd name="T70" fmla="*/ 43 w 696"/>
                  <a:gd name="T71" fmla="*/ 165 h 360"/>
                  <a:gd name="T72" fmla="*/ 80 w 696"/>
                  <a:gd name="T73" fmla="*/ 206 h 360"/>
                  <a:gd name="T74" fmla="*/ 88 w 696"/>
                  <a:gd name="T75" fmla="*/ 238 h 360"/>
                  <a:gd name="T76" fmla="*/ 117 w 696"/>
                  <a:gd name="T77" fmla="*/ 269 h 360"/>
                  <a:gd name="T78" fmla="*/ 145 w 696"/>
                  <a:gd name="T79" fmla="*/ 287 h 360"/>
                  <a:gd name="T80" fmla="*/ 396 w 696"/>
                  <a:gd name="T81" fmla="*/ 290 h 360"/>
                  <a:gd name="T82" fmla="*/ 439 w 696"/>
                  <a:gd name="T83" fmla="*/ 295 h 360"/>
                  <a:gd name="T84" fmla="*/ 458 w 696"/>
                  <a:gd name="T85" fmla="*/ 310 h 360"/>
                  <a:gd name="T86" fmla="*/ 493 w 696"/>
                  <a:gd name="T87" fmla="*/ 333 h 360"/>
                  <a:gd name="T88" fmla="*/ 475 w 696"/>
                  <a:gd name="T89" fmla="*/ 360 h 360"/>
                  <a:gd name="T90" fmla="*/ 502 w 696"/>
                  <a:gd name="T91" fmla="*/ 354 h 360"/>
                  <a:gd name="T92" fmla="*/ 529 w 696"/>
                  <a:gd name="T93" fmla="*/ 338 h 360"/>
                  <a:gd name="T94" fmla="*/ 571 w 696"/>
                  <a:gd name="T95" fmla="*/ 324 h 360"/>
                  <a:gd name="T96" fmla="*/ 603 w 696"/>
                  <a:gd name="T97" fmla="*/ 329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96" h="360">
                    <a:moveTo>
                      <a:pt x="603" y="328"/>
                    </a:moveTo>
                    <a:cubicBezTo>
                      <a:pt x="603" y="327"/>
                      <a:pt x="603" y="327"/>
                      <a:pt x="603" y="327"/>
                    </a:cubicBezTo>
                    <a:cubicBezTo>
                      <a:pt x="603" y="327"/>
                      <a:pt x="605" y="327"/>
                      <a:pt x="606" y="327"/>
                    </a:cubicBezTo>
                    <a:cubicBezTo>
                      <a:pt x="607" y="327"/>
                      <a:pt x="615" y="328"/>
                      <a:pt x="617" y="326"/>
                    </a:cubicBezTo>
                    <a:cubicBezTo>
                      <a:pt x="620" y="325"/>
                      <a:pt x="620" y="321"/>
                      <a:pt x="624" y="321"/>
                    </a:cubicBezTo>
                    <a:cubicBezTo>
                      <a:pt x="624" y="325"/>
                      <a:pt x="624" y="325"/>
                      <a:pt x="628" y="325"/>
                    </a:cubicBezTo>
                    <a:cubicBezTo>
                      <a:pt x="622" y="325"/>
                      <a:pt x="611" y="330"/>
                      <a:pt x="611" y="336"/>
                    </a:cubicBezTo>
                    <a:cubicBezTo>
                      <a:pt x="611" y="339"/>
                      <a:pt x="615" y="344"/>
                      <a:pt x="617" y="344"/>
                    </a:cubicBezTo>
                    <a:cubicBezTo>
                      <a:pt x="619" y="344"/>
                      <a:pt x="625" y="336"/>
                      <a:pt x="631" y="334"/>
                    </a:cubicBezTo>
                    <a:cubicBezTo>
                      <a:pt x="632" y="334"/>
                      <a:pt x="652" y="326"/>
                      <a:pt x="652" y="324"/>
                    </a:cubicBezTo>
                    <a:cubicBezTo>
                      <a:pt x="652" y="321"/>
                      <a:pt x="644" y="321"/>
                      <a:pt x="642" y="321"/>
                    </a:cubicBezTo>
                    <a:cubicBezTo>
                      <a:pt x="634" y="321"/>
                      <a:pt x="621" y="313"/>
                      <a:pt x="621" y="305"/>
                    </a:cubicBezTo>
                    <a:cubicBezTo>
                      <a:pt x="621" y="304"/>
                      <a:pt x="623" y="301"/>
                      <a:pt x="624" y="298"/>
                    </a:cubicBezTo>
                    <a:cubicBezTo>
                      <a:pt x="622" y="298"/>
                      <a:pt x="619" y="298"/>
                      <a:pt x="617" y="298"/>
                    </a:cubicBezTo>
                    <a:cubicBezTo>
                      <a:pt x="618" y="295"/>
                      <a:pt x="629" y="294"/>
                      <a:pt x="629" y="288"/>
                    </a:cubicBezTo>
                    <a:cubicBezTo>
                      <a:pt x="629" y="283"/>
                      <a:pt x="620" y="284"/>
                      <a:pt x="614" y="284"/>
                    </a:cubicBezTo>
                    <a:cubicBezTo>
                      <a:pt x="601" y="284"/>
                      <a:pt x="595" y="293"/>
                      <a:pt x="587" y="294"/>
                    </a:cubicBezTo>
                    <a:cubicBezTo>
                      <a:pt x="590" y="286"/>
                      <a:pt x="596" y="289"/>
                      <a:pt x="603" y="282"/>
                    </a:cubicBezTo>
                    <a:cubicBezTo>
                      <a:pt x="607" y="278"/>
                      <a:pt x="604" y="276"/>
                      <a:pt x="610" y="274"/>
                    </a:cubicBezTo>
                    <a:cubicBezTo>
                      <a:pt x="621" y="270"/>
                      <a:pt x="627" y="272"/>
                      <a:pt x="638" y="272"/>
                    </a:cubicBezTo>
                    <a:cubicBezTo>
                      <a:pt x="652" y="272"/>
                      <a:pt x="660" y="277"/>
                      <a:pt x="669" y="266"/>
                    </a:cubicBezTo>
                    <a:cubicBezTo>
                      <a:pt x="673" y="261"/>
                      <a:pt x="696" y="259"/>
                      <a:pt x="696" y="250"/>
                    </a:cubicBezTo>
                    <a:cubicBezTo>
                      <a:pt x="696" y="244"/>
                      <a:pt x="694" y="241"/>
                      <a:pt x="691" y="236"/>
                    </a:cubicBezTo>
                    <a:cubicBezTo>
                      <a:pt x="689" y="236"/>
                      <a:pt x="692" y="234"/>
                      <a:pt x="689" y="232"/>
                    </a:cubicBezTo>
                    <a:cubicBezTo>
                      <a:pt x="689" y="229"/>
                      <a:pt x="689" y="229"/>
                      <a:pt x="689" y="229"/>
                    </a:cubicBezTo>
                    <a:cubicBezTo>
                      <a:pt x="682" y="232"/>
                      <a:pt x="669" y="237"/>
                      <a:pt x="662" y="237"/>
                    </a:cubicBezTo>
                    <a:cubicBezTo>
                      <a:pt x="661" y="237"/>
                      <a:pt x="659" y="237"/>
                      <a:pt x="659" y="236"/>
                    </a:cubicBezTo>
                    <a:cubicBezTo>
                      <a:pt x="665" y="233"/>
                      <a:pt x="680" y="231"/>
                      <a:pt x="682" y="225"/>
                    </a:cubicBezTo>
                    <a:cubicBezTo>
                      <a:pt x="682" y="224"/>
                      <a:pt x="680" y="224"/>
                      <a:pt x="680" y="222"/>
                    </a:cubicBezTo>
                    <a:cubicBezTo>
                      <a:pt x="673" y="223"/>
                      <a:pt x="658" y="220"/>
                      <a:pt x="658" y="210"/>
                    </a:cubicBezTo>
                    <a:cubicBezTo>
                      <a:pt x="658" y="209"/>
                      <a:pt x="658" y="209"/>
                      <a:pt x="658" y="209"/>
                    </a:cubicBezTo>
                    <a:cubicBezTo>
                      <a:pt x="652" y="209"/>
                      <a:pt x="648" y="205"/>
                      <a:pt x="644" y="202"/>
                    </a:cubicBezTo>
                    <a:cubicBezTo>
                      <a:pt x="646" y="201"/>
                      <a:pt x="649" y="201"/>
                      <a:pt x="649" y="197"/>
                    </a:cubicBezTo>
                    <a:cubicBezTo>
                      <a:pt x="649" y="194"/>
                      <a:pt x="646" y="192"/>
                      <a:pt x="647" y="189"/>
                    </a:cubicBezTo>
                    <a:cubicBezTo>
                      <a:pt x="644" y="188"/>
                      <a:pt x="635" y="182"/>
                      <a:pt x="637" y="177"/>
                    </a:cubicBezTo>
                    <a:cubicBezTo>
                      <a:pt x="640" y="171"/>
                      <a:pt x="628" y="169"/>
                      <a:pt x="627" y="161"/>
                    </a:cubicBezTo>
                    <a:cubicBezTo>
                      <a:pt x="626" y="161"/>
                      <a:pt x="623" y="159"/>
                      <a:pt x="622" y="158"/>
                    </a:cubicBezTo>
                    <a:cubicBezTo>
                      <a:pt x="620" y="159"/>
                      <a:pt x="616" y="162"/>
                      <a:pt x="616" y="166"/>
                    </a:cubicBezTo>
                    <a:cubicBezTo>
                      <a:pt x="616" y="170"/>
                      <a:pt x="607" y="180"/>
                      <a:pt x="599" y="180"/>
                    </a:cubicBezTo>
                    <a:cubicBezTo>
                      <a:pt x="594" y="180"/>
                      <a:pt x="593" y="174"/>
                      <a:pt x="590" y="174"/>
                    </a:cubicBezTo>
                    <a:cubicBezTo>
                      <a:pt x="585" y="174"/>
                      <a:pt x="583" y="160"/>
                      <a:pt x="582" y="154"/>
                    </a:cubicBezTo>
                    <a:cubicBezTo>
                      <a:pt x="581" y="146"/>
                      <a:pt x="565" y="152"/>
                      <a:pt x="565" y="141"/>
                    </a:cubicBezTo>
                    <a:cubicBezTo>
                      <a:pt x="557" y="140"/>
                      <a:pt x="556" y="130"/>
                      <a:pt x="548" y="130"/>
                    </a:cubicBezTo>
                    <a:cubicBezTo>
                      <a:pt x="544" y="130"/>
                      <a:pt x="544" y="133"/>
                      <a:pt x="540" y="133"/>
                    </a:cubicBezTo>
                    <a:cubicBezTo>
                      <a:pt x="531" y="133"/>
                      <a:pt x="526" y="128"/>
                      <a:pt x="518" y="128"/>
                    </a:cubicBezTo>
                    <a:cubicBezTo>
                      <a:pt x="514" y="128"/>
                      <a:pt x="510" y="130"/>
                      <a:pt x="510" y="135"/>
                    </a:cubicBezTo>
                    <a:cubicBezTo>
                      <a:pt x="510" y="138"/>
                      <a:pt x="520" y="142"/>
                      <a:pt x="510" y="148"/>
                    </a:cubicBezTo>
                    <a:cubicBezTo>
                      <a:pt x="507" y="151"/>
                      <a:pt x="516" y="157"/>
                      <a:pt x="516" y="161"/>
                    </a:cubicBezTo>
                    <a:cubicBezTo>
                      <a:pt x="517" y="170"/>
                      <a:pt x="509" y="172"/>
                      <a:pt x="505" y="173"/>
                    </a:cubicBezTo>
                    <a:cubicBezTo>
                      <a:pt x="512" y="185"/>
                      <a:pt x="522" y="188"/>
                      <a:pt x="522" y="207"/>
                    </a:cubicBezTo>
                    <a:cubicBezTo>
                      <a:pt x="522" y="212"/>
                      <a:pt x="505" y="225"/>
                      <a:pt x="499" y="226"/>
                    </a:cubicBezTo>
                    <a:cubicBezTo>
                      <a:pt x="509" y="231"/>
                      <a:pt x="505" y="247"/>
                      <a:pt x="509" y="252"/>
                    </a:cubicBezTo>
                    <a:cubicBezTo>
                      <a:pt x="508" y="254"/>
                      <a:pt x="504" y="256"/>
                      <a:pt x="504" y="259"/>
                    </a:cubicBezTo>
                    <a:cubicBezTo>
                      <a:pt x="500" y="259"/>
                      <a:pt x="498" y="264"/>
                      <a:pt x="495" y="262"/>
                    </a:cubicBezTo>
                    <a:cubicBezTo>
                      <a:pt x="488" y="257"/>
                      <a:pt x="478" y="248"/>
                      <a:pt x="478" y="239"/>
                    </a:cubicBezTo>
                    <a:cubicBezTo>
                      <a:pt x="478" y="230"/>
                      <a:pt x="480" y="223"/>
                      <a:pt x="472" y="218"/>
                    </a:cubicBezTo>
                    <a:cubicBezTo>
                      <a:pt x="453" y="218"/>
                      <a:pt x="453" y="218"/>
                      <a:pt x="453" y="218"/>
                    </a:cubicBezTo>
                    <a:cubicBezTo>
                      <a:pt x="442" y="210"/>
                      <a:pt x="430" y="205"/>
                      <a:pt x="418" y="201"/>
                    </a:cubicBezTo>
                    <a:cubicBezTo>
                      <a:pt x="415" y="200"/>
                      <a:pt x="409" y="195"/>
                      <a:pt x="405" y="195"/>
                    </a:cubicBezTo>
                    <a:cubicBezTo>
                      <a:pt x="400" y="195"/>
                      <a:pt x="398" y="199"/>
                      <a:pt x="394" y="199"/>
                    </a:cubicBezTo>
                    <a:cubicBezTo>
                      <a:pt x="394" y="192"/>
                      <a:pt x="390" y="176"/>
                      <a:pt x="383" y="176"/>
                    </a:cubicBezTo>
                    <a:cubicBezTo>
                      <a:pt x="380" y="176"/>
                      <a:pt x="379" y="178"/>
                      <a:pt x="376" y="179"/>
                    </a:cubicBezTo>
                    <a:cubicBezTo>
                      <a:pt x="377" y="176"/>
                      <a:pt x="376" y="174"/>
                      <a:pt x="376" y="166"/>
                    </a:cubicBezTo>
                    <a:cubicBezTo>
                      <a:pt x="376" y="155"/>
                      <a:pt x="380" y="148"/>
                      <a:pt x="386" y="141"/>
                    </a:cubicBezTo>
                    <a:cubicBezTo>
                      <a:pt x="388" y="139"/>
                      <a:pt x="393" y="128"/>
                      <a:pt x="396" y="127"/>
                    </a:cubicBezTo>
                    <a:cubicBezTo>
                      <a:pt x="400" y="125"/>
                      <a:pt x="409" y="128"/>
                      <a:pt x="409" y="121"/>
                    </a:cubicBezTo>
                    <a:cubicBezTo>
                      <a:pt x="409" y="117"/>
                      <a:pt x="398" y="116"/>
                      <a:pt x="394" y="114"/>
                    </a:cubicBezTo>
                    <a:cubicBezTo>
                      <a:pt x="397" y="115"/>
                      <a:pt x="388" y="109"/>
                      <a:pt x="411" y="116"/>
                    </a:cubicBezTo>
                    <a:cubicBezTo>
                      <a:pt x="417" y="118"/>
                      <a:pt x="414" y="110"/>
                      <a:pt x="417" y="110"/>
                    </a:cubicBezTo>
                    <a:cubicBezTo>
                      <a:pt x="418" y="110"/>
                      <a:pt x="420" y="110"/>
                      <a:pt x="423" y="110"/>
                    </a:cubicBezTo>
                    <a:cubicBezTo>
                      <a:pt x="430" y="110"/>
                      <a:pt x="434" y="103"/>
                      <a:pt x="439" y="100"/>
                    </a:cubicBezTo>
                    <a:cubicBezTo>
                      <a:pt x="439" y="95"/>
                      <a:pt x="439" y="95"/>
                      <a:pt x="439" y="95"/>
                    </a:cubicBezTo>
                    <a:cubicBezTo>
                      <a:pt x="429" y="93"/>
                      <a:pt x="419" y="94"/>
                      <a:pt x="415" y="86"/>
                    </a:cubicBezTo>
                    <a:cubicBezTo>
                      <a:pt x="415" y="86"/>
                      <a:pt x="418" y="86"/>
                      <a:pt x="420" y="86"/>
                    </a:cubicBezTo>
                    <a:cubicBezTo>
                      <a:pt x="424" y="88"/>
                      <a:pt x="427" y="92"/>
                      <a:pt x="433" y="92"/>
                    </a:cubicBezTo>
                    <a:cubicBezTo>
                      <a:pt x="438" y="92"/>
                      <a:pt x="446" y="86"/>
                      <a:pt x="446" y="83"/>
                    </a:cubicBezTo>
                    <a:cubicBezTo>
                      <a:pt x="446" y="82"/>
                      <a:pt x="442" y="77"/>
                      <a:pt x="444" y="77"/>
                    </a:cubicBezTo>
                    <a:cubicBezTo>
                      <a:pt x="450" y="77"/>
                      <a:pt x="452" y="82"/>
                      <a:pt x="456" y="82"/>
                    </a:cubicBezTo>
                    <a:cubicBezTo>
                      <a:pt x="459" y="82"/>
                      <a:pt x="461" y="80"/>
                      <a:pt x="466" y="80"/>
                    </a:cubicBezTo>
                    <a:cubicBezTo>
                      <a:pt x="464" y="78"/>
                      <a:pt x="466" y="73"/>
                      <a:pt x="469" y="79"/>
                    </a:cubicBezTo>
                    <a:cubicBezTo>
                      <a:pt x="471" y="81"/>
                      <a:pt x="486" y="69"/>
                      <a:pt x="486" y="65"/>
                    </a:cubicBezTo>
                    <a:cubicBezTo>
                      <a:pt x="486" y="63"/>
                      <a:pt x="479" y="60"/>
                      <a:pt x="479" y="58"/>
                    </a:cubicBezTo>
                    <a:cubicBezTo>
                      <a:pt x="479" y="56"/>
                      <a:pt x="476" y="51"/>
                      <a:pt x="485" y="47"/>
                    </a:cubicBezTo>
                    <a:cubicBezTo>
                      <a:pt x="486" y="44"/>
                      <a:pt x="485" y="45"/>
                      <a:pt x="485" y="40"/>
                    </a:cubicBezTo>
                    <a:cubicBezTo>
                      <a:pt x="475" y="40"/>
                      <a:pt x="478" y="33"/>
                      <a:pt x="466" y="33"/>
                    </a:cubicBezTo>
                    <a:cubicBezTo>
                      <a:pt x="463" y="32"/>
                      <a:pt x="461" y="31"/>
                      <a:pt x="459" y="31"/>
                    </a:cubicBezTo>
                    <a:cubicBezTo>
                      <a:pt x="455" y="31"/>
                      <a:pt x="452" y="33"/>
                      <a:pt x="452" y="36"/>
                    </a:cubicBezTo>
                    <a:cubicBezTo>
                      <a:pt x="452" y="40"/>
                      <a:pt x="456" y="42"/>
                      <a:pt x="456" y="44"/>
                    </a:cubicBezTo>
                    <a:cubicBezTo>
                      <a:pt x="456" y="47"/>
                      <a:pt x="449" y="47"/>
                      <a:pt x="448" y="50"/>
                    </a:cubicBezTo>
                    <a:cubicBezTo>
                      <a:pt x="446" y="55"/>
                      <a:pt x="446" y="59"/>
                      <a:pt x="442" y="64"/>
                    </a:cubicBezTo>
                    <a:cubicBezTo>
                      <a:pt x="436" y="72"/>
                      <a:pt x="427" y="59"/>
                      <a:pt x="427" y="56"/>
                    </a:cubicBezTo>
                    <a:cubicBezTo>
                      <a:pt x="427" y="52"/>
                      <a:pt x="432" y="53"/>
                      <a:pt x="432" y="48"/>
                    </a:cubicBezTo>
                    <a:cubicBezTo>
                      <a:pt x="432" y="46"/>
                      <a:pt x="424" y="38"/>
                      <a:pt x="421" y="38"/>
                    </a:cubicBezTo>
                    <a:cubicBezTo>
                      <a:pt x="413" y="38"/>
                      <a:pt x="419" y="51"/>
                      <a:pt x="410" y="51"/>
                    </a:cubicBezTo>
                    <a:cubicBezTo>
                      <a:pt x="410" y="46"/>
                      <a:pt x="409" y="42"/>
                      <a:pt x="403" y="40"/>
                    </a:cubicBezTo>
                    <a:cubicBezTo>
                      <a:pt x="404" y="38"/>
                      <a:pt x="405" y="37"/>
                      <a:pt x="406" y="36"/>
                    </a:cubicBezTo>
                    <a:cubicBezTo>
                      <a:pt x="402" y="33"/>
                      <a:pt x="395" y="36"/>
                      <a:pt x="392" y="32"/>
                    </a:cubicBezTo>
                    <a:cubicBezTo>
                      <a:pt x="394" y="31"/>
                      <a:pt x="399" y="29"/>
                      <a:pt x="399" y="25"/>
                    </a:cubicBezTo>
                    <a:cubicBezTo>
                      <a:pt x="399" y="19"/>
                      <a:pt x="391" y="20"/>
                      <a:pt x="390" y="15"/>
                    </a:cubicBezTo>
                    <a:cubicBezTo>
                      <a:pt x="390" y="7"/>
                      <a:pt x="384" y="1"/>
                      <a:pt x="373" y="1"/>
                    </a:cubicBezTo>
                    <a:cubicBezTo>
                      <a:pt x="367" y="0"/>
                      <a:pt x="369" y="4"/>
                      <a:pt x="370" y="7"/>
                    </a:cubicBezTo>
                    <a:cubicBezTo>
                      <a:pt x="366" y="8"/>
                      <a:pt x="362" y="7"/>
                      <a:pt x="362" y="11"/>
                    </a:cubicBezTo>
                    <a:cubicBezTo>
                      <a:pt x="362" y="14"/>
                      <a:pt x="364" y="15"/>
                      <a:pt x="364" y="18"/>
                    </a:cubicBezTo>
                    <a:cubicBezTo>
                      <a:pt x="364" y="21"/>
                      <a:pt x="360" y="21"/>
                      <a:pt x="360" y="25"/>
                    </a:cubicBezTo>
                    <a:cubicBezTo>
                      <a:pt x="360" y="34"/>
                      <a:pt x="380" y="29"/>
                      <a:pt x="380" y="38"/>
                    </a:cubicBezTo>
                    <a:cubicBezTo>
                      <a:pt x="380" y="40"/>
                      <a:pt x="378" y="47"/>
                      <a:pt x="378" y="47"/>
                    </a:cubicBezTo>
                    <a:cubicBezTo>
                      <a:pt x="380" y="46"/>
                      <a:pt x="381" y="45"/>
                      <a:pt x="384" y="44"/>
                    </a:cubicBezTo>
                    <a:cubicBezTo>
                      <a:pt x="387" y="56"/>
                      <a:pt x="368" y="50"/>
                      <a:pt x="368" y="64"/>
                    </a:cubicBezTo>
                    <a:cubicBezTo>
                      <a:pt x="359" y="67"/>
                      <a:pt x="366" y="57"/>
                      <a:pt x="364" y="54"/>
                    </a:cubicBezTo>
                    <a:cubicBezTo>
                      <a:pt x="363" y="53"/>
                      <a:pt x="355" y="51"/>
                      <a:pt x="351" y="51"/>
                    </a:cubicBezTo>
                    <a:cubicBezTo>
                      <a:pt x="346" y="51"/>
                      <a:pt x="344" y="54"/>
                      <a:pt x="344" y="60"/>
                    </a:cubicBezTo>
                    <a:cubicBezTo>
                      <a:pt x="339" y="59"/>
                      <a:pt x="336" y="60"/>
                      <a:pt x="320" y="60"/>
                    </a:cubicBezTo>
                    <a:cubicBezTo>
                      <a:pt x="304" y="60"/>
                      <a:pt x="286" y="55"/>
                      <a:pt x="282" y="43"/>
                    </a:cubicBezTo>
                    <a:cubicBezTo>
                      <a:pt x="277" y="44"/>
                      <a:pt x="260" y="44"/>
                      <a:pt x="260" y="51"/>
                    </a:cubicBezTo>
                    <a:cubicBezTo>
                      <a:pt x="260" y="53"/>
                      <a:pt x="261" y="54"/>
                      <a:pt x="263" y="54"/>
                    </a:cubicBezTo>
                    <a:cubicBezTo>
                      <a:pt x="268" y="54"/>
                      <a:pt x="276" y="52"/>
                      <a:pt x="279" y="49"/>
                    </a:cubicBezTo>
                    <a:cubicBezTo>
                      <a:pt x="280" y="59"/>
                      <a:pt x="266" y="51"/>
                      <a:pt x="266" y="61"/>
                    </a:cubicBezTo>
                    <a:cubicBezTo>
                      <a:pt x="266" y="63"/>
                      <a:pt x="269" y="69"/>
                      <a:pt x="267" y="69"/>
                    </a:cubicBezTo>
                    <a:cubicBezTo>
                      <a:pt x="262" y="69"/>
                      <a:pt x="260" y="62"/>
                      <a:pt x="256" y="60"/>
                    </a:cubicBezTo>
                    <a:cubicBezTo>
                      <a:pt x="251" y="58"/>
                      <a:pt x="251" y="58"/>
                      <a:pt x="251" y="58"/>
                    </a:cubicBezTo>
                    <a:cubicBezTo>
                      <a:pt x="244" y="58"/>
                      <a:pt x="240" y="58"/>
                      <a:pt x="233" y="58"/>
                    </a:cubicBezTo>
                    <a:cubicBezTo>
                      <a:pt x="227" y="58"/>
                      <a:pt x="223" y="60"/>
                      <a:pt x="217" y="61"/>
                    </a:cubicBezTo>
                    <a:cubicBezTo>
                      <a:pt x="206" y="61"/>
                      <a:pt x="206" y="57"/>
                      <a:pt x="206" y="56"/>
                    </a:cubicBezTo>
                    <a:cubicBezTo>
                      <a:pt x="206" y="53"/>
                      <a:pt x="215" y="55"/>
                      <a:pt x="216" y="53"/>
                    </a:cubicBezTo>
                    <a:cubicBezTo>
                      <a:pt x="208" y="42"/>
                      <a:pt x="210" y="43"/>
                      <a:pt x="193" y="45"/>
                    </a:cubicBezTo>
                    <a:cubicBezTo>
                      <a:pt x="176" y="46"/>
                      <a:pt x="167" y="32"/>
                      <a:pt x="150" y="32"/>
                    </a:cubicBezTo>
                    <a:cubicBezTo>
                      <a:pt x="144" y="32"/>
                      <a:pt x="142" y="36"/>
                      <a:pt x="137" y="36"/>
                    </a:cubicBezTo>
                    <a:cubicBezTo>
                      <a:pt x="134" y="36"/>
                      <a:pt x="131" y="30"/>
                      <a:pt x="130" y="28"/>
                    </a:cubicBezTo>
                    <a:cubicBezTo>
                      <a:pt x="125" y="29"/>
                      <a:pt x="125" y="35"/>
                      <a:pt x="119" y="35"/>
                    </a:cubicBezTo>
                    <a:cubicBezTo>
                      <a:pt x="114" y="35"/>
                      <a:pt x="106" y="22"/>
                      <a:pt x="104" y="22"/>
                    </a:cubicBezTo>
                    <a:cubicBezTo>
                      <a:pt x="99" y="22"/>
                      <a:pt x="101" y="31"/>
                      <a:pt x="95" y="31"/>
                    </a:cubicBezTo>
                    <a:cubicBezTo>
                      <a:pt x="92" y="31"/>
                      <a:pt x="90" y="29"/>
                      <a:pt x="89" y="27"/>
                    </a:cubicBezTo>
                    <a:cubicBezTo>
                      <a:pt x="81" y="29"/>
                      <a:pt x="77" y="29"/>
                      <a:pt x="69" y="32"/>
                    </a:cubicBezTo>
                    <a:cubicBezTo>
                      <a:pt x="66" y="33"/>
                      <a:pt x="59" y="38"/>
                      <a:pt x="56" y="36"/>
                    </a:cubicBezTo>
                    <a:cubicBezTo>
                      <a:pt x="49" y="29"/>
                      <a:pt x="50" y="38"/>
                      <a:pt x="47" y="38"/>
                    </a:cubicBezTo>
                    <a:cubicBezTo>
                      <a:pt x="29" y="39"/>
                      <a:pt x="41" y="46"/>
                      <a:pt x="39" y="46"/>
                    </a:cubicBezTo>
                    <a:cubicBezTo>
                      <a:pt x="32" y="46"/>
                      <a:pt x="19" y="44"/>
                      <a:pt x="7" y="37"/>
                    </a:cubicBezTo>
                    <a:cubicBezTo>
                      <a:pt x="7" y="37"/>
                      <a:pt x="3" y="34"/>
                      <a:pt x="3" y="33"/>
                    </a:cubicBezTo>
                    <a:cubicBezTo>
                      <a:pt x="1" y="34"/>
                      <a:pt x="2" y="34"/>
                      <a:pt x="0" y="33"/>
                    </a:cubicBezTo>
                    <a:cubicBezTo>
                      <a:pt x="0" y="158"/>
                      <a:pt x="0" y="158"/>
                      <a:pt x="0" y="158"/>
                    </a:cubicBezTo>
                    <a:cubicBezTo>
                      <a:pt x="3" y="161"/>
                      <a:pt x="12" y="156"/>
                      <a:pt x="15" y="162"/>
                    </a:cubicBezTo>
                    <a:cubicBezTo>
                      <a:pt x="18" y="166"/>
                      <a:pt x="24" y="173"/>
                      <a:pt x="30" y="173"/>
                    </a:cubicBezTo>
                    <a:cubicBezTo>
                      <a:pt x="34" y="173"/>
                      <a:pt x="34" y="167"/>
                      <a:pt x="38" y="166"/>
                    </a:cubicBezTo>
                    <a:cubicBezTo>
                      <a:pt x="39" y="166"/>
                      <a:pt x="41" y="166"/>
                      <a:pt x="43" y="165"/>
                    </a:cubicBezTo>
                    <a:cubicBezTo>
                      <a:pt x="52" y="173"/>
                      <a:pt x="56" y="176"/>
                      <a:pt x="64" y="188"/>
                    </a:cubicBezTo>
                    <a:cubicBezTo>
                      <a:pt x="64" y="189"/>
                      <a:pt x="66" y="189"/>
                      <a:pt x="67" y="192"/>
                    </a:cubicBezTo>
                    <a:cubicBezTo>
                      <a:pt x="68" y="195"/>
                      <a:pt x="70" y="200"/>
                      <a:pt x="73" y="203"/>
                    </a:cubicBezTo>
                    <a:cubicBezTo>
                      <a:pt x="75" y="205"/>
                      <a:pt x="78" y="204"/>
                      <a:pt x="80" y="206"/>
                    </a:cubicBezTo>
                    <a:cubicBezTo>
                      <a:pt x="83" y="209"/>
                      <a:pt x="87" y="210"/>
                      <a:pt x="87" y="216"/>
                    </a:cubicBezTo>
                    <a:cubicBezTo>
                      <a:pt x="87" y="219"/>
                      <a:pt x="83" y="220"/>
                      <a:pt x="83" y="222"/>
                    </a:cubicBezTo>
                    <a:cubicBezTo>
                      <a:pt x="83" y="223"/>
                      <a:pt x="85" y="224"/>
                      <a:pt x="85" y="226"/>
                    </a:cubicBezTo>
                    <a:cubicBezTo>
                      <a:pt x="85" y="230"/>
                      <a:pt x="84" y="237"/>
                      <a:pt x="88" y="238"/>
                    </a:cubicBezTo>
                    <a:cubicBezTo>
                      <a:pt x="90" y="239"/>
                      <a:pt x="93" y="239"/>
                      <a:pt x="94" y="241"/>
                    </a:cubicBezTo>
                    <a:cubicBezTo>
                      <a:pt x="97" y="243"/>
                      <a:pt x="94" y="247"/>
                      <a:pt x="97" y="249"/>
                    </a:cubicBezTo>
                    <a:cubicBezTo>
                      <a:pt x="97" y="249"/>
                      <a:pt x="105" y="254"/>
                      <a:pt x="105" y="255"/>
                    </a:cubicBezTo>
                    <a:cubicBezTo>
                      <a:pt x="107" y="261"/>
                      <a:pt x="107" y="269"/>
                      <a:pt x="117" y="269"/>
                    </a:cubicBezTo>
                    <a:cubicBezTo>
                      <a:pt x="119" y="275"/>
                      <a:pt x="129" y="271"/>
                      <a:pt x="131" y="279"/>
                    </a:cubicBezTo>
                    <a:cubicBezTo>
                      <a:pt x="132" y="282"/>
                      <a:pt x="139" y="282"/>
                      <a:pt x="142" y="285"/>
                    </a:cubicBezTo>
                    <a:cubicBezTo>
                      <a:pt x="142" y="286"/>
                      <a:pt x="144" y="286"/>
                      <a:pt x="145" y="287"/>
                    </a:cubicBezTo>
                    <a:cubicBezTo>
                      <a:pt x="145" y="287"/>
                      <a:pt x="145" y="287"/>
                      <a:pt x="145" y="287"/>
                    </a:cubicBezTo>
                    <a:cubicBezTo>
                      <a:pt x="375" y="287"/>
                      <a:pt x="375" y="287"/>
                      <a:pt x="375" y="287"/>
                    </a:cubicBezTo>
                    <a:cubicBezTo>
                      <a:pt x="375" y="283"/>
                      <a:pt x="375" y="283"/>
                      <a:pt x="375" y="283"/>
                    </a:cubicBezTo>
                    <a:cubicBezTo>
                      <a:pt x="378" y="286"/>
                      <a:pt x="378" y="288"/>
                      <a:pt x="382" y="290"/>
                    </a:cubicBezTo>
                    <a:cubicBezTo>
                      <a:pt x="396" y="290"/>
                      <a:pt x="396" y="290"/>
                      <a:pt x="396" y="290"/>
                    </a:cubicBezTo>
                    <a:cubicBezTo>
                      <a:pt x="402" y="296"/>
                      <a:pt x="409" y="296"/>
                      <a:pt x="420" y="296"/>
                    </a:cubicBezTo>
                    <a:cubicBezTo>
                      <a:pt x="424" y="295"/>
                      <a:pt x="424" y="296"/>
                      <a:pt x="427" y="295"/>
                    </a:cubicBezTo>
                    <a:cubicBezTo>
                      <a:pt x="430" y="293"/>
                      <a:pt x="429" y="289"/>
                      <a:pt x="432" y="289"/>
                    </a:cubicBezTo>
                    <a:cubicBezTo>
                      <a:pt x="435" y="289"/>
                      <a:pt x="438" y="294"/>
                      <a:pt x="439" y="295"/>
                    </a:cubicBezTo>
                    <a:cubicBezTo>
                      <a:pt x="440" y="294"/>
                      <a:pt x="439" y="292"/>
                      <a:pt x="439" y="291"/>
                    </a:cubicBezTo>
                    <a:cubicBezTo>
                      <a:pt x="440" y="291"/>
                      <a:pt x="441" y="291"/>
                      <a:pt x="442" y="291"/>
                    </a:cubicBezTo>
                    <a:cubicBezTo>
                      <a:pt x="443" y="291"/>
                      <a:pt x="455" y="301"/>
                      <a:pt x="456" y="302"/>
                    </a:cubicBezTo>
                    <a:cubicBezTo>
                      <a:pt x="458" y="305"/>
                      <a:pt x="456" y="308"/>
                      <a:pt x="458" y="310"/>
                    </a:cubicBezTo>
                    <a:cubicBezTo>
                      <a:pt x="465" y="317"/>
                      <a:pt x="474" y="316"/>
                      <a:pt x="481" y="320"/>
                    </a:cubicBezTo>
                    <a:cubicBezTo>
                      <a:pt x="488" y="320"/>
                      <a:pt x="488" y="320"/>
                      <a:pt x="488" y="320"/>
                    </a:cubicBezTo>
                    <a:cubicBezTo>
                      <a:pt x="492" y="323"/>
                      <a:pt x="496" y="325"/>
                      <a:pt x="496" y="330"/>
                    </a:cubicBezTo>
                    <a:cubicBezTo>
                      <a:pt x="496" y="332"/>
                      <a:pt x="495" y="333"/>
                      <a:pt x="493" y="333"/>
                    </a:cubicBezTo>
                    <a:cubicBezTo>
                      <a:pt x="490" y="333"/>
                      <a:pt x="486" y="329"/>
                      <a:pt x="485" y="328"/>
                    </a:cubicBezTo>
                    <a:cubicBezTo>
                      <a:pt x="484" y="333"/>
                      <a:pt x="481" y="347"/>
                      <a:pt x="477" y="347"/>
                    </a:cubicBezTo>
                    <a:cubicBezTo>
                      <a:pt x="474" y="350"/>
                      <a:pt x="471" y="352"/>
                      <a:pt x="471" y="356"/>
                    </a:cubicBezTo>
                    <a:cubicBezTo>
                      <a:pt x="472" y="358"/>
                      <a:pt x="474" y="360"/>
                      <a:pt x="475" y="360"/>
                    </a:cubicBezTo>
                    <a:cubicBezTo>
                      <a:pt x="478" y="360"/>
                      <a:pt x="478" y="358"/>
                      <a:pt x="479" y="357"/>
                    </a:cubicBezTo>
                    <a:cubicBezTo>
                      <a:pt x="482" y="354"/>
                      <a:pt x="486" y="355"/>
                      <a:pt x="490" y="355"/>
                    </a:cubicBezTo>
                    <a:cubicBezTo>
                      <a:pt x="494" y="355"/>
                      <a:pt x="496" y="357"/>
                      <a:pt x="497" y="356"/>
                    </a:cubicBezTo>
                    <a:cubicBezTo>
                      <a:pt x="499" y="355"/>
                      <a:pt x="501" y="354"/>
                      <a:pt x="502" y="354"/>
                    </a:cubicBezTo>
                    <a:cubicBezTo>
                      <a:pt x="501" y="352"/>
                      <a:pt x="501" y="350"/>
                      <a:pt x="500" y="349"/>
                    </a:cubicBezTo>
                    <a:cubicBezTo>
                      <a:pt x="500" y="348"/>
                      <a:pt x="498" y="347"/>
                      <a:pt x="498" y="346"/>
                    </a:cubicBezTo>
                    <a:cubicBezTo>
                      <a:pt x="498" y="345"/>
                      <a:pt x="501" y="344"/>
                      <a:pt x="502" y="344"/>
                    </a:cubicBezTo>
                    <a:cubicBezTo>
                      <a:pt x="508" y="342"/>
                      <a:pt x="522" y="338"/>
                      <a:pt x="529" y="338"/>
                    </a:cubicBezTo>
                    <a:cubicBezTo>
                      <a:pt x="530" y="338"/>
                      <a:pt x="540" y="328"/>
                      <a:pt x="542" y="326"/>
                    </a:cubicBezTo>
                    <a:cubicBezTo>
                      <a:pt x="543" y="325"/>
                      <a:pt x="550" y="325"/>
                      <a:pt x="557" y="325"/>
                    </a:cubicBezTo>
                    <a:cubicBezTo>
                      <a:pt x="559" y="325"/>
                      <a:pt x="561" y="325"/>
                      <a:pt x="564" y="325"/>
                    </a:cubicBezTo>
                    <a:cubicBezTo>
                      <a:pt x="567" y="325"/>
                      <a:pt x="569" y="325"/>
                      <a:pt x="571" y="324"/>
                    </a:cubicBezTo>
                    <a:cubicBezTo>
                      <a:pt x="574" y="324"/>
                      <a:pt x="573" y="323"/>
                      <a:pt x="574" y="322"/>
                    </a:cubicBezTo>
                    <a:cubicBezTo>
                      <a:pt x="580" y="316"/>
                      <a:pt x="579" y="307"/>
                      <a:pt x="587" y="302"/>
                    </a:cubicBezTo>
                    <a:cubicBezTo>
                      <a:pt x="590" y="306"/>
                      <a:pt x="596" y="300"/>
                      <a:pt x="598" y="304"/>
                    </a:cubicBezTo>
                    <a:cubicBezTo>
                      <a:pt x="602" y="311"/>
                      <a:pt x="599" y="322"/>
                      <a:pt x="603" y="329"/>
                    </a:cubicBezTo>
                    <a:lnTo>
                      <a:pt x="603" y="32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7" name="Freeform 104">
                <a:extLst>
                  <a:ext uri="{FF2B5EF4-FFF2-40B4-BE49-F238E27FC236}">
                    <a16:creationId xmlns:a16="http://schemas.microsoft.com/office/drawing/2014/main" id="{28C546B8-439B-4391-8B1B-F9E56BECA0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5536" y="3240462"/>
                <a:ext cx="35062" cy="48048"/>
              </a:xfrm>
              <a:custGeom>
                <a:avLst/>
                <a:gdLst>
                  <a:gd name="T0" fmla="*/ 6 w 14"/>
                  <a:gd name="T1" fmla="*/ 7 h 19"/>
                  <a:gd name="T2" fmla="*/ 0 w 14"/>
                  <a:gd name="T3" fmla="*/ 7 h 19"/>
                  <a:gd name="T4" fmla="*/ 7 w 14"/>
                  <a:gd name="T5" fmla="*/ 1 h 19"/>
                  <a:gd name="T6" fmla="*/ 14 w 14"/>
                  <a:gd name="T7" fmla="*/ 16 h 19"/>
                  <a:gd name="T8" fmla="*/ 12 w 14"/>
                  <a:gd name="T9" fmla="*/ 19 h 19"/>
                  <a:gd name="T10" fmla="*/ 6 w 14"/>
                  <a:gd name="T11" fmla="*/ 13 h 19"/>
                  <a:gd name="T12" fmla="*/ 6 w 14"/>
                  <a:gd name="T13" fmla="*/ 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19">
                    <a:moveTo>
                      <a:pt x="6" y="7"/>
                    </a:moveTo>
                    <a:cubicBezTo>
                      <a:pt x="2" y="6"/>
                      <a:pt x="3" y="5"/>
                      <a:pt x="0" y="7"/>
                    </a:cubicBezTo>
                    <a:cubicBezTo>
                      <a:pt x="0" y="0"/>
                      <a:pt x="1" y="0"/>
                      <a:pt x="7" y="1"/>
                    </a:cubicBezTo>
                    <a:cubicBezTo>
                      <a:pt x="7" y="9"/>
                      <a:pt x="14" y="10"/>
                      <a:pt x="14" y="16"/>
                    </a:cubicBezTo>
                    <a:cubicBezTo>
                      <a:pt x="14" y="18"/>
                      <a:pt x="13" y="19"/>
                      <a:pt x="12" y="19"/>
                    </a:cubicBezTo>
                    <a:cubicBezTo>
                      <a:pt x="9" y="19"/>
                      <a:pt x="6" y="13"/>
                      <a:pt x="6" y="13"/>
                    </a:cubicBezTo>
                    <a:cubicBezTo>
                      <a:pt x="6" y="11"/>
                      <a:pt x="5" y="8"/>
                      <a:pt x="6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8" name="Freeform 105">
                <a:extLst>
                  <a:ext uri="{FF2B5EF4-FFF2-40B4-BE49-F238E27FC236}">
                    <a16:creationId xmlns:a16="http://schemas.microsoft.com/office/drawing/2014/main" id="{6057DD8B-D1CC-48AD-92AB-D97467FABB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8399" y="3183324"/>
                <a:ext cx="41554" cy="59735"/>
              </a:xfrm>
              <a:custGeom>
                <a:avLst/>
                <a:gdLst>
                  <a:gd name="T0" fmla="*/ 10 w 16"/>
                  <a:gd name="T1" fmla="*/ 12 h 23"/>
                  <a:gd name="T2" fmla="*/ 13 w 16"/>
                  <a:gd name="T3" fmla="*/ 12 h 23"/>
                  <a:gd name="T4" fmla="*/ 13 w 16"/>
                  <a:gd name="T5" fmla="*/ 23 h 23"/>
                  <a:gd name="T6" fmla="*/ 8 w 16"/>
                  <a:gd name="T7" fmla="*/ 12 h 23"/>
                  <a:gd name="T8" fmla="*/ 0 w 16"/>
                  <a:gd name="T9" fmla="*/ 3 h 23"/>
                  <a:gd name="T10" fmla="*/ 4 w 16"/>
                  <a:gd name="T11" fmla="*/ 0 h 23"/>
                  <a:gd name="T12" fmla="*/ 10 w 16"/>
                  <a:gd name="T13" fmla="*/ 0 h 23"/>
                  <a:gd name="T14" fmla="*/ 10 w 16"/>
                  <a:gd name="T15" fmla="*/ 1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23">
                    <a:moveTo>
                      <a:pt x="10" y="12"/>
                    </a:moveTo>
                    <a:cubicBezTo>
                      <a:pt x="10" y="13"/>
                      <a:pt x="13" y="13"/>
                      <a:pt x="13" y="12"/>
                    </a:cubicBezTo>
                    <a:cubicBezTo>
                      <a:pt x="13" y="16"/>
                      <a:pt x="16" y="20"/>
                      <a:pt x="13" y="23"/>
                    </a:cubicBezTo>
                    <a:cubicBezTo>
                      <a:pt x="9" y="20"/>
                      <a:pt x="8" y="16"/>
                      <a:pt x="8" y="12"/>
                    </a:cubicBezTo>
                    <a:cubicBezTo>
                      <a:pt x="4" y="11"/>
                      <a:pt x="0" y="7"/>
                      <a:pt x="0" y="3"/>
                    </a:cubicBezTo>
                    <a:cubicBezTo>
                      <a:pt x="0" y="1"/>
                      <a:pt x="3" y="0"/>
                      <a:pt x="4" y="0"/>
                    </a:cubicBezTo>
                    <a:cubicBezTo>
                      <a:pt x="9" y="0"/>
                      <a:pt x="6" y="3"/>
                      <a:pt x="10" y="0"/>
                    </a:cubicBezTo>
                    <a:cubicBezTo>
                      <a:pt x="10" y="8"/>
                      <a:pt x="9" y="8"/>
                      <a:pt x="10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9" name="Freeform 106">
                <a:extLst>
                  <a:ext uri="{FF2B5EF4-FFF2-40B4-BE49-F238E27FC236}">
                    <a16:creationId xmlns:a16="http://schemas.microsoft.com/office/drawing/2014/main" id="{0B00E82F-24E9-4BF2-83C2-F7F0A147EA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6809" y="2631422"/>
                <a:ext cx="384383" cy="202580"/>
              </a:xfrm>
              <a:custGeom>
                <a:avLst/>
                <a:gdLst>
                  <a:gd name="T0" fmla="*/ 139 w 150"/>
                  <a:gd name="T1" fmla="*/ 62 h 79"/>
                  <a:gd name="T2" fmla="*/ 135 w 150"/>
                  <a:gd name="T3" fmla="*/ 65 h 79"/>
                  <a:gd name="T4" fmla="*/ 139 w 150"/>
                  <a:gd name="T5" fmla="*/ 67 h 79"/>
                  <a:gd name="T6" fmla="*/ 142 w 150"/>
                  <a:gd name="T7" fmla="*/ 71 h 79"/>
                  <a:gd name="T8" fmla="*/ 126 w 150"/>
                  <a:gd name="T9" fmla="*/ 77 h 79"/>
                  <a:gd name="T10" fmla="*/ 102 w 150"/>
                  <a:gd name="T11" fmla="*/ 68 h 79"/>
                  <a:gd name="T12" fmla="*/ 95 w 150"/>
                  <a:gd name="T13" fmla="*/ 73 h 79"/>
                  <a:gd name="T14" fmla="*/ 74 w 150"/>
                  <a:gd name="T15" fmla="*/ 79 h 79"/>
                  <a:gd name="T16" fmla="*/ 48 w 150"/>
                  <a:gd name="T17" fmla="*/ 79 h 79"/>
                  <a:gd name="T18" fmla="*/ 43 w 150"/>
                  <a:gd name="T19" fmla="*/ 72 h 79"/>
                  <a:gd name="T20" fmla="*/ 27 w 150"/>
                  <a:gd name="T21" fmla="*/ 70 h 79"/>
                  <a:gd name="T22" fmla="*/ 14 w 150"/>
                  <a:gd name="T23" fmla="*/ 60 h 79"/>
                  <a:gd name="T24" fmla="*/ 42 w 150"/>
                  <a:gd name="T25" fmla="*/ 54 h 79"/>
                  <a:gd name="T26" fmla="*/ 51 w 150"/>
                  <a:gd name="T27" fmla="*/ 53 h 79"/>
                  <a:gd name="T28" fmla="*/ 44 w 150"/>
                  <a:gd name="T29" fmla="*/ 50 h 79"/>
                  <a:gd name="T30" fmla="*/ 29 w 150"/>
                  <a:gd name="T31" fmla="*/ 50 h 79"/>
                  <a:gd name="T32" fmla="*/ 7 w 150"/>
                  <a:gd name="T33" fmla="*/ 45 h 79"/>
                  <a:gd name="T34" fmla="*/ 18 w 150"/>
                  <a:gd name="T35" fmla="*/ 39 h 79"/>
                  <a:gd name="T36" fmla="*/ 8 w 150"/>
                  <a:gd name="T37" fmla="*/ 39 h 79"/>
                  <a:gd name="T38" fmla="*/ 0 w 150"/>
                  <a:gd name="T39" fmla="*/ 33 h 79"/>
                  <a:gd name="T40" fmla="*/ 36 w 150"/>
                  <a:gd name="T41" fmla="*/ 9 h 79"/>
                  <a:gd name="T42" fmla="*/ 41 w 150"/>
                  <a:gd name="T43" fmla="*/ 19 h 79"/>
                  <a:gd name="T44" fmla="*/ 50 w 150"/>
                  <a:gd name="T45" fmla="*/ 13 h 79"/>
                  <a:gd name="T46" fmla="*/ 63 w 150"/>
                  <a:gd name="T47" fmla="*/ 22 h 79"/>
                  <a:gd name="T48" fmla="*/ 71 w 150"/>
                  <a:gd name="T49" fmla="*/ 20 h 79"/>
                  <a:gd name="T50" fmla="*/ 70 w 150"/>
                  <a:gd name="T51" fmla="*/ 15 h 79"/>
                  <a:gd name="T52" fmla="*/ 76 w 150"/>
                  <a:gd name="T53" fmla="*/ 15 h 79"/>
                  <a:gd name="T54" fmla="*/ 86 w 150"/>
                  <a:gd name="T55" fmla="*/ 23 h 79"/>
                  <a:gd name="T56" fmla="*/ 91 w 150"/>
                  <a:gd name="T57" fmla="*/ 34 h 79"/>
                  <a:gd name="T58" fmla="*/ 94 w 150"/>
                  <a:gd name="T59" fmla="*/ 31 h 79"/>
                  <a:gd name="T60" fmla="*/ 88 w 150"/>
                  <a:gd name="T61" fmla="*/ 11 h 79"/>
                  <a:gd name="T62" fmla="*/ 93 w 150"/>
                  <a:gd name="T63" fmla="*/ 8 h 79"/>
                  <a:gd name="T64" fmla="*/ 101 w 150"/>
                  <a:gd name="T65" fmla="*/ 8 h 79"/>
                  <a:gd name="T66" fmla="*/ 101 w 150"/>
                  <a:gd name="T67" fmla="*/ 5 h 79"/>
                  <a:gd name="T68" fmla="*/ 109 w 150"/>
                  <a:gd name="T69" fmla="*/ 0 h 79"/>
                  <a:gd name="T70" fmla="*/ 119 w 150"/>
                  <a:gd name="T71" fmla="*/ 6 h 79"/>
                  <a:gd name="T72" fmla="*/ 113 w 150"/>
                  <a:gd name="T73" fmla="*/ 16 h 79"/>
                  <a:gd name="T74" fmla="*/ 121 w 150"/>
                  <a:gd name="T75" fmla="*/ 40 h 79"/>
                  <a:gd name="T76" fmla="*/ 150 w 150"/>
                  <a:gd name="T77" fmla="*/ 60 h 79"/>
                  <a:gd name="T78" fmla="*/ 139 w 150"/>
                  <a:gd name="T79" fmla="*/ 62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50" h="79">
                    <a:moveTo>
                      <a:pt x="139" y="62"/>
                    </a:moveTo>
                    <a:cubicBezTo>
                      <a:pt x="137" y="62"/>
                      <a:pt x="135" y="63"/>
                      <a:pt x="135" y="65"/>
                    </a:cubicBezTo>
                    <a:cubicBezTo>
                      <a:pt x="135" y="67"/>
                      <a:pt x="138" y="67"/>
                      <a:pt x="139" y="67"/>
                    </a:cubicBezTo>
                    <a:cubicBezTo>
                      <a:pt x="140" y="70"/>
                      <a:pt x="141" y="71"/>
                      <a:pt x="142" y="71"/>
                    </a:cubicBezTo>
                    <a:cubicBezTo>
                      <a:pt x="140" y="77"/>
                      <a:pt x="133" y="77"/>
                      <a:pt x="126" y="77"/>
                    </a:cubicBezTo>
                    <a:cubicBezTo>
                      <a:pt x="115" y="77"/>
                      <a:pt x="111" y="68"/>
                      <a:pt x="102" y="68"/>
                    </a:cubicBezTo>
                    <a:cubicBezTo>
                      <a:pt x="97" y="68"/>
                      <a:pt x="99" y="71"/>
                      <a:pt x="95" y="73"/>
                    </a:cubicBezTo>
                    <a:cubicBezTo>
                      <a:pt x="87" y="77"/>
                      <a:pt x="80" y="75"/>
                      <a:pt x="74" y="79"/>
                    </a:cubicBezTo>
                    <a:cubicBezTo>
                      <a:pt x="61" y="79"/>
                      <a:pt x="56" y="79"/>
                      <a:pt x="48" y="79"/>
                    </a:cubicBezTo>
                    <a:cubicBezTo>
                      <a:pt x="44" y="79"/>
                      <a:pt x="47" y="74"/>
                      <a:pt x="43" y="72"/>
                    </a:cubicBezTo>
                    <a:cubicBezTo>
                      <a:pt x="40" y="69"/>
                      <a:pt x="31" y="70"/>
                      <a:pt x="27" y="70"/>
                    </a:cubicBezTo>
                    <a:cubicBezTo>
                      <a:pt x="21" y="70"/>
                      <a:pt x="16" y="64"/>
                      <a:pt x="14" y="60"/>
                    </a:cubicBezTo>
                    <a:cubicBezTo>
                      <a:pt x="21" y="55"/>
                      <a:pt x="30" y="54"/>
                      <a:pt x="42" y="54"/>
                    </a:cubicBezTo>
                    <a:cubicBezTo>
                      <a:pt x="46" y="54"/>
                      <a:pt x="48" y="53"/>
                      <a:pt x="51" y="53"/>
                    </a:cubicBezTo>
                    <a:cubicBezTo>
                      <a:pt x="49" y="52"/>
                      <a:pt x="47" y="50"/>
                      <a:pt x="44" y="50"/>
                    </a:cubicBezTo>
                    <a:cubicBezTo>
                      <a:pt x="39" y="50"/>
                      <a:pt x="32" y="50"/>
                      <a:pt x="29" y="50"/>
                    </a:cubicBezTo>
                    <a:cubicBezTo>
                      <a:pt x="23" y="50"/>
                      <a:pt x="7" y="53"/>
                      <a:pt x="7" y="45"/>
                    </a:cubicBezTo>
                    <a:cubicBezTo>
                      <a:pt x="7" y="39"/>
                      <a:pt x="15" y="41"/>
                      <a:pt x="18" y="39"/>
                    </a:cubicBezTo>
                    <a:cubicBezTo>
                      <a:pt x="14" y="38"/>
                      <a:pt x="12" y="39"/>
                      <a:pt x="8" y="39"/>
                    </a:cubicBezTo>
                    <a:cubicBezTo>
                      <a:pt x="5" y="39"/>
                      <a:pt x="0" y="34"/>
                      <a:pt x="0" y="33"/>
                    </a:cubicBezTo>
                    <a:cubicBezTo>
                      <a:pt x="0" y="19"/>
                      <a:pt x="26" y="9"/>
                      <a:pt x="36" y="9"/>
                    </a:cubicBezTo>
                    <a:cubicBezTo>
                      <a:pt x="40" y="9"/>
                      <a:pt x="40" y="17"/>
                      <a:pt x="41" y="19"/>
                    </a:cubicBezTo>
                    <a:cubicBezTo>
                      <a:pt x="43" y="17"/>
                      <a:pt x="45" y="13"/>
                      <a:pt x="50" y="13"/>
                    </a:cubicBezTo>
                    <a:cubicBezTo>
                      <a:pt x="58" y="13"/>
                      <a:pt x="61" y="17"/>
                      <a:pt x="63" y="22"/>
                    </a:cubicBezTo>
                    <a:cubicBezTo>
                      <a:pt x="66" y="21"/>
                      <a:pt x="68" y="21"/>
                      <a:pt x="71" y="20"/>
                    </a:cubicBezTo>
                    <a:cubicBezTo>
                      <a:pt x="71" y="17"/>
                      <a:pt x="71" y="17"/>
                      <a:pt x="70" y="15"/>
                    </a:cubicBezTo>
                    <a:cubicBezTo>
                      <a:pt x="76" y="15"/>
                      <a:pt x="76" y="15"/>
                      <a:pt x="76" y="15"/>
                    </a:cubicBezTo>
                    <a:cubicBezTo>
                      <a:pt x="80" y="16"/>
                      <a:pt x="84" y="20"/>
                      <a:pt x="86" y="23"/>
                    </a:cubicBezTo>
                    <a:cubicBezTo>
                      <a:pt x="87" y="26"/>
                      <a:pt x="85" y="34"/>
                      <a:pt x="91" y="34"/>
                    </a:cubicBezTo>
                    <a:cubicBezTo>
                      <a:pt x="93" y="34"/>
                      <a:pt x="93" y="32"/>
                      <a:pt x="94" y="31"/>
                    </a:cubicBezTo>
                    <a:cubicBezTo>
                      <a:pt x="92" y="28"/>
                      <a:pt x="88" y="14"/>
                      <a:pt x="88" y="11"/>
                    </a:cubicBezTo>
                    <a:cubicBezTo>
                      <a:pt x="88" y="9"/>
                      <a:pt x="91" y="8"/>
                      <a:pt x="93" y="8"/>
                    </a:cubicBezTo>
                    <a:cubicBezTo>
                      <a:pt x="98" y="8"/>
                      <a:pt x="96" y="10"/>
                      <a:pt x="101" y="8"/>
                    </a:cubicBezTo>
                    <a:cubicBezTo>
                      <a:pt x="101" y="7"/>
                      <a:pt x="101" y="6"/>
                      <a:pt x="101" y="5"/>
                    </a:cubicBezTo>
                    <a:cubicBezTo>
                      <a:pt x="101" y="2"/>
                      <a:pt x="105" y="0"/>
                      <a:pt x="109" y="0"/>
                    </a:cubicBezTo>
                    <a:cubicBezTo>
                      <a:pt x="114" y="0"/>
                      <a:pt x="119" y="2"/>
                      <a:pt x="119" y="6"/>
                    </a:cubicBezTo>
                    <a:cubicBezTo>
                      <a:pt x="119" y="11"/>
                      <a:pt x="113" y="13"/>
                      <a:pt x="113" y="16"/>
                    </a:cubicBezTo>
                    <a:cubicBezTo>
                      <a:pt x="113" y="26"/>
                      <a:pt x="121" y="33"/>
                      <a:pt x="121" y="40"/>
                    </a:cubicBezTo>
                    <a:cubicBezTo>
                      <a:pt x="121" y="49"/>
                      <a:pt x="145" y="56"/>
                      <a:pt x="150" y="60"/>
                    </a:cubicBezTo>
                    <a:cubicBezTo>
                      <a:pt x="145" y="63"/>
                      <a:pt x="144" y="62"/>
                      <a:pt x="139" y="6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0" name="Freeform 107">
                <a:extLst>
                  <a:ext uri="{FF2B5EF4-FFF2-40B4-BE49-F238E27FC236}">
                    <a16:creationId xmlns:a16="http://schemas.microsoft.com/office/drawing/2014/main" id="{3056B8F6-20A3-439F-B01E-E003B43DE3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3964" y="2598957"/>
                <a:ext cx="215566" cy="142846"/>
              </a:xfrm>
              <a:custGeom>
                <a:avLst/>
                <a:gdLst>
                  <a:gd name="T0" fmla="*/ 18 w 84"/>
                  <a:gd name="T1" fmla="*/ 53 h 56"/>
                  <a:gd name="T2" fmla="*/ 14 w 84"/>
                  <a:gd name="T3" fmla="*/ 47 h 56"/>
                  <a:gd name="T4" fmla="*/ 0 w 84"/>
                  <a:gd name="T5" fmla="*/ 42 h 56"/>
                  <a:gd name="T6" fmla="*/ 15 w 84"/>
                  <a:gd name="T7" fmla="*/ 14 h 56"/>
                  <a:gd name="T8" fmla="*/ 10 w 84"/>
                  <a:gd name="T9" fmla="*/ 4 h 56"/>
                  <a:gd name="T10" fmla="*/ 28 w 84"/>
                  <a:gd name="T11" fmla="*/ 4 h 56"/>
                  <a:gd name="T12" fmla="*/ 39 w 84"/>
                  <a:gd name="T13" fmla="*/ 2 h 56"/>
                  <a:gd name="T14" fmla="*/ 54 w 84"/>
                  <a:gd name="T15" fmla="*/ 7 h 56"/>
                  <a:gd name="T16" fmla="*/ 64 w 84"/>
                  <a:gd name="T17" fmla="*/ 6 h 56"/>
                  <a:gd name="T18" fmla="*/ 84 w 84"/>
                  <a:gd name="T19" fmla="*/ 19 h 56"/>
                  <a:gd name="T20" fmla="*/ 66 w 84"/>
                  <a:gd name="T21" fmla="*/ 25 h 56"/>
                  <a:gd name="T22" fmla="*/ 45 w 84"/>
                  <a:gd name="T23" fmla="*/ 47 h 56"/>
                  <a:gd name="T24" fmla="*/ 23 w 84"/>
                  <a:gd name="T25" fmla="*/ 56 h 56"/>
                  <a:gd name="T26" fmla="*/ 18 w 84"/>
                  <a:gd name="T27" fmla="*/ 53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4" h="56">
                    <a:moveTo>
                      <a:pt x="18" y="53"/>
                    </a:moveTo>
                    <a:cubicBezTo>
                      <a:pt x="17" y="53"/>
                      <a:pt x="15" y="49"/>
                      <a:pt x="14" y="47"/>
                    </a:cubicBezTo>
                    <a:cubicBezTo>
                      <a:pt x="12" y="44"/>
                      <a:pt x="0" y="45"/>
                      <a:pt x="0" y="42"/>
                    </a:cubicBezTo>
                    <a:cubicBezTo>
                      <a:pt x="0" y="32"/>
                      <a:pt x="15" y="24"/>
                      <a:pt x="15" y="14"/>
                    </a:cubicBezTo>
                    <a:cubicBezTo>
                      <a:pt x="15" y="11"/>
                      <a:pt x="11" y="7"/>
                      <a:pt x="10" y="4"/>
                    </a:cubicBezTo>
                    <a:cubicBezTo>
                      <a:pt x="17" y="1"/>
                      <a:pt x="21" y="4"/>
                      <a:pt x="28" y="4"/>
                    </a:cubicBezTo>
                    <a:cubicBezTo>
                      <a:pt x="31" y="4"/>
                      <a:pt x="34" y="0"/>
                      <a:pt x="39" y="2"/>
                    </a:cubicBezTo>
                    <a:cubicBezTo>
                      <a:pt x="45" y="3"/>
                      <a:pt x="48" y="7"/>
                      <a:pt x="54" y="7"/>
                    </a:cubicBezTo>
                    <a:cubicBezTo>
                      <a:pt x="57" y="10"/>
                      <a:pt x="61" y="6"/>
                      <a:pt x="64" y="6"/>
                    </a:cubicBezTo>
                    <a:cubicBezTo>
                      <a:pt x="70" y="6"/>
                      <a:pt x="84" y="12"/>
                      <a:pt x="84" y="19"/>
                    </a:cubicBezTo>
                    <a:cubicBezTo>
                      <a:pt x="84" y="22"/>
                      <a:pt x="69" y="24"/>
                      <a:pt x="66" y="25"/>
                    </a:cubicBezTo>
                    <a:cubicBezTo>
                      <a:pt x="57" y="28"/>
                      <a:pt x="45" y="40"/>
                      <a:pt x="45" y="47"/>
                    </a:cubicBezTo>
                    <a:cubicBezTo>
                      <a:pt x="45" y="49"/>
                      <a:pt x="25" y="56"/>
                      <a:pt x="23" y="56"/>
                    </a:cubicBezTo>
                    <a:cubicBezTo>
                      <a:pt x="21" y="56"/>
                      <a:pt x="20" y="53"/>
                      <a:pt x="18" y="5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1" name="Freeform 108">
                <a:extLst>
                  <a:ext uri="{FF2B5EF4-FFF2-40B4-BE49-F238E27FC236}">
                    <a16:creationId xmlns:a16="http://schemas.microsoft.com/office/drawing/2014/main" id="{40D8FF44-807D-40AE-A425-CA8D9DC090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5378" y="2498967"/>
                <a:ext cx="259718" cy="110381"/>
              </a:xfrm>
              <a:custGeom>
                <a:avLst/>
                <a:gdLst>
                  <a:gd name="T0" fmla="*/ 35 w 101"/>
                  <a:gd name="T1" fmla="*/ 43 h 43"/>
                  <a:gd name="T2" fmla="*/ 27 w 101"/>
                  <a:gd name="T3" fmla="*/ 38 h 43"/>
                  <a:gd name="T4" fmla="*/ 35 w 101"/>
                  <a:gd name="T5" fmla="*/ 35 h 43"/>
                  <a:gd name="T6" fmla="*/ 30 w 101"/>
                  <a:gd name="T7" fmla="*/ 28 h 43"/>
                  <a:gd name="T8" fmla="*/ 27 w 101"/>
                  <a:gd name="T9" fmla="*/ 32 h 43"/>
                  <a:gd name="T10" fmla="*/ 14 w 101"/>
                  <a:gd name="T11" fmla="*/ 34 h 43"/>
                  <a:gd name="T12" fmla="*/ 4 w 101"/>
                  <a:gd name="T13" fmla="*/ 32 h 43"/>
                  <a:gd name="T14" fmla="*/ 0 w 101"/>
                  <a:gd name="T15" fmla="*/ 28 h 43"/>
                  <a:gd name="T16" fmla="*/ 0 w 101"/>
                  <a:gd name="T17" fmla="*/ 23 h 43"/>
                  <a:gd name="T18" fmla="*/ 7 w 101"/>
                  <a:gd name="T19" fmla="*/ 20 h 43"/>
                  <a:gd name="T20" fmla="*/ 20 w 101"/>
                  <a:gd name="T21" fmla="*/ 23 h 43"/>
                  <a:gd name="T22" fmla="*/ 7 w 101"/>
                  <a:gd name="T23" fmla="*/ 20 h 43"/>
                  <a:gd name="T24" fmla="*/ 7 w 101"/>
                  <a:gd name="T25" fmla="*/ 15 h 43"/>
                  <a:gd name="T26" fmla="*/ 12 w 101"/>
                  <a:gd name="T27" fmla="*/ 15 h 43"/>
                  <a:gd name="T28" fmla="*/ 25 w 101"/>
                  <a:gd name="T29" fmla="*/ 17 h 43"/>
                  <a:gd name="T30" fmla="*/ 11 w 101"/>
                  <a:gd name="T31" fmla="*/ 14 h 43"/>
                  <a:gd name="T32" fmla="*/ 16 w 101"/>
                  <a:gd name="T33" fmla="*/ 11 h 43"/>
                  <a:gd name="T34" fmla="*/ 24 w 101"/>
                  <a:gd name="T35" fmla="*/ 12 h 43"/>
                  <a:gd name="T36" fmla="*/ 15 w 101"/>
                  <a:gd name="T37" fmla="*/ 8 h 43"/>
                  <a:gd name="T38" fmla="*/ 25 w 101"/>
                  <a:gd name="T39" fmla="*/ 8 h 43"/>
                  <a:gd name="T40" fmla="*/ 29 w 101"/>
                  <a:gd name="T41" fmla="*/ 12 h 43"/>
                  <a:gd name="T42" fmla="*/ 36 w 101"/>
                  <a:gd name="T43" fmla="*/ 12 h 43"/>
                  <a:gd name="T44" fmla="*/ 63 w 101"/>
                  <a:gd name="T45" fmla="*/ 23 h 43"/>
                  <a:gd name="T46" fmla="*/ 70 w 101"/>
                  <a:gd name="T47" fmla="*/ 20 h 43"/>
                  <a:gd name="T48" fmla="*/ 64 w 101"/>
                  <a:gd name="T49" fmla="*/ 19 h 43"/>
                  <a:gd name="T50" fmla="*/ 67 w 101"/>
                  <a:gd name="T51" fmla="*/ 18 h 43"/>
                  <a:gd name="T52" fmla="*/ 67 w 101"/>
                  <a:gd name="T53" fmla="*/ 14 h 43"/>
                  <a:gd name="T54" fmla="*/ 60 w 101"/>
                  <a:gd name="T55" fmla="*/ 10 h 43"/>
                  <a:gd name="T56" fmla="*/ 70 w 101"/>
                  <a:gd name="T57" fmla="*/ 0 h 43"/>
                  <a:gd name="T58" fmla="*/ 75 w 101"/>
                  <a:gd name="T59" fmla="*/ 2 h 43"/>
                  <a:gd name="T60" fmla="*/ 75 w 101"/>
                  <a:gd name="T61" fmla="*/ 6 h 43"/>
                  <a:gd name="T62" fmla="*/ 86 w 101"/>
                  <a:gd name="T63" fmla="*/ 17 h 43"/>
                  <a:gd name="T64" fmla="*/ 94 w 101"/>
                  <a:gd name="T65" fmla="*/ 13 h 43"/>
                  <a:gd name="T66" fmla="*/ 101 w 101"/>
                  <a:gd name="T67" fmla="*/ 20 h 43"/>
                  <a:gd name="T68" fmla="*/ 91 w 101"/>
                  <a:gd name="T69" fmla="*/ 34 h 43"/>
                  <a:gd name="T70" fmla="*/ 72 w 101"/>
                  <a:gd name="T71" fmla="*/ 33 h 43"/>
                  <a:gd name="T72" fmla="*/ 53 w 101"/>
                  <a:gd name="T73" fmla="*/ 38 h 43"/>
                  <a:gd name="T74" fmla="*/ 35 w 101"/>
                  <a:gd name="T7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1" h="43">
                    <a:moveTo>
                      <a:pt x="35" y="43"/>
                    </a:moveTo>
                    <a:cubicBezTo>
                      <a:pt x="31" y="43"/>
                      <a:pt x="27" y="40"/>
                      <a:pt x="27" y="38"/>
                    </a:cubicBezTo>
                    <a:cubicBezTo>
                      <a:pt x="27" y="34"/>
                      <a:pt x="31" y="35"/>
                      <a:pt x="35" y="35"/>
                    </a:cubicBezTo>
                    <a:cubicBezTo>
                      <a:pt x="33" y="32"/>
                      <a:pt x="30" y="31"/>
                      <a:pt x="30" y="28"/>
                    </a:cubicBezTo>
                    <a:cubicBezTo>
                      <a:pt x="28" y="28"/>
                      <a:pt x="27" y="30"/>
                      <a:pt x="27" y="32"/>
                    </a:cubicBezTo>
                    <a:cubicBezTo>
                      <a:pt x="22" y="32"/>
                      <a:pt x="18" y="34"/>
                      <a:pt x="14" y="34"/>
                    </a:cubicBezTo>
                    <a:cubicBezTo>
                      <a:pt x="11" y="34"/>
                      <a:pt x="6" y="32"/>
                      <a:pt x="4" y="32"/>
                    </a:cubicBezTo>
                    <a:cubicBezTo>
                      <a:pt x="2" y="32"/>
                      <a:pt x="0" y="30"/>
                      <a:pt x="0" y="28"/>
                    </a:cubicBezTo>
                    <a:cubicBezTo>
                      <a:pt x="0" y="25"/>
                      <a:pt x="1" y="25"/>
                      <a:pt x="0" y="23"/>
                    </a:cubicBezTo>
                    <a:cubicBezTo>
                      <a:pt x="3" y="23"/>
                      <a:pt x="4" y="20"/>
                      <a:pt x="7" y="20"/>
                    </a:cubicBezTo>
                    <a:cubicBezTo>
                      <a:pt x="13" y="20"/>
                      <a:pt x="16" y="23"/>
                      <a:pt x="20" y="23"/>
                    </a:cubicBezTo>
                    <a:cubicBezTo>
                      <a:pt x="15" y="23"/>
                      <a:pt x="11" y="21"/>
                      <a:pt x="7" y="20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10" y="15"/>
                      <a:pt x="12" y="15"/>
                      <a:pt x="12" y="15"/>
                    </a:cubicBezTo>
                    <a:cubicBezTo>
                      <a:pt x="13" y="15"/>
                      <a:pt x="22" y="17"/>
                      <a:pt x="25" y="17"/>
                    </a:cubicBezTo>
                    <a:cubicBezTo>
                      <a:pt x="20" y="16"/>
                      <a:pt x="15" y="17"/>
                      <a:pt x="11" y="14"/>
                    </a:cubicBezTo>
                    <a:cubicBezTo>
                      <a:pt x="12" y="12"/>
                      <a:pt x="14" y="11"/>
                      <a:pt x="16" y="11"/>
                    </a:cubicBezTo>
                    <a:cubicBezTo>
                      <a:pt x="20" y="11"/>
                      <a:pt x="21" y="12"/>
                      <a:pt x="24" y="12"/>
                    </a:cubicBezTo>
                    <a:cubicBezTo>
                      <a:pt x="20" y="12"/>
                      <a:pt x="15" y="12"/>
                      <a:pt x="15" y="8"/>
                    </a:cubicBezTo>
                    <a:cubicBezTo>
                      <a:pt x="20" y="7"/>
                      <a:pt x="22" y="8"/>
                      <a:pt x="25" y="8"/>
                    </a:cubicBezTo>
                    <a:cubicBezTo>
                      <a:pt x="26" y="8"/>
                      <a:pt x="29" y="9"/>
                      <a:pt x="29" y="12"/>
                    </a:cubicBezTo>
                    <a:cubicBezTo>
                      <a:pt x="33" y="12"/>
                      <a:pt x="35" y="12"/>
                      <a:pt x="36" y="12"/>
                    </a:cubicBezTo>
                    <a:cubicBezTo>
                      <a:pt x="45" y="12"/>
                      <a:pt x="51" y="23"/>
                      <a:pt x="63" y="23"/>
                    </a:cubicBezTo>
                    <a:cubicBezTo>
                      <a:pt x="67" y="23"/>
                      <a:pt x="68" y="22"/>
                      <a:pt x="70" y="20"/>
                    </a:cubicBezTo>
                    <a:cubicBezTo>
                      <a:pt x="66" y="20"/>
                      <a:pt x="65" y="19"/>
                      <a:pt x="64" y="19"/>
                    </a:cubicBezTo>
                    <a:cubicBezTo>
                      <a:pt x="64" y="18"/>
                      <a:pt x="66" y="18"/>
                      <a:pt x="67" y="18"/>
                    </a:cubicBezTo>
                    <a:cubicBezTo>
                      <a:pt x="67" y="14"/>
                      <a:pt x="67" y="14"/>
                      <a:pt x="67" y="14"/>
                    </a:cubicBezTo>
                    <a:cubicBezTo>
                      <a:pt x="65" y="14"/>
                      <a:pt x="60" y="12"/>
                      <a:pt x="60" y="10"/>
                    </a:cubicBezTo>
                    <a:cubicBezTo>
                      <a:pt x="60" y="5"/>
                      <a:pt x="67" y="3"/>
                      <a:pt x="70" y="0"/>
                    </a:cubicBezTo>
                    <a:cubicBezTo>
                      <a:pt x="72" y="1"/>
                      <a:pt x="73" y="2"/>
                      <a:pt x="75" y="2"/>
                    </a:cubicBezTo>
                    <a:cubicBezTo>
                      <a:pt x="75" y="5"/>
                      <a:pt x="75" y="5"/>
                      <a:pt x="75" y="6"/>
                    </a:cubicBezTo>
                    <a:cubicBezTo>
                      <a:pt x="75" y="10"/>
                      <a:pt x="81" y="17"/>
                      <a:pt x="86" y="17"/>
                    </a:cubicBezTo>
                    <a:cubicBezTo>
                      <a:pt x="89" y="17"/>
                      <a:pt x="90" y="13"/>
                      <a:pt x="94" y="13"/>
                    </a:cubicBezTo>
                    <a:cubicBezTo>
                      <a:pt x="97" y="13"/>
                      <a:pt x="101" y="17"/>
                      <a:pt x="101" y="20"/>
                    </a:cubicBezTo>
                    <a:cubicBezTo>
                      <a:pt x="101" y="24"/>
                      <a:pt x="94" y="33"/>
                      <a:pt x="91" y="34"/>
                    </a:cubicBezTo>
                    <a:cubicBezTo>
                      <a:pt x="89" y="34"/>
                      <a:pt x="72" y="32"/>
                      <a:pt x="72" y="33"/>
                    </a:cubicBezTo>
                    <a:cubicBezTo>
                      <a:pt x="72" y="34"/>
                      <a:pt x="54" y="38"/>
                      <a:pt x="53" y="38"/>
                    </a:cubicBezTo>
                    <a:cubicBezTo>
                      <a:pt x="47" y="41"/>
                      <a:pt x="42" y="43"/>
                      <a:pt x="35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2" name="Freeform 109">
                <a:extLst>
                  <a:ext uri="{FF2B5EF4-FFF2-40B4-BE49-F238E27FC236}">
                    <a16:creationId xmlns:a16="http://schemas.microsoft.com/office/drawing/2014/main" id="{1B1556B1-FF67-4472-8CB4-82D60B1254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0315" y="2536625"/>
                <a:ext cx="32465" cy="25972"/>
              </a:xfrm>
              <a:custGeom>
                <a:avLst/>
                <a:gdLst>
                  <a:gd name="T0" fmla="*/ 5 w 13"/>
                  <a:gd name="T1" fmla="*/ 10 h 10"/>
                  <a:gd name="T2" fmla="*/ 0 w 13"/>
                  <a:gd name="T3" fmla="*/ 7 h 10"/>
                  <a:gd name="T4" fmla="*/ 13 w 13"/>
                  <a:gd name="T5" fmla="*/ 0 h 10"/>
                  <a:gd name="T6" fmla="*/ 5 w 13"/>
                  <a:gd name="T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0">
                    <a:moveTo>
                      <a:pt x="5" y="10"/>
                    </a:moveTo>
                    <a:cubicBezTo>
                      <a:pt x="2" y="10"/>
                      <a:pt x="0" y="9"/>
                      <a:pt x="0" y="7"/>
                    </a:cubicBezTo>
                    <a:cubicBezTo>
                      <a:pt x="0" y="2"/>
                      <a:pt x="10" y="0"/>
                      <a:pt x="13" y="0"/>
                    </a:cubicBezTo>
                    <a:cubicBezTo>
                      <a:pt x="13" y="4"/>
                      <a:pt x="8" y="10"/>
                      <a:pt x="5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3" name="Freeform 110">
                <a:extLst>
                  <a:ext uri="{FF2B5EF4-FFF2-40B4-BE49-F238E27FC236}">
                    <a16:creationId xmlns:a16="http://schemas.microsoft.com/office/drawing/2014/main" id="{4345157F-FB06-4CCD-9D79-3FBFAB9A79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2516" y="2501563"/>
                <a:ext cx="24674" cy="10388"/>
              </a:xfrm>
              <a:custGeom>
                <a:avLst/>
                <a:gdLst>
                  <a:gd name="T0" fmla="*/ 4 w 10"/>
                  <a:gd name="T1" fmla="*/ 4 h 4"/>
                  <a:gd name="T2" fmla="*/ 0 w 10"/>
                  <a:gd name="T3" fmla="*/ 0 h 4"/>
                  <a:gd name="T4" fmla="*/ 10 w 10"/>
                  <a:gd name="T5" fmla="*/ 0 h 4"/>
                  <a:gd name="T6" fmla="*/ 10 w 10"/>
                  <a:gd name="T7" fmla="*/ 4 h 4"/>
                  <a:gd name="T8" fmla="*/ 4 w 10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4">
                    <a:moveTo>
                      <a:pt x="4" y="4"/>
                    </a:moveTo>
                    <a:cubicBezTo>
                      <a:pt x="3" y="4"/>
                      <a:pt x="0" y="2"/>
                      <a:pt x="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9" y="4"/>
                      <a:pt x="4" y="4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4" name="Freeform 111">
                <a:extLst>
                  <a:ext uri="{FF2B5EF4-FFF2-40B4-BE49-F238E27FC236}">
                    <a16:creationId xmlns:a16="http://schemas.microsoft.com/office/drawing/2014/main" id="{8A9AAFCF-DD06-4280-B843-D310F35141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4997" y="2467800"/>
                <a:ext cx="146742" cy="81812"/>
              </a:xfrm>
              <a:custGeom>
                <a:avLst/>
                <a:gdLst>
                  <a:gd name="T0" fmla="*/ 57 w 57"/>
                  <a:gd name="T1" fmla="*/ 5 h 32"/>
                  <a:gd name="T2" fmla="*/ 54 w 57"/>
                  <a:gd name="T3" fmla="*/ 9 h 32"/>
                  <a:gd name="T4" fmla="*/ 56 w 57"/>
                  <a:gd name="T5" fmla="*/ 15 h 32"/>
                  <a:gd name="T6" fmla="*/ 44 w 57"/>
                  <a:gd name="T7" fmla="*/ 24 h 32"/>
                  <a:gd name="T8" fmla="*/ 37 w 57"/>
                  <a:gd name="T9" fmla="*/ 16 h 32"/>
                  <a:gd name="T10" fmla="*/ 27 w 57"/>
                  <a:gd name="T11" fmla="*/ 25 h 32"/>
                  <a:gd name="T12" fmla="*/ 21 w 57"/>
                  <a:gd name="T13" fmla="*/ 32 h 32"/>
                  <a:gd name="T14" fmla="*/ 16 w 57"/>
                  <a:gd name="T15" fmla="*/ 27 h 32"/>
                  <a:gd name="T16" fmla="*/ 8 w 57"/>
                  <a:gd name="T17" fmla="*/ 27 h 32"/>
                  <a:gd name="T18" fmla="*/ 3 w 57"/>
                  <a:gd name="T19" fmla="*/ 30 h 32"/>
                  <a:gd name="T20" fmla="*/ 0 w 57"/>
                  <a:gd name="T21" fmla="*/ 25 h 32"/>
                  <a:gd name="T22" fmla="*/ 6 w 57"/>
                  <a:gd name="T23" fmla="*/ 20 h 32"/>
                  <a:gd name="T24" fmla="*/ 20 w 57"/>
                  <a:gd name="T25" fmla="*/ 14 h 32"/>
                  <a:gd name="T26" fmla="*/ 35 w 57"/>
                  <a:gd name="T27" fmla="*/ 4 h 32"/>
                  <a:gd name="T28" fmla="*/ 40 w 57"/>
                  <a:gd name="T29" fmla="*/ 4 h 32"/>
                  <a:gd name="T30" fmla="*/ 57 w 57"/>
                  <a:gd name="T31" fmla="*/ 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7" h="32">
                    <a:moveTo>
                      <a:pt x="57" y="5"/>
                    </a:moveTo>
                    <a:cubicBezTo>
                      <a:pt x="57" y="7"/>
                      <a:pt x="56" y="9"/>
                      <a:pt x="54" y="9"/>
                    </a:cubicBezTo>
                    <a:cubicBezTo>
                      <a:pt x="54" y="12"/>
                      <a:pt x="56" y="13"/>
                      <a:pt x="56" y="15"/>
                    </a:cubicBezTo>
                    <a:cubicBezTo>
                      <a:pt x="44" y="24"/>
                      <a:pt x="44" y="24"/>
                      <a:pt x="44" y="24"/>
                    </a:cubicBezTo>
                    <a:cubicBezTo>
                      <a:pt x="39" y="24"/>
                      <a:pt x="39" y="18"/>
                      <a:pt x="37" y="16"/>
                    </a:cubicBezTo>
                    <a:cubicBezTo>
                      <a:pt x="36" y="21"/>
                      <a:pt x="32" y="26"/>
                      <a:pt x="27" y="25"/>
                    </a:cubicBezTo>
                    <a:cubicBezTo>
                      <a:pt x="26" y="28"/>
                      <a:pt x="24" y="32"/>
                      <a:pt x="21" y="32"/>
                    </a:cubicBezTo>
                    <a:cubicBezTo>
                      <a:pt x="18" y="32"/>
                      <a:pt x="16" y="28"/>
                      <a:pt x="16" y="27"/>
                    </a:cubicBezTo>
                    <a:cubicBezTo>
                      <a:pt x="12" y="29"/>
                      <a:pt x="11" y="27"/>
                      <a:pt x="8" y="27"/>
                    </a:cubicBezTo>
                    <a:cubicBezTo>
                      <a:pt x="6" y="27"/>
                      <a:pt x="5" y="29"/>
                      <a:pt x="3" y="30"/>
                    </a:cubicBezTo>
                    <a:cubicBezTo>
                      <a:pt x="2" y="28"/>
                      <a:pt x="0" y="26"/>
                      <a:pt x="0" y="25"/>
                    </a:cubicBezTo>
                    <a:cubicBezTo>
                      <a:pt x="0" y="25"/>
                      <a:pt x="5" y="21"/>
                      <a:pt x="6" y="20"/>
                    </a:cubicBezTo>
                    <a:cubicBezTo>
                      <a:pt x="11" y="18"/>
                      <a:pt x="15" y="17"/>
                      <a:pt x="20" y="14"/>
                    </a:cubicBezTo>
                    <a:cubicBezTo>
                      <a:pt x="26" y="11"/>
                      <a:pt x="27" y="4"/>
                      <a:pt x="35" y="4"/>
                    </a:cubicBezTo>
                    <a:cubicBezTo>
                      <a:pt x="37" y="4"/>
                      <a:pt x="38" y="4"/>
                      <a:pt x="40" y="4"/>
                    </a:cubicBezTo>
                    <a:cubicBezTo>
                      <a:pt x="40" y="4"/>
                      <a:pt x="57" y="0"/>
                      <a:pt x="57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5" name="Freeform 112">
                <a:extLst>
                  <a:ext uri="{FF2B5EF4-FFF2-40B4-BE49-F238E27FC236}">
                    <a16:creationId xmlns:a16="http://schemas.microsoft.com/office/drawing/2014/main" id="{243309C5-22BE-4993-9E50-42A7DB7059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2383" y="2414557"/>
                <a:ext cx="84409" cy="24674"/>
              </a:xfrm>
              <a:custGeom>
                <a:avLst/>
                <a:gdLst>
                  <a:gd name="T0" fmla="*/ 13 w 33"/>
                  <a:gd name="T1" fmla="*/ 10 h 10"/>
                  <a:gd name="T2" fmla="*/ 5 w 33"/>
                  <a:gd name="T3" fmla="*/ 8 h 10"/>
                  <a:gd name="T4" fmla="*/ 0 w 33"/>
                  <a:gd name="T5" fmla="*/ 10 h 10"/>
                  <a:gd name="T6" fmla="*/ 21 w 33"/>
                  <a:gd name="T7" fmla="*/ 0 h 10"/>
                  <a:gd name="T8" fmla="*/ 33 w 33"/>
                  <a:gd name="T9" fmla="*/ 7 h 10"/>
                  <a:gd name="T10" fmla="*/ 25 w 33"/>
                  <a:gd name="T11" fmla="*/ 10 h 10"/>
                  <a:gd name="T12" fmla="*/ 13 w 33"/>
                  <a:gd name="T13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10">
                    <a:moveTo>
                      <a:pt x="13" y="10"/>
                    </a:moveTo>
                    <a:cubicBezTo>
                      <a:pt x="9" y="10"/>
                      <a:pt x="8" y="8"/>
                      <a:pt x="5" y="8"/>
                    </a:cubicBezTo>
                    <a:cubicBezTo>
                      <a:pt x="3" y="8"/>
                      <a:pt x="2" y="10"/>
                      <a:pt x="0" y="10"/>
                    </a:cubicBezTo>
                    <a:cubicBezTo>
                      <a:pt x="0" y="7"/>
                      <a:pt x="17" y="0"/>
                      <a:pt x="21" y="0"/>
                    </a:cubicBezTo>
                    <a:cubicBezTo>
                      <a:pt x="27" y="0"/>
                      <a:pt x="32" y="4"/>
                      <a:pt x="33" y="7"/>
                    </a:cubicBezTo>
                    <a:cubicBezTo>
                      <a:pt x="30" y="9"/>
                      <a:pt x="28" y="10"/>
                      <a:pt x="25" y="10"/>
                    </a:cubicBezTo>
                    <a:cubicBezTo>
                      <a:pt x="17" y="10"/>
                      <a:pt x="19" y="10"/>
                      <a:pt x="1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6" name="Freeform 113">
                <a:extLst>
                  <a:ext uri="{FF2B5EF4-FFF2-40B4-BE49-F238E27FC236}">
                    <a16:creationId xmlns:a16="http://schemas.microsoft.com/office/drawing/2014/main" id="{D58CB12E-E33C-4A79-A3A4-271A0F64FC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4980" y="2444425"/>
                <a:ext cx="72720" cy="38957"/>
              </a:xfrm>
              <a:custGeom>
                <a:avLst/>
                <a:gdLst>
                  <a:gd name="T0" fmla="*/ 24 w 28"/>
                  <a:gd name="T1" fmla="*/ 6 h 15"/>
                  <a:gd name="T2" fmla="*/ 9 w 28"/>
                  <a:gd name="T3" fmla="*/ 15 h 15"/>
                  <a:gd name="T4" fmla="*/ 0 w 28"/>
                  <a:gd name="T5" fmla="*/ 7 h 15"/>
                  <a:gd name="T6" fmla="*/ 23 w 28"/>
                  <a:gd name="T7" fmla="*/ 0 h 15"/>
                  <a:gd name="T8" fmla="*/ 28 w 28"/>
                  <a:gd name="T9" fmla="*/ 3 h 15"/>
                  <a:gd name="T10" fmla="*/ 16 w 28"/>
                  <a:gd name="T11" fmla="*/ 6 h 15"/>
                  <a:gd name="T12" fmla="*/ 24 w 28"/>
                  <a:gd name="T13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15">
                    <a:moveTo>
                      <a:pt x="24" y="6"/>
                    </a:moveTo>
                    <a:cubicBezTo>
                      <a:pt x="25" y="12"/>
                      <a:pt x="15" y="15"/>
                      <a:pt x="9" y="15"/>
                    </a:cubicBezTo>
                    <a:cubicBezTo>
                      <a:pt x="4" y="15"/>
                      <a:pt x="0" y="10"/>
                      <a:pt x="0" y="7"/>
                    </a:cubicBezTo>
                    <a:cubicBezTo>
                      <a:pt x="0" y="0"/>
                      <a:pt x="17" y="0"/>
                      <a:pt x="23" y="0"/>
                    </a:cubicBezTo>
                    <a:cubicBezTo>
                      <a:pt x="26" y="0"/>
                      <a:pt x="27" y="2"/>
                      <a:pt x="28" y="3"/>
                    </a:cubicBezTo>
                    <a:cubicBezTo>
                      <a:pt x="25" y="5"/>
                      <a:pt x="20" y="6"/>
                      <a:pt x="16" y="6"/>
                    </a:cubicBezTo>
                    <a:lnTo>
                      <a:pt x="24" y="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7" name="Freeform 114">
                <a:extLst>
                  <a:ext uri="{FF2B5EF4-FFF2-40B4-BE49-F238E27FC236}">
                    <a16:creationId xmlns:a16="http://schemas.microsoft.com/office/drawing/2014/main" id="{BACEA6B3-DBA0-4206-82E4-966FADC9C3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49918" y="2439231"/>
                <a:ext cx="24674" cy="28569"/>
              </a:xfrm>
              <a:custGeom>
                <a:avLst/>
                <a:gdLst>
                  <a:gd name="T0" fmla="*/ 10 w 10"/>
                  <a:gd name="T1" fmla="*/ 8 h 11"/>
                  <a:gd name="T2" fmla="*/ 6 w 10"/>
                  <a:gd name="T3" fmla="*/ 11 h 11"/>
                  <a:gd name="T4" fmla="*/ 0 w 10"/>
                  <a:gd name="T5" fmla="*/ 7 h 11"/>
                  <a:gd name="T6" fmla="*/ 10 w 10"/>
                  <a:gd name="T7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11">
                    <a:moveTo>
                      <a:pt x="10" y="8"/>
                    </a:moveTo>
                    <a:cubicBezTo>
                      <a:pt x="8" y="9"/>
                      <a:pt x="8" y="11"/>
                      <a:pt x="6" y="11"/>
                    </a:cubicBezTo>
                    <a:cubicBezTo>
                      <a:pt x="3" y="11"/>
                      <a:pt x="0" y="8"/>
                      <a:pt x="0" y="7"/>
                    </a:cubicBezTo>
                    <a:cubicBezTo>
                      <a:pt x="0" y="0"/>
                      <a:pt x="8" y="7"/>
                      <a:pt x="10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8" name="Freeform 115">
                <a:extLst>
                  <a:ext uri="{FF2B5EF4-FFF2-40B4-BE49-F238E27FC236}">
                    <a16:creationId xmlns:a16="http://schemas.microsoft.com/office/drawing/2014/main" id="{4D80F992-F95D-4ABA-B3E1-DDAC522D9B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21325" y="2628826"/>
                <a:ext cx="125964" cy="102588"/>
              </a:xfrm>
              <a:custGeom>
                <a:avLst/>
                <a:gdLst>
                  <a:gd name="T0" fmla="*/ 43 w 49"/>
                  <a:gd name="T1" fmla="*/ 15 h 40"/>
                  <a:gd name="T2" fmla="*/ 42 w 49"/>
                  <a:gd name="T3" fmla="*/ 20 h 40"/>
                  <a:gd name="T4" fmla="*/ 49 w 49"/>
                  <a:gd name="T5" fmla="*/ 21 h 40"/>
                  <a:gd name="T6" fmla="*/ 37 w 49"/>
                  <a:gd name="T7" fmla="*/ 36 h 40"/>
                  <a:gd name="T8" fmla="*/ 32 w 49"/>
                  <a:gd name="T9" fmla="*/ 40 h 40"/>
                  <a:gd name="T10" fmla="*/ 25 w 49"/>
                  <a:gd name="T11" fmla="*/ 35 h 40"/>
                  <a:gd name="T12" fmla="*/ 0 w 49"/>
                  <a:gd name="T13" fmla="*/ 20 h 40"/>
                  <a:gd name="T14" fmla="*/ 0 w 49"/>
                  <a:gd name="T15" fmla="*/ 15 h 40"/>
                  <a:gd name="T16" fmla="*/ 13 w 49"/>
                  <a:gd name="T17" fmla="*/ 19 h 40"/>
                  <a:gd name="T18" fmla="*/ 17 w 49"/>
                  <a:gd name="T19" fmla="*/ 19 h 40"/>
                  <a:gd name="T20" fmla="*/ 17 w 49"/>
                  <a:gd name="T21" fmla="*/ 11 h 40"/>
                  <a:gd name="T22" fmla="*/ 8 w 49"/>
                  <a:gd name="T23" fmla="*/ 7 h 40"/>
                  <a:gd name="T24" fmla="*/ 10 w 49"/>
                  <a:gd name="T25" fmla="*/ 5 h 40"/>
                  <a:gd name="T26" fmla="*/ 27 w 49"/>
                  <a:gd name="T27" fmla="*/ 2 h 40"/>
                  <a:gd name="T28" fmla="*/ 39 w 49"/>
                  <a:gd name="T29" fmla="*/ 2 h 40"/>
                  <a:gd name="T30" fmla="*/ 42 w 49"/>
                  <a:gd name="T31" fmla="*/ 4 h 40"/>
                  <a:gd name="T32" fmla="*/ 32 w 49"/>
                  <a:gd name="T33" fmla="*/ 15 h 40"/>
                  <a:gd name="T34" fmla="*/ 43 w 49"/>
                  <a:gd name="T35" fmla="*/ 1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9" h="40">
                    <a:moveTo>
                      <a:pt x="43" y="15"/>
                    </a:moveTo>
                    <a:cubicBezTo>
                      <a:pt x="43" y="19"/>
                      <a:pt x="42" y="17"/>
                      <a:pt x="42" y="20"/>
                    </a:cubicBezTo>
                    <a:cubicBezTo>
                      <a:pt x="43" y="20"/>
                      <a:pt x="47" y="21"/>
                      <a:pt x="49" y="21"/>
                    </a:cubicBezTo>
                    <a:cubicBezTo>
                      <a:pt x="47" y="37"/>
                      <a:pt x="46" y="33"/>
                      <a:pt x="37" y="36"/>
                    </a:cubicBezTo>
                    <a:cubicBezTo>
                      <a:pt x="35" y="37"/>
                      <a:pt x="34" y="40"/>
                      <a:pt x="32" y="40"/>
                    </a:cubicBezTo>
                    <a:cubicBezTo>
                      <a:pt x="28" y="40"/>
                      <a:pt x="27" y="37"/>
                      <a:pt x="25" y="35"/>
                    </a:cubicBezTo>
                    <a:cubicBezTo>
                      <a:pt x="17" y="27"/>
                      <a:pt x="8" y="29"/>
                      <a:pt x="0" y="2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4" y="15"/>
                      <a:pt x="8" y="19"/>
                      <a:pt x="13" y="19"/>
                    </a:cubicBezTo>
                    <a:cubicBezTo>
                      <a:pt x="16" y="19"/>
                      <a:pt x="15" y="19"/>
                      <a:pt x="17" y="19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3" y="10"/>
                      <a:pt x="8" y="11"/>
                      <a:pt x="8" y="7"/>
                    </a:cubicBezTo>
                    <a:cubicBezTo>
                      <a:pt x="8" y="6"/>
                      <a:pt x="10" y="6"/>
                      <a:pt x="10" y="5"/>
                    </a:cubicBezTo>
                    <a:cubicBezTo>
                      <a:pt x="15" y="0"/>
                      <a:pt x="21" y="2"/>
                      <a:pt x="27" y="2"/>
                    </a:cubicBezTo>
                    <a:cubicBezTo>
                      <a:pt x="32" y="2"/>
                      <a:pt x="39" y="2"/>
                      <a:pt x="39" y="2"/>
                    </a:cubicBezTo>
                    <a:cubicBezTo>
                      <a:pt x="40" y="2"/>
                      <a:pt x="42" y="3"/>
                      <a:pt x="42" y="4"/>
                    </a:cubicBezTo>
                    <a:cubicBezTo>
                      <a:pt x="42" y="10"/>
                      <a:pt x="34" y="12"/>
                      <a:pt x="32" y="15"/>
                    </a:cubicBezTo>
                    <a:cubicBezTo>
                      <a:pt x="35" y="15"/>
                      <a:pt x="43" y="12"/>
                      <a:pt x="43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9" name="Freeform 116">
                <a:extLst>
                  <a:ext uri="{FF2B5EF4-FFF2-40B4-BE49-F238E27FC236}">
                    <a16:creationId xmlns:a16="http://schemas.microsoft.com/office/drawing/2014/main" id="{F5049E3D-BAA2-4B9B-8940-4286D6B06D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4576" y="2509354"/>
                <a:ext cx="141547" cy="74020"/>
              </a:xfrm>
              <a:custGeom>
                <a:avLst/>
                <a:gdLst>
                  <a:gd name="T0" fmla="*/ 3 w 55"/>
                  <a:gd name="T1" fmla="*/ 7 h 29"/>
                  <a:gd name="T2" fmla="*/ 0 w 55"/>
                  <a:gd name="T3" fmla="*/ 1 h 29"/>
                  <a:gd name="T4" fmla="*/ 4 w 55"/>
                  <a:gd name="T5" fmla="*/ 1 h 29"/>
                  <a:gd name="T6" fmla="*/ 25 w 55"/>
                  <a:gd name="T7" fmla="*/ 13 h 29"/>
                  <a:gd name="T8" fmla="*/ 19 w 55"/>
                  <a:gd name="T9" fmla="*/ 8 h 29"/>
                  <a:gd name="T10" fmla="*/ 19 w 55"/>
                  <a:gd name="T11" fmla="*/ 5 h 29"/>
                  <a:gd name="T12" fmla="*/ 35 w 55"/>
                  <a:gd name="T13" fmla="*/ 11 h 29"/>
                  <a:gd name="T14" fmla="*/ 35 w 55"/>
                  <a:gd name="T15" fmla="*/ 5 h 29"/>
                  <a:gd name="T16" fmla="*/ 25 w 55"/>
                  <a:gd name="T17" fmla="*/ 1 h 29"/>
                  <a:gd name="T18" fmla="*/ 30 w 55"/>
                  <a:gd name="T19" fmla="*/ 1 h 29"/>
                  <a:gd name="T20" fmla="*/ 43 w 55"/>
                  <a:gd name="T21" fmla="*/ 4 h 29"/>
                  <a:gd name="T22" fmla="*/ 49 w 55"/>
                  <a:gd name="T23" fmla="*/ 1 h 29"/>
                  <a:gd name="T24" fmla="*/ 55 w 55"/>
                  <a:gd name="T25" fmla="*/ 8 h 29"/>
                  <a:gd name="T26" fmla="*/ 52 w 55"/>
                  <a:gd name="T27" fmla="*/ 26 h 29"/>
                  <a:gd name="T28" fmla="*/ 41 w 55"/>
                  <a:gd name="T29" fmla="*/ 28 h 29"/>
                  <a:gd name="T30" fmla="*/ 32 w 55"/>
                  <a:gd name="T31" fmla="*/ 26 h 29"/>
                  <a:gd name="T32" fmla="*/ 34 w 55"/>
                  <a:gd name="T33" fmla="*/ 24 h 29"/>
                  <a:gd name="T34" fmla="*/ 34 w 55"/>
                  <a:gd name="T35" fmla="*/ 21 h 29"/>
                  <a:gd name="T36" fmla="*/ 41 w 55"/>
                  <a:gd name="T37" fmla="*/ 16 h 29"/>
                  <a:gd name="T38" fmla="*/ 37 w 55"/>
                  <a:gd name="T39" fmla="*/ 16 h 29"/>
                  <a:gd name="T40" fmla="*/ 17 w 55"/>
                  <a:gd name="T41" fmla="*/ 18 h 29"/>
                  <a:gd name="T42" fmla="*/ 13 w 55"/>
                  <a:gd name="T43" fmla="*/ 15 h 29"/>
                  <a:gd name="T44" fmla="*/ 9 w 55"/>
                  <a:gd name="T45" fmla="*/ 15 h 29"/>
                  <a:gd name="T46" fmla="*/ 8 w 55"/>
                  <a:gd name="T47" fmla="*/ 12 h 29"/>
                  <a:gd name="T48" fmla="*/ 1 w 55"/>
                  <a:gd name="T49" fmla="*/ 9 h 29"/>
                  <a:gd name="T50" fmla="*/ 1 w 55"/>
                  <a:gd name="T51" fmla="*/ 4 h 29"/>
                  <a:gd name="T52" fmla="*/ 3 w 55"/>
                  <a:gd name="T53" fmla="*/ 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5" h="29">
                    <a:moveTo>
                      <a:pt x="3" y="7"/>
                    </a:moveTo>
                    <a:cubicBezTo>
                      <a:pt x="2" y="6"/>
                      <a:pt x="0" y="4"/>
                      <a:pt x="0" y="1"/>
                    </a:cubicBezTo>
                    <a:cubicBezTo>
                      <a:pt x="1" y="1"/>
                      <a:pt x="2" y="1"/>
                      <a:pt x="4" y="1"/>
                    </a:cubicBezTo>
                    <a:cubicBezTo>
                      <a:pt x="12" y="1"/>
                      <a:pt x="16" y="16"/>
                      <a:pt x="25" y="13"/>
                    </a:cubicBezTo>
                    <a:cubicBezTo>
                      <a:pt x="23" y="12"/>
                      <a:pt x="21" y="10"/>
                      <a:pt x="19" y="8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26" y="5"/>
                      <a:pt x="28" y="11"/>
                      <a:pt x="35" y="11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0" y="5"/>
                      <a:pt x="26" y="5"/>
                      <a:pt x="25" y="1"/>
                    </a:cubicBezTo>
                    <a:cubicBezTo>
                      <a:pt x="27" y="0"/>
                      <a:pt x="28" y="1"/>
                      <a:pt x="30" y="1"/>
                    </a:cubicBezTo>
                    <a:cubicBezTo>
                      <a:pt x="35" y="1"/>
                      <a:pt x="38" y="4"/>
                      <a:pt x="43" y="4"/>
                    </a:cubicBezTo>
                    <a:cubicBezTo>
                      <a:pt x="46" y="4"/>
                      <a:pt x="47" y="1"/>
                      <a:pt x="49" y="1"/>
                    </a:cubicBezTo>
                    <a:cubicBezTo>
                      <a:pt x="54" y="1"/>
                      <a:pt x="55" y="4"/>
                      <a:pt x="55" y="8"/>
                    </a:cubicBezTo>
                    <a:cubicBezTo>
                      <a:pt x="55" y="15"/>
                      <a:pt x="51" y="18"/>
                      <a:pt x="52" y="26"/>
                    </a:cubicBezTo>
                    <a:cubicBezTo>
                      <a:pt x="48" y="28"/>
                      <a:pt x="42" y="28"/>
                      <a:pt x="41" y="28"/>
                    </a:cubicBezTo>
                    <a:cubicBezTo>
                      <a:pt x="39" y="28"/>
                      <a:pt x="32" y="29"/>
                      <a:pt x="32" y="26"/>
                    </a:cubicBezTo>
                    <a:cubicBezTo>
                      <a:pt x="32" y="25"/>
                      <a:pt x="33" y="24"/>
                      <a:pt x="34" y="24"/>
                    </a:cubicBezTo>
                    <a:cubicBezTo>
                      <a:pt x="33" y="23"/>
                      <a:pt x="33" y="22"/>
                      <a:pt x="34" y="21"/>
                    </a:cubicBezTo>
                    <a:cubicBezTo>
                      <a:pt x="34" y="18"/>
                      <a:pt x="39" y="18"/>
                      <a:pt x="41" y="16"/>
                    </a:cubicBezTo>
                    <a:cubicBezTo>
                      <a:pt x="40" y="16"/>
                      <a:pt x="39" y="16"/>
                      <a:pt x="37" y="16"/>
                    </a:cubicBezTo>
                    <a:cubicBezTo>
                      <a:pt x="32" y="16"/>
                      <a:pt x="22" y="18"/>
                      <a:pt x="17" y="18"/>
                    </a:cubicBezTo>
                    <a:cubicBezTo>
                      <a:pt x="15" y="18"/>
                      <a:pt x="13" y="17"/>
                      <a:pt x="13" y="15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5" y="13"/>
                      <a:pt x="3" y="11"/>
                      <a:pt x="1" y="9"/>
                    </a:cubicBezTo>
                    <a:cubicBezTo>
                      <a:pt x="1" y="4"/>
                      <a:pt x="1" y="4"/>
                      <a:pt x="1" y="4"/>
                    </a:cubicBez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0" name="Freeform 117">
                <a:extLst>
                  <a:ext uri="{FF2B5EF4-FFF2-40B4-BE49-F238E27FC236}">
                    <a16:creationId xmlns:a16="http://schemas.microsoft.com/office/drawing/2014/main" id="{5A056A09-F2DA-40E3-87E9-633ACBC48D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2358" y="2791149"/>
                <a:ext cx="81812" cy="48048"/>
              </a:xfrm>
              <a:custGeom>
                <a:avLst/>
                <a:gdLst>
                  <a:gd name="T0" fmla="*/ 25 w 32"/>
                  <a:gd name="T1" fmla="*/ 19 h 19"/>
                  <a:gd name="T2" fmla="*/ 0 w 32"/>
                  <a:gd name="T3" fmla="*/ 10 h 19"/>
                  <a:gd name="T4" fmla="*/ 6 w 32"/>
                  <a:gd name="T5" fmla="*/ 9 h 19"/>
                  <a:gd name="T6" fmla="*/ 14 w 32"/>
                  <a:gd name="T7" fmla="*/ 0 h 19"/>
                  <a:gd name="T8" fmla="*/ 32 w 32"/>
                  <a:gd name="T9" fmla="*/ 14 h 19"/>
                  <a:gd name="T10" fmla="*/ 25 w 32"/>
                  <a:gd name="T11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19">
                    <a:moveTo>
                      <a:pt x="25" y="19"/>
                    </a:moveTo>
                    <a:cubicBezTo>
                      <a:pt x="21" y="19"/>
                      <a:pt x="0" y="11"/>
                      <a:pt x="0" y="10"/>
                    </a:cubicBezTo>
                    <a:cubicBezTo>
                      <a:pt x="0" y="8"/>
                      <a:pt x="5" y="9"/>
                      <a:pt x="6" y="9"/>
                    </a:cubicBezTo>
                    <a:cubicBezTo>
                      <a:pt x="10" y="8"/>
                      <a:pt x="8" y="0"/>
                      <a:pt x="14" y="0"/>
                    </a:cubicBezTo>
                    <a:cubicBezTo>
                      <a:pt x="18" y="0"/>
                      <a:pt x="30" y="10"/>
                      <a:pt x="32" y="14"/>
                    </a:cubicBezTo>
                    <a:cubicBezTo>
                      <a:pt x="29" y="16"/>
                      <a:pt x="28" y="19"/>
                      <a:pt x="25" y="1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1" name="Freeform 118">
                <a:extLst>
                  <a:ext uri="{FF2B5EF4-FFF2-40B4-BE49-F238E27FC236}">
                    <a16:creationId xmlns:a16="http://schemas.microsoft.com/office/drawing/2014/main" id="{737D7766-B5A2-4E2E-BD77-CB95D00FF9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8974" y="2617138"/>
                <a:ext cx="110381" cy="89603"/>
              </a:xfrm>
              <a:custGeom>
                <a:avLst/>
                <a:gdLst>
                  <a:gd name="T0" fmla="*/ 43 w 43"/>
                  <a:gd name="T1" fmla="*/ 7 h 35"/>
                  <a:gd name="T2" fmla="*/ 38 w 43"/>
                  <a:gd name="T3" fmla="*/ 12 h 35"/>
                  <a:gd name="T4" fmla="*/ 21 w 43"/>
                  <a:gd name="T5" fmla="*/ 23 h 35"/>
                  <a:gd name="T6" fmla="*/ 13 w 43"/>
                  <a:gd name="T7" fmla="*/ 25 h 35"/>
                  <a:gd name="T8" fmla="*/ 17 w 43"/>
                  <a:gd name="T9" fmla="*/ 25 h 35"/>
                  <a:gd name="T10" fmla="*/ 11 w 43"/>
                  <a:gd name="T11" fmla="*/ 35 h 35"/>
                  <a:gd name="T12" fmla="*/ 5 w 43"/>
                  <a:gd name="T13" fmla="*/ 35 h 35"/>
                  <a:gd name="T14" fmla="*/ 5 w 43"/>
                  <a:gd name="T15" fmla="*/ 26 h 35"/>
                  <a:gd name="T16" fmla="*/ 0 w 43"/>
                  <a:gd name="T17" fmla="*/ 12 h 35"/>
                  <a:gd name="T18" fmla="*/ 0 w 43"/>
                  <a:gd name="T19" fmla="*/ 7 h 35"/>
                  <a:gd name="T20" fmla="*/ 7 w 43"/>
                  <a:gd name="T21" fmla="*/ 7 h 35"/>
                  <a:gd name="T22" fmla="*/ 7 w 43"/>
                  <a:gd name="T23" fmla="*/ 5 h 35"/>
                  <a:gd name="T24" fmla="*/ 15 w 43"/>
                  <a:gd name="T25" fmla="*/ 0 h 35"/>
                  <a:gd name="T26" fmla="*/ 43 w 43"/>
                  <a:gd name="T27" fmla="*/ 4 h 35"/>
                  <a:gd name="T28" fmla="*/ 43 w 43"/>
                  <a:gd name="T29" fmla="*/ 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3" h="35">
                    <a:moveTo>
                      <a:pt x="43" y="7"/>
                    </a:moveTo>
                    <a:cubicBezTo>
                      <a:pt x="43" y="8"/>
                      <a:pt x="38" y="12"/>
                      <a:pt x="38" y="12"/>
                    </a:cubicBezTo>
                    <a:cubicBezTo>
                      <a:pt x="34" y="17"/>
                      <a:pt x="30" y="23"/>
                      <a:pt x="21" y="23"/>
                    </a:cubicBezTo>
                    <a:cubicBezTo>
                      <a:pt x="15" y="23"/>
                      <a:pt x="15" y="19"/>
                      <a:pt x="13" y="25"/>
                    </a:cubicBezTo>
                    <a:cubicBezTo>
                      <a:pt x="17" y="25"/>
                      <a:pt x="17" y="25"/>
                      <a:pt x="17" y="25"/>
                    </a:cubicBezTo>
                    <a:cubicBezTo>
                      <a:pt x="16" y="30"/>
                      <a:pt x="14" y="31"/>
                      <a:pt x="11" y="35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5" y="31"/>
                      <a:pt x="5" y="27"/>
                      <a:pt x="5" y="26"/>
                    </a:cubicBezTo>
                    <a:cubicBezTo>
                      <a:pt x="0" y="21"/>
                      <a:pt x="2" y="18"/>
                      <a:pt x="0" y="1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3" y="7"/>
                      <a:pt x="6" y="7"/>
                      <a:pt x="7" y="7"/>
                    </a:cubicBezTo>
                    <a:cubicBezTo>
                      <a:pt x="7" y="7"/>
                      <a:pt x="7" y="5"/>
                      <a:pt x="7" y="5"/>
                    </a:cubicBezTo>
                    <a:cubicBezTo>
                      <a:pt x="7" y="4"/>
                      <a:pt x="9" y="0"/>
                      <a:pt x="15" y="0"/>
                    </a:cubicBezTo>
                    <a:cubicBezTo>
                      <a:pt x="25" y="0"/>
                      <a:pt x="33" y="4"/>
                      <a:pt x="43" y="4"/>
                    </a:cubicBezTo>
                    <a:cubicBezTo>
                      <a:pt x="43" y="5"/>
                      <a:pt x="43" y="6"/>
                      <a:pt x="43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2" name="Freeform 119">
                <a:extLst>
                  <a:ext uri="{FF2B5EF4-FFF2-40B4-BE49-F238E27FC236}">
                    <a16:creationId xmlns:a16="http://schemas.microsoft.com/office/drawing/2014/main" id="{21DB597C-68A4-4EAA-988A-DFE1DDDCF9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9513" y="2460009"/>
                <a:ext cx="35062" cy="31166"/>
              </a:xfrm>
              <a:custGeom>
                <a:avLst/>
                <a:gdLst>
                  <a:gd name="T0" fmla="*/ 14 w 14"/>
                  <a:gd name="T1" fmla="*/ 8 h 12"/>
                  <a:gd name="T2" fmla="*/ 10 w 14"/>
                  <a:gd name="T3" fmla="*/ 12 h 12"/>
                  <a:gd name="T4" fmla="*/ 0 w 14"/>
                  <a:gd name="T5" fmla="*/ 0 h 12"/>
                  <a:gd name="T6" fmla="*/ 14 w 14"/>
                  <a:gd name="T7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2">
                    <a:moveTo>
                      <a:pt x="14" y="8"/>
                    </a:moveTo>
                    <a:cubicBezTo>
                      <a:pt x="14" y="10"/>
                      <a:pt x="12" y="12"/>
                      <a:pt x="10" y="12"/>
                    </a:cubicBezTo>
                    <a:cubicBezTo>
                      <a:pt x="7" y="12"/>
                      <a:pt x="0" y="4"/>
                      <a:pt x="0" y="0"/>
                    </a:cubicBezTo>
                    <a:cubicBezTo>
                      <a:pt x="8" y="0"/>
                      <a:pt x="8" y="6"/>
                      <a:pt x="14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3" name="Freeform 120">
                <a:extLst>
                  <a:ext uri="{FF2B5EF4-FFF2-40B4-BE49-F238E27FC236}">
                    <a16:creationId xmlns:a16="http://schemas.microsoft.com/office/drawing/2014/main" id="{0E564B2A-9547-416F-A035-D48F4FAA06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1590" y="2560000"/>
                <a:ext cx="25972" cy="20778"/>
              </a:xfrm>
              <a:custGeom>
                <a:avLst/>
                <a:gdLst>
                  <a:gd name="T0" fmla="*/ 8 w 10"/>
                  <a:gd name="T1" fmla="*/ 0 h 8"/>
                  <a:gd name="T2" fmla="*/ 10 w 10"/>
                  <a:gd name="T3" fmla="*/ 4 h 8"/>
                  <a:gd name="T4" fmla="*/ 6 w 10"/>
                  <a:gd name="T5" fmla="*/ 8 h 8"/>
                  <a:gd name="T6" fmla="*/ 0 w 10"/>
                  <a:gd name="T7" fmla="*/ 8 h 8"/>
                  <a:gd name="T8" fmla="*/ 8 w 10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8">
                    <a:moveTo>
                      <a:pt x="8" y="0"/>
                    </a:moveTo>
                    <a:cubicBezTo>
                      <a:pt x="9" y="1"/>
                      <a:pt x="10" y="2"/>
                      <a:pt x="10" y="4"/>
                    </a:cubicBezTo>
                    <a:cubicBezTo>
                      <a:pt x="10" y="8"/>
                      <a:pt x="7" y="8"/>
                      <a:pt x="6" y="8"/>
                    </a:cubicBezTo>
                    <a:cubicBezTo>
                      <a:pt x="3" y="8"/>
                      <a:pt x="2" y="7"/>
                      <a:pt x="0" y="8"/>
                    </a:cubicBezTo>
                    <a:cubicBezTo>
                      <a:pt x="1" y="3"/>
                      <a:pt x="4" y="1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4" name="Freeform 121">
                <a:extLst>
                  <a:ext uri="{FF2B5EF4-FFF2-40B4-BE49-F238E27FC236}">
                    <a16:creationId xmlns:a16="http://schemas.microsoft.com/office/drawing/2014/main" id="{84EC222C-9C33-4BBE-B207-7BD816F6B3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9902" y="2385988"/>
                <a:ext cx="135053" cy="74020"/>
              </a:xfrm>
              <a:custGeom>
                <a:avLst/>
                <a:gdLst>
                  <a:gd name="T0" fmla="*/ 35 w 53"/>
                  <a:gd name="T1" fmla="*/ 21 h 29"/>
                  <a:gd name="T2" fmla="*/ 22 w 53"/>
                  <a:gd name="T3" fmla="*/ 20 h 29"/>
                  <a:gd name="T4" fmla="*/ 12 w 53"/>
                  <a:gd name="T5" fmla="*/ 19 h 29"/>
                  <a:gd name="T6" fmla="*/ 4 w 53"/>
                  <a:gd name="T7" fmla="*/ 17 h 29"/>
                  <a:gd name="T8" fmla="*/ 13 w 53"/>
                  <a:gd name="T9" fmla="*/ 13 h 29"/>
                  <a:gd name="T10" fmla="*/ 13 w 53"/>
                  <a:gd name="T11" fmla="*/ 10 h 29"/>
                  <a:gd name="T12" fmla="*/ 3 w 53"/>
                  <a:gd name="T13" fmla="*/ 10 h 29"/>
                  <a:gd name="T14" fmla="*/ 5 w 53"/>
                  <a:gd name="T15" fmla="*/ 7 h 29"/>
                  <a:gd name="T16" fmla="*/ 0 w 53"/>
                  <a:gd name="T17" fmla="*/ 3 h 29"/>
                  <a:gd name="T18" fmla="*/ 9 w 53"/>
                  <a:gd name="T19" fmla="*/ 0 h 29"/>
                  <a:gd name="T20" fmla="*/ 20 w 53"/>
                  <a:gd name="T21" fmla="*/ 6 h 29"/>
                  <a:gd name="T22" fmla="*/ 26 w 53"/>
                  <a:gd name="T23" fmla="*/ 3 h 29"/>
                  <a:gd name="T24" fmla="*/ 35 w 53"/>
                  <a:gd name="T25" fmla="*/ 10 h 29"/>
                  <a:gd name="T26" fmla="*/ 39 w 53"/>
                  <a:gd name="T27" fmla="*/ 8 h 29"/>
                  <a:gd name="T28" fmla="*/ 47 w 53"/>
                  <a:gd name="T29" fmla="*/ 14 h 29"/>
                  <a:gd name="T30" fmla="*/ 45 w 53"/>
                  <a:gd name="T31" fmla="*/ 17 h 29"/>
                  <a:gd name="T32" fmla="*/ 53 w 53"/>
                  <a:gd name="T33" fmla="*/ 25 h 29"/>
                  <a:gd name="T34" fmla="*/ 48 w 53"/>
                  <a:gd name="T35" fmla="*/ 29 h 29"/>
                  <a:gd name="T36" fmla="*/ 35 w 53"/>
                  <a:gd name="T37" fmla="*/ 2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3" h="29">
                    <a:moveTo>
                      <a:pt x="35" y="21"/>
                    </a:moveTo>
                    <a:cubicBezTo>
                      <a:pt x="30" y="21"/>
                      <a:pt x="27" y="20"/>
                      <a:pt x="22" y="20"/>
                    </a:cubicBezTo>
                    <a:cubicBezTo>
                      <a:pt x="20" y="18"/>
                      <a:pt x="16" y="19"/>
                      <a:pt x="12" y="19"/>
                    </a:cubicBezTo>
                    <a:cubicBezTo>
                      <a:pt x="8" y="19"/>
                      <a:pt x="7" y="19"/>
                      <a:pt x="4" y="17"/>
                    </a:cubicBezTo>
                    <a:cubicBezTo>
                      <a:pt x="7" y="14"/>
                      <a:pt x="10" y="14"/>
                      <a:pt x="13" y="13"/>
                    </a:cubicBezTo>
                    <a:cubicBezTo>
                      <a:pt x="12" y="12"/>
                      <a:pt x="12" y="11"/>
                      <a:pt x="13" y="10"/>
                    </a:cubicBezTo>
                    <a:cubicBezTo>
                      <a:pt x="7" y="10"/>
                      <a:pt x="5" y="12"/>
                      <a:pt x="3" y="10"/>
                    </a:cubicBezTo>
                    <a:cubicBezTo>
                      <a:pt x="4" y="9"/>
                      <a:pt x="5" y="8"/>
                      <a:pt x="5" y="7"/>
                    </a:cubicBezTo>
                    <a:cubicBezTo>
                      <a:pt x="1" y="7"/>
                      <a:pt x="0" y="6"/>
                      <a:pt x="0" y="3"/>
                    </a:cubicBezTo>
                    <a:cubicBezTo>
                      <a:pt x="4" y="2"/>
                      <a:pt x="6" y="0"/>
                      <a:pt x="9" y="0"/>
                    </a:cubicBezTo>
                    <a:cubicBezTo>
                      <a:pt x="15" y="0"/>
                      <a:pt x="17" y="6"/>
                      <a:pt x="20" y="6"/>
                    </a:cubicBezTo>
                    <a:cubicBezTo>
                      <a:pt x="23" y="6"/>
                      <a:pt x="24" y="3"/>
                      <a:pt x="26" y="3"/>
                    </a:cubicBezTo>
                    <a:cubicBezTo>
                      <a:pt x="32" y="3"/>
                      <a:pt x="31" y="10"/>
                      <a:pt x="35" y="10"/>
                    </a:cubicBezTo>
                    <a:cubicBezTo>
                      <a:pt x="36" y="10"/>
                      <a:pt x="37" y="8"/>
                      <a:pt x="39" y="8"/>
                    </a:cubicBezTo>
                    <a:cubicBezTo>
                      <a:pt x="43" y="8"/>
                      <a:pt x="46" y="13"/>
                      <a:pt x="47" y="14"/>
                    </a:cubicBezTo>
                    <a:cubicBezTo>
                      <a:pt x="47" y="15"/>
                      <a:pt x="46" y="16"/>
                      <a:pt x="45" y="17"/>
                    </a:cubicBezTo>
                    <a:cubicBezTo>
                      <a:pt x="47" y="19"/>
                      <a:pt x="53" y="22"/>
                      <a:pt x="53" y="25"/>
                    </a:cubicBezTo>
                    <a:cubicBezTo>
                      <a:pt x="53" y="28"/>
                      <a:pt x="50" y="29"/>
                      <a:pt x="48" y="29"/>
                    </a:cubicBezTo>
                    <a:cubicBezTo>
                      <a:pt x="41" y="29"/>
                      <a:pt x="42" y="21"/>
                      <a:pt x="35" y="2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5" name="Freeform 122">
                <a:extLst>
                  <a:ext uri="{FF2B5EF4-FFF2-40B4-BE49-F238E27FC236}">
                    <a16:creationId xmlns:a16="http://schemas.microsoft.com/office/drawing/2014/main" id="{839222D0-9E54-4540-A9E9-0E95B9A5A4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03143" y="2449619"/>
                <a:ext cx="36361" cy="10388"/>
              </a:xfrm>
              <a:custGeom>
                <a:avLst/>
                <a:gdLst>
                  <a:gd name="T0" fmla="*/ 5 w 14"/>
                  <a:gd name="T1" fmla="*/ 4 h 4"/>
                  <a:gd name="T2" fmla="*/ 8 w 14"/>
                  <a:gd name="T3" fmla="*/ 0 h 4"/>
                  <a:gd name="T4" fmla="*/ 14 w 14"/>
                  <a:gd name="T5" fmla="*/ 2 h 4"/>
                  <a:gd name="T6" fmla="*/ 5 w 14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4">
                    <a:moveTo>
                      <a:pt x="5" y="4"/>
                    </a:moveTo>
                    <a:cubicBezTo>
                      <a:pt x="0" y="4"/>
                      <a:pt x="7" y="0"/>
                      <a:pt x="8" y="0"/>
                    </a:cubicBezTo>
                    <a:cubicBezTo>
                      <a:pt x="11" y="0"/>
                      <a:pt x="12" y="1"/>
                      <a:pt x="14" y="2"/>
                    </a:cubicBezTo>
                    <a:cubicBezTo>
                      <a:pt x="13" y="4"/>
                      <a:pt x="10" y="4"/>
                      <a:pt x="5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6" name="Freeform 123">
                <a:extLst>
                  <a:ext uri="{FF2B5EF4-FFF2-40B4-BE49-F238E27FC236}">
                    <a16:creationId xmlns:a16="http://schemas.microsoft.com/office/drawing/2014/main" id="{1013B0D5-5534-48E2-9D39-D7B3F46402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6900" y="2491174"/>
                <a:ext cx="361009" cy="115575"/>
              </a:xfrm>
              <a:custGeom>
                <a:avLst/>
                <a:gdLst>
                  <a:gd name="T0" fmla="*/ 140 w 141"/>
                  <a:gd name="T1" fmla="*/ 30 h 45"/>
                  <a:gd name="T2" fmla="*/ 137 w 141"/>
                  <a:gd name="T3" fmla="*/ 34 h 45"/>
                  <a:gd name="T4" fmla="*/ 141 w 141"/>
                  <a:gd name="T5" fmla="*/ 34 h 45"/>
                  <a:gd name="T6" fmla="*/ 117 w 141"/>
                  <a:gd name="T7" fmla="*/ 44 h 45"/>
                  <a:gd name="T8" fmla="*/ 111 w 141"/>
                  <a:gd name="T9" fmla="*/ 40 h 45"/>
                  <a:gd name="T10" fmla="*/ 104 w 141"/>
                  <a:gd name="T11" fmla="*/ 44 h 45"/>
                  <a:gd name="T12" fmla="*/ 81 w 141"/>
                  <a:gd name="T13" fmla="*/ 44 h 45"/>
                  <a:gd name="T14" fmla="*/ 67 w 141"/>
                  <a:gd name="T15" fmla="*/ 39 h 45"/>
                  <a:gd name="T16" fmla="*/ 63 w 141"/>
                  <a:gd name="T17" fmla="*/ 39 h 45"/>
                  <a:gd name="T18" fmla="*/ 55 w 141"/>
                  <a:gd name="T19" fmla="*/ 44 h 45"/>
                  <a:gd name="T20" fmla="*/ 35 w 141"/>
                  <a:gd name="T21" fmla="*/ 31 h 45"/>
                  <a:gd name="T22" fmla="*/ 38 w 141"/>
                  <a:gd name="T23" fmla="*/ 27 h 45"/>
                  <a:gd name="T24" fmla="*/ 27 w 141"/>
                  <a:gd name="T25" fmla="*/ 12 h 45"/>
                  <a:gd name="T26" fmla="*/ 21 w 141"/>
                  <a:gd name="T27" fmla="*/ 15 h 45"/>
                  <a:gd name="T28" fmla="*/ 0 w 141"/>
                  <a:gd name="T29" fmla="*/ 5 h 45"/>
                  <a:gd name="T30" fmla="*/ 9 w 141"/>
                  <a:gd name="T31" fmla="*/ 0 h 45"/>
                  <a:gd name="T32" fmla="*/ 34 w 141"/>
                  <a:gd name="T33" fmla="*/ 11 h 45"/>
                  <a:gd name="T34" fmla="*/ 40 w 141"/>
                  <a:gd name="T35" fmla="*/ 8 h 45"/>
                  <a:gd name="T36" fmla="*/ 45 w 141"/>
                  <a:gd name="T37" fmla="*/ 8 h 45"/>
                  <a:gd name="T38" fmla="*/ 58 w 141"/>
                  <a:gd name="T39" fmla="*/ 17 h 45"/>
                  <a:gd name="T40" fmla="*/ 47 w 141"/>
                  <a:gd name="T41" fmla="*/ 17 h 45"/>
                  <a:gd name="T42" fmla="*/ 60 w 141"/>
                  <a:gd name="T43" fmla="*/ 23 h 45"/>
                  <a:gd name="T44" fmla="*/ 58 w 141"/>
                  <a:gd name="T45" fmla="*/ 25 h 45"/>
                  <a:gd name="T46" fmla="*/ 62 w 141"/>
                  <a:gd name="T47" fmla="*/ 26 h 45"/>
                  <a:gd name="T48" fmla="*/ 82 w 141"/>
                  <a:gd name="T49" fmla="*/ 30 h 45"/>
                  <a:gd name="T50" fmla="*/ 118 w 141"/>
                  <a:gd name="T51" fmla="*/ 23 h 45"/>
                  <a:gd name="T52" fmla="*/ 141 w 141"/>
                  <a:gd name="T53" fmla="*/ 31 h 45"/>
                  <a:gd name="T54" fmla="*/ 138 w 141"/>
                  <a:gd name="T55" fmla="*/ 31 h 45"/>
                  <a:gd name="T56" fmla="*/ 140 w 141"/>
                  <a:gd name="T57" fmla="*/ 3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41" h="45">
                    <a:moveTo>
                      <a:pt x="140" y="30"/>
                    </a:moveTo>
                    <a:cubicBezTo>
                      <a:pt x="139" y="31"/>
                      <a:pt x="138" y="32"/>
                      <a:pt x="137" y="34"/>
                    </a:cubicBezTo>
                    <a:cubicBezTo>
                      <a:pt x="139" y="34"/>
                      <a:pt x="141" y="34"/>
                      <a:pt x="141" y="34"/>
                    </a:cubicBezTo>
                    <a:cubicBezTo>
                      <a:pt x="140" y="44"/>
                      <a:pt x="127" y="44"/>
                      <a:pt x="117" y="44"/>
                    </a:cubicBezTo>
                    <a:cubicBezTo>
                      <a:pt x="113" y="44"/>
                      <a:pt x="112" y="42"/>
                      <a:pt x="111" y="40"/>
                    </a:cubicBezTo>
                    <a:cubicBezTo>
                      <a:pt x="107" y="40"/>
                      <a:pt x="107" y="42"/>
                      <a:pt x="104" y="44"/>
                    </a:cubicBezTo>
                    <a:cubicBezTo>
                      <a:pt x="81" y="44"/>
                      <a:pt x="81" y="44"/>
                      <a:pt x="81" y="44"/>
                    </a:cubicBezTo>
                    <a:cubicBezTo>
                      <a:pt x="75" y="45"/>
                      <a:pt x="66" y="44"/>
                      <a:pt x="67" y="39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2" y="41"/>
                      <a:pt x="58" y="44"/>
                      <a:pt x="55" y="44"/>
                    </a:cubicBezTo>
                    <a:cubicBezTo>
                      <a:pt x="49" y="44"/>
                      <a:pt x="35" y="37"/>
                      <a:pt x="35" y="31"/>
                    </a:cubicBezTo>
                    <a:cubicBezTo>
                      <a:pt x="35" y="29"/>
                      <a:pt x="37" y="27"/>
                      <a:pt x="38" y="27"/>
                    </a:cubicBezTo>
                    <a:cubicBezTo>
                      <a:pt x="33" y="21"/>
                      <a:pt x="32" y="17"/>
                      <a:pt x="27" y="12"/>
                    </a:cubicBezTo>
                    <a:cubicBezTo>
                      <a:pt x="25" y="14"/>
                      <a:pt x="23" y="15"/>
                      <a:pt x="21" y="15"/>
                    </a:cubicBezTo>
                    <a:cubicBezTo>
                      <a:pt x="18" y="15"/>
                      <a:pt x="0" y="7"/>
                      <a:pt x="0" y="5"/>
                    </a:cubicBezTo>
                    <a:cubicBezTo>
                      <a:pt x="0" y="0"/>
                      <a:pt x="5" y="0"/>
                      <a:pt x="9" y="0"/>
                    </a:cubicBezTo>
                    <a:cubicBezTo>
                      <a:pt x="22" y="0"/>
                      <a:pt x="24" y="11"/>
                      <a:pt x="34" y="11"/>
                    </a:cubicBezTo>
                    <a:cubicBezTo>
                      <a:pt x="37" y="11"/>
                      <a:pt x="38" y="10"/>
                      <a:pt x="40" y="8"/>
                    </a:cubicBezTo>
                    <a:cubicBezTo>
                      <a:pt x="42" y="8"/>
                      <a:pt x="45" y="8"/>
                      <a:pt x="45" y="8"/>
                    </a:cubicBezTo>
                    <a:cubicBezTo>
                      <a:pt x="42" y="15"/>
                      <a:pt x="56" y="13"/>
                      <a:pt x="58" y="17"/>
                    </a:cubicBezTo>
                    <a:cubicBezTo>
                      <a:pt x="47" y="17"/>
                      <a:pt x="47" y="17"/>
                      <a:pt x="47" y="17"/>
                    </a:cubicBezTo>
                    <a:cubicBezTo>
                      <a:pt x="49" y="25"/>
                      <a:pt x="56" y="20"/>
                      <a:pt x="60" y="23"/>
                    </a:cubicBezTo>
                    <a:cubicBezTo>
                      <a:pt x="59" y="24"/>
                      <a:pt x="58" y="24"/>
                      <a:pt x="58" y="25"/>
                    </a:cubicBezTo>
                    <a:cubicBezTo>
                      <a:pt x="58" y="29"/>
                      <a:pt x="61" y="27"/>
                      <a:pt x="62" y="26"/>
                    </a:cubicBezTo>
                    <a:cubicBezTo>
                      <a:pt x="69" y="28"/>
                      <a:pt x="75" y="30"/>
                      <a:pt x="82" y="30"/>
                    </a:cubicBezTo>
                    <a:cubicBezTo>
                      <a:pt x="98" y="30"/>
                      <a:pt x="103" y="23"/>
                      <a:pt x="118" y="23"/>
                    </a:cubicBezTo>
                    <a:cubicBezTo>
                      <a:pt x="129" y="23"/>
                      <a:pt x="137" y="23"/>
                      <a:pt x="141" y="31"/>
                    </a:cubicBezTo>
                    <a:cubicBezTo>
                      <a:pt x="140" y="31"/>
                      <a:pt x="139" y="31"/>
                      <a:pt x="138" y="31"/>
                    </a:cubicBezTo>
                    <a:lnTo>
                      <a:pt x="140" y="3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7" name="Freeform 124">
                <a:extLst>
                  <a:ext uri="{FF2B5EF4-FFF2-40B4-BE49-F238E27FC236}">
                    <a16:creationId xmlns:a16="http://schemas.microsoft.com/office/drawing/2014/main" id="{649891EC-F2CC-4BD3-928B-C9541FDF4E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2094" y="2552207"/>
                <a:ext cx="63631" cy="49347"/>
              </a:xfrm>
              <a:custGeom>
                <a:avLst/>
                <a:gdLst>
                  <a:gd name="T0" fmla="*/ 4 w 25"/>
                  <a:gd name="T1" fmla="*/ 7 h 19"/>
                  <a:gd name="T2" fmla="*/ 13 w 25"/>
                  <a:gd name="T3" fmla="*/ 0 h 19"/>
                  <a:gd name="T4" fmla="*/ 25 w 25"/>
                  <a:gd name="T5" fmla="*/ 9 h 19"/>
                  <a:gd name="T6" fmla="*/ 19 w 25"/>
                  <a:gd name="T7" fmla="*/ 19 h 19"/>
                  <a:gd name="T8" fmla="*/ 0 w 25"/>
                  <a:gd name="T9" fmla="*/ 11 h 19"/>
                  <a:gd name="T10" fmla="*/ 4 w 25"/>
                  <a:gd name="T11" fmla="*/ 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19">
                    <a:moveTo>
                      <a:pt x="4" y="7"/>
                    </a:moveTo>
                    <a:cubicBezTo>
                      <a:pt x="7" y="7"/>
                      <a:pt x="6" y="0"/>
                      <a:pt x="13" y="0"/>
                    </a:cubicBezTo>
                    <a:cubicBezTo>
                      <a:pt x="18" y="0"/>
                      <a:pt x="25" y="6"/>
                      <a:pt x="25" y="9"/>
                    </a:cubicBezTo>
                    <a:cubicBezTo>
                      <a:pt x="25" y="14"/>
                      <a:pt x="23" y="19"/>
                      <a:pt x="19" y="19"/>
                    </a:cubicBezTo>
                    <a:cubicBezTo>
                      <a:pt x="17" y="19"/>
                      <a:pt x="0" y="11"/>
                      <a:pt x="0" y="11"/>
                    </a:cubicBezTo>
                    <a:cubicBezTo>
                      <a:pt x="0" y="8"/>
                      <a:pt x="3" y="7"/>
                      <a:pt x="4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8" name="Freeform 125">
                <a:extLst>
                  <a:ext uri="{FF2B5EF4-FFF2-40B4-BE49-F238E27FC236}">
                    <a16:creationId xmlns:a16="http://schemas.microsoft.com/office/drawing/2014/main" id="{F0B1CC9A-75B6-4351-BB8F-093CB4470D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8587" y="2460009"/>
                <a:ext cx="59735" cy="18180"/>
              </a:xfrm>
              <a:custGeom>
                <a:avLst/>
                <a:gdLst>
                  <a:gd name="T0" fmla="*/ 19 w 23"/>
                  <a:gd name="T1" fmla="*/ 0 h 7"/>
                  <a:gd name="T2" fmla="*/ 23 w 23"/>
                  <a:gd name="T3" fmla="*/ 0 h 7"/>
                  <a:gd name="T4" fmla="*/ 23 w 23"/>
                  <a:gd name="T5" fmla="*/ 4 h 7"/>
                  <a:gd name="T6" fmla="*/ 18 w 23"/>
                  <a:gd name="T7" fmla="*/ 7 h 7"/>
                  <a:gd name="T8" fmla="*/ 0 w 23"/>
                  <a:gd name="T9" fmla="*/ 4 h 7"/>
                  <a:gd name="T10" fmla="*/ 19 w 23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" h="7">
                    <a:moveTo>
                      <a:pt x="19" y="0"/>
                    </a:moveTo>
                    <a:cubicBezTo>
                      <a:pt x="22" y="0"/>
                      <a:pt x="20" y="1"/>
                      <a:pt x="23" y="0"/>
                    </a:cubicBezTo>
                    <a:cubicBezTo>
                      <a:pt x="23" y="2"/>
                      <a:pt x="23" y="3"/>
                      <a:pt x="23" y="4"/>
                    </a:cubicBezTo>
                    <a:cubicBezTo>
                      <a:pt x="23" y="5"/>
                      <a:pt x="21" y="7"/>
                      <a:pt x="18" y="7"/>
                    </a:cubicBezTo>
                    <a:cubicBezTo>
                      <a:pt x="17" y="7"/>
                      <a:pt x="0" y="4"/>
                      <a:pt x="0" y="4"/>
                    </a:cubicBezTo>
                    <a:cubicBezTo>
                      <a:pt x="3" y="1"/>
                      <a:pt x="13" y="0"/>
                      <a:pt x="1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9" name="Freeform 126">
                <a:extLst>
                  <a:ext uri="{FF2B5EF4-FFF2-40B4-BE49-F238E27FC236}">
                    <a16:creationId xmlns:a16="http://schemas.microsoft.com/office/drawing/2014/main" id="{C71E4BF3-A800-47ED-913D-C13023B3AF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5734" y="2406766"/>
                <a:ext cx="68825" cy="53244"/>
              </a:xfrm>
              <a:custGeom>
                <a:avLst/>
                <a:gdLst>
                  <a:gd name="T0" fmla="*/ 7 w 27"/>
                  <a:gd name="T1" fmla="*/ 18 h 21"/>
                  <a:gd name="T2" fmla="*/ 9 w 27"/>
                  <a:gd name="T3" fmla="*/ 15 h 21"/>
                  <a:gd name="T4" fmla="*/ 0 w 27"/>
                  <a:gd name="T5" fmla="*/ 4 h 21"/>
                  <a:gd name="T6" fmla="*/ 7 w 27"/>
                  <a:gd name="T7" fmla="*/ 0 h 21"/>
                  <a:gd name="T8" fmla="*/ 17 w 27"/>
                  <a:gd name="T9" fmla="*/ 4 h 21"/>
                  <a:gd name="T10" fmla="*/ 27 w 27"/>
                  <a:gd name="T11" fmla="*/ 10 h 21"/>
                  <a:gd name="T12" fmla="*/ 27 w 27"/>
                  <a:gd name="T13" fmla="*/ 18 h 21"/>
                  <a:gd name="T14" fmla="*/ 7 w 27"/>
                  <a:gd name="T15" fmla="*/ 1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" h="21">
                    <a:moveTo>
                      <a:pt x="7" y="18"/>
                    </a:moveTo>
                    <a:cubicBezTo>
                      <a:pt x="7" y="16"/>
                      <a:pt x="9" y="15"/>
                      <a:pt x="9" y="15"/>
                    </a:cubicBezTo>
                    <a:cubicBezTo>
                      <a:pt x="6" y="11"/>
                      <a:pt x="0" y="10"/>
                      <a:pt x="0" y="4"/>
                    </a:cubicBezTo>
                    <a:cubicBezTo>
                      <a:pt x="0" y="1"/>
                      <a:pt x="4" y="0"/>
                      <a:pt x="7" y="0"/>
                    </a:cubicBezTo>
                    <a:cubicBezTo>
                      <a:pt x="7" y="2"/>
                      <a:pt x="13" y="4"/>
                      <a:pt x="17" y="4"/>
                    </a:cubicBezTo>
                    <a:cubicBezTo>
                      <a:pt x="17" y="11"/>
                      <a:pt x="27" y="4"/>
                      <a:pt x="27" y="10"/>
                    </a:cubicBezTo>
                    <a:cubicBezTo>
                      <a:pt x="27" y="13"/>
                      <a:pt x="26" y="15"/>
                      <a:pt x="27" y="18"/>
                    </a:cubicBezTo>
                    <a:cubicBezTo>
                      <a:pt x="17" y="20"/>
                      <a:pt x="7" y="21"/>
                      <a:pt x="7" y="1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0" name="Freeform 127">
                <a:extLst>
                  <a:ext uri="{FF2B5EF4-FFF2-40B4-BE49-F238E27FC236}">
                    <a16:creationId xmlns:a16="http://schemas.microsoft.com/office/drawing/2014/main" id="{35F05FB5-FF6C-4DD7-9457-0C4A5C933E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9760" y="2354822"/>
                <a:ext cx="25972" cy="15583"/>
              </a:xfrm>
              <a:custGeom>
                <a:avLst/>
                <a:gdLst>
                  <a:gd name="T0" fmla="*/ 10 w 10"/>
                  <a:gd name="T1" fmla="*/ 0 h 6"/>
                  <a:gd name="T2" fmla="*/ 10 w 10"/>
                  <a:gd name="T3" fmla="*/ 6 h 6"/>
                  <a:gd name="T4" fmla="*/ 5 w 10"/>
                  <a:gd name="T5" fmla="*/ 6 h 6"/>
                  <a:gd name="T6" fmla="*/ 0 w 10"/>
                  <a:gd name="T7" fmla="*/ 0 h 6"/>
                  <a:gd name="T8" fmla="*/ 10 w 10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6">
                    <a:moveTo>
                      <a:pt x="10" y="0"/>
                    </a:moveTo>
                    <a:cubicBezTo>
                      <a:pt x="10" y="6"/>
                      <a:pt x="10" y="6"/>
                      <a:pt x="10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3" y="4"/>
                      <a:pt x="0" y="4"/>
                      <a:pt x="0" y="0"/>
                    </a:cubicBezTo>
                    <a:cubicBezTo>
                      <a:pt x="4" y="0"/>
                      <a:pt x="8" y="0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1" name="Freeform 128">
                <a:extLst>
                  <a:ext uri="{FF2B5EF4-FFF2-40B4-BE49-F238E27FC236}">
                    <a16:creationId xmlns:a16="http://schemas.microsoft.com/office/drawing/2014/main" id="{0D3042C9-68CA-489D-A5E4-702A5FF526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3781" y="2291190"/>
                <a:ext cx="228551" cy="153234"/>
              </a:xfrm>
              <a:custGeom>
                <a:avLst/>
                <a:gdLst>
                  <a:gd name="T0" fmla="*/ 59 w 89"/>
                  <a:gd name="T1" fmla="*/ 24 h 60"/>
                  <a:gd name="T2" fmla="*/ 63 w 89"/>
                  <a:gd name="T3" fmla="*/ 24 h 60"/>
                  <a:gd name="T4" fmla="*/ 63 w 89"/>
                  <a:gd name="T5" fmla="*/ 20 h 60"/>
                  <a:gd name="T6" fmla="*/ 61 w 89"/>
                  <a:gd name="T7" fmla="*/ 18 h 60"/>
                  <a:gd name="T8" fmla="*/ 64 w 89"/>
                  <a:gd name="T9" fmla="*/ 18 h 60"/>
                  <a:gd name="T10" fmla="*/ 68 w 89"/>
                  <a:gd name="T11" fmla="*/ 23 h 60"/>
                  <a:gd name="T12" fmla="*/ 71 w 89"/>
                  <a:gd name="T13" fmla="*/ 27 h 60"/>
                  <a:gd name="T14" fmla="*/ 69 w 89"/>
                  <a:gd name="T15" fmla="*/ 32 h 60"/>
                  <a:gd name="T16" fmla="*/ 74 w 89"/>
                  <a:gd name="T17" fmla="*/ 32 h 60"/>
                  <a:gd name="T18" fmla="*/ 88 w 89"/>
                  <a:gd name="T19" fmla="*/ 35 h 60"/>
                  <a:gd name="T20" fmla="*/ 88 w 89"/>
                  <a:gd name="T21" fmla="*/ 40 h 60"/>
                  <a:gd name="T22" fmla="*/ 81 w 89"/>
                  <a:gd name="T23" fmla="*/ 41 h 60"/>
                  <a:gd name="T24" fmla="*/ 68 w 89"/>
                  <a:gd name="T25" fmla="*/ 50 h 60"/>
                  <a:gd name="T26" fmla="*/ 63 w 89"/>
                  <a:gd name="T27" fmla="*/ 45 h 60"/>
                  <a:gd name="T28" fmla="*/ 60 w 89"/>
                  <a:gd name="T29" fmla="*/ 49 h 60"/>
                  <a:gd name="T30" fmla="*/ 64 w 89"/>
                  <a:gd name="T31" fmla="*/ 55 h 60"/>
                  <a:gd name="T32" fmla="*/ 58 w 89"/>
                  <a:gd name="T33" fmla="*/ 55 h 60"/>
                  <a:gd name="T34" fmla="*/ 58 w 89"/>
                  <a:gd name="T35" fmla="*/ 58 h 60"/>
                  <a:gd name="T36" fmla="*/ 48 w 89"/>
                  <a:gd name="T37" fmla="*/ 53 h 60"/>
                  <a:gd name="T38" fmla="*/ 41 w 89"/>
                  <a:gd name="T39" fmla="*/ 60 h 60"/>
                  <a:gd name="T40" fmla="*/ 30 w 89"/>
                  <a:gd name="T41" fmla="*/ 55 h 60"/>
                  <a:gd name="T42" fmla="*/ 33 w 89"/>
                  <a:gd name="T43" fmla="*/ 53 h 60"/>
                  <a:gd name="T44" fmla="*/ 21 w 89"/>
                  <a:gd name="T45" fmla="*/ 45 h 60"/>
                  <a:gd name="T46" fmla="*/ 42 w 89"/>
                  <a:gd name="T47" fmla="*/ 40 h 60"/>
                  <a:gd name="T48" fmla="*/ 31 w 89"/>
                  <a:gd name="T49" fmla="*/ 37 h 60"/>
                  <a:gd name="T50" fmla="*/ 22 w 89"/>
                  <a:gd name="T51" fmla="*/ 40 h 60"/>
                  <a:gd name="T52" fmla="*/ 18 w 89"/>
                  <a:gd name="T53" fmla="*/ 36 h 60"/>
                  <a:gd name="T54" fmla="*/ 12 w 89"/>
                  <a:gd name="T55" fmla="*/ 38 h 60"/>
                  <a:gd name="T56" fmla="*/ 10 w 89"/>
                  <a:gd name="T57" fmla="*/ 35 h 60"/>
                  <a:gd name="T58" fmla="*/ 16 w 89"/>
                  <a:gd name="T59" fmla="*/ 32 h 60"/>
                  <a:gd name="T60" fmla="*/ 0 w 89"/>
                  <a:gd name="T61" fmla="*/ 23 h 60"/>
                  <a:gd name="T62" fmla="*/ 4 w 89"/>
                  <a:gd name="T63" fmla="*/ 23 h 60"/>
                  <a:gd name="T64" fmla="*/ 13 w 89"/>
                  <a:gd name="T65" fmla="*/ 25 h 60"/>
                  <a:gd name="T66" fmla="*/ 15 w 89"/>
                  <a:gd name="T67" fmla="*/ 23 h 60"/>
                  <a:gd name="T68" fmla="*/ 2 w 89"/>
                  <a:gd name="T69" fmla="*/ 17 h 60"/>
                  <a:gd name="T70" fmla="*/ 9 w 89"/>
                  <a:gd name="T71" fmla="*/ 14 h 60"/>
                  <a:gd name="T72" fmla="*/ 17 w 89"/>
                  <a:gd name="T73" fmla="*/ 16 h 60"/>
                  <a:gd name="T74" fmla="*/ 20 w 89"/>
                  <a:gd name="T75" fmla="*/ 13 h 60"/>
                  <a:gd name="T76" fmla="*/ 12 w 89"/>
                  <a:gd name="T77" fmla="*/ 13 h 60"/>
                  <a:gd name="T78" fmla="*/ 8 w 89"/>
                  <a:gd name="T79" fmla="*/ 8 h 60"/>
                  <a:gd name="T80" fmla="*/ 19 w 89"/>
                  <a:gd name="T81" fmla="*/ 6 h 60"/>
                  <a:gd name="T82" fmla="*/ 24 w 89"/>
                  <a:gd name="T83" fmla="*/ 6 h 60"/>
                  <a:gd name="T84" fmla="*/ 15 w 89"/>
                  <a:gd name="T85" fmla="*/ 0 h 60"/>
                  <a:gd name="T86" fmla="*/ 33 w 89"/>
                  <a:gd name="T87" fmla="*/ 3 h 60"/>
                  <a:gd name="T88" fmla="*/ 43 w 89"/>
                  <a:gd name="T89" fmla="*/ 15 h 60"/>
                  <a:gd name="T90" fmla="*/ 54 w 89"/>
                  <a:gd name="T91" fmla="*/ 16 h 60"/>
                  <a:gd name="T92" fmla="*/ 59 w 89"/>
                  <a:gd name="T93" fmla="*/ 24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9" h="60">
                    <a:moveTo>
                      <a:pt x="59" y="24"/>
                    </a:moveTo>
                    <a:cubicBezTo>
                      <a:pt x="63" y="24"/>
                      <a:pt x="63" y="24"/>
                      <a:pt x="63" y="24"/>
                    </a:cubicBezTo>
                    <a:cubicBezTo>
                      <a:pt x="63" y="20"/>
                      <a:pt x="63" y="20"/>
                      <a:pt x="63" y="20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2" y="18"/>
                      <a:pt x="63" y="18"/>
                      <a:pt x="64" y="18"/>
                    </a:cubicBezTo>
                    <a:cubicBezTo>
                      <a:pt x="68" y="18"/>
                      <a:pt x="68" y="20"/>
                      <a:pt x="68" y="23"/>
                    </a:cubicBezTo>
                    <a:cubicBezTo>
                      <a:pt x="68" y="25"/>
                      <a:pt x="71" y="25"/>
                      <a:pt x="71" y="27"/>
                    </a:cubicBezTo>
                    <a:cubicBezTo>
                      <a:pt x="71" y="29"/>
                      <a:pt x="69" y="30"/>
                      <a:pt x="69" y="32"/>
                    </a:cubicBezTo>
                    <a:cubicBezTo>
                      <a:pt x="69" y="34"/>
                      <a:pt x="74" y="32"/>
                      <a:pt x="74" y="32"/>
                    </a:cubicBezTo>
                    <a:cubicBezTo>
                      <a:pt x="77" y="32"/>
                      <a:pt x="85" y="35"/>
                      <a:pt x="88" y="35"/>
                    </a:cubicBezTo>
                    <a:cubicBezTo>
                      <a:pt x="88" y="37"/>
                      <a:pt x="89" y="39"/>
                      <a:pt x="88" y="40"/>
                    </a:cubicBezTo>
                    <a:cubicBezTo>
                      <a:pt x="87" y="41"/>
                      <a:pt x="84" y="41"/>
                      <a:pt x="81" y="41"/>
                    </a:cubicBezTo>
                    <a:cubicBezTo>
                      <a:pt x="76" y="42"/>
                      <a:pt x="72" y="50"/>
                      <a:pt x="68" y="50"/>
                    </a:cubicBezTo>
                    <a:cubicBezTo>
                      <a:pt x="64" y="50"/>
                      <a:pt x="64" y="48"/>
                      <a:pt x="63" y="45"/>
                    </a:cubicBezTo>
                    <a:cubicBezTo>
                      <a:pt x="62" y="46"/>
                      <a:pt x="61" y="47"/>
                      <a:pt x="60" y="49"/>
                    </a:cubicBezTo>
                    <a:cubicBezTo>
                      <a:pt x="62" y="52"/>
                      <a:pt x="63" y="52"/>
                      <a:pt x="64" y="55"/>
                    </a:cubicBezTo>
                    <a:cubicBezTo>
                      <a:pt x="58" y="55"/>
                      <a:pt x="58" y="55"/>
                      <a:pt x="58" y="55"/>
                    </a:cubicBezTo>
                    <a:cubicBezTo>
                      <a:pt x="58" y="58"/>
                      <a:pt x="58" y="58"/>
                      <a:pt x="58" y="58"/>
                    </a:cubicBezTo>
                    <a:cubicBezTo>
                      <a:pt x="56" y="59"/>
                      <a:pt x="51" y="55"/>
                      <a:pt x="48" y="53"/>
                    </a:cubicBezTo>
                    <a:cubicBezTo>
                      <a:pt x="48" y="58"/>
                      <a:pt x="46" y="60"/>
                      <a:pt x="41" y="60"/>
                    </a:cubicBezTo>
                    <a:cubicBezTo>
                      <a:pt x="37" y="60"/>
                      <a:pt x="30" y="59"/>
                      <a:pt x="30" y="55"/>
                    </a:cubicBezTo>
                    <a:cubicBezTo>
                      <a:pt x="32" y="54"/>
                      <a:pt x="33" y="54"/>
                      <a:pt x="33" y="53"/>
                    </a:cubicBezTo>
                    <a:cubicBezTo>
                      <a:pt x="29" y="53"/>
                      <a:pt x="21" y="50"/>
                      <a:pt x="21" y="45"/>
                    </a:cubicBezTo>
                    <a:cubicBezTo>
                      <a:pt x="21" y="40"/>
                      <a:pt x="38" y="41"/>
                      <a:pt x="42" y="40"/>
                    </a:cubicBezTo>
                    <a:cubicBezTo>
                      <a:pt x="38" y="39"/>
                      <a:pt x="35" y="37"/>
                      <a:pt x="31" y="37"/>
                    </a:cubicBezTo>
                    <a:cubicBezTo>
                      <a:pt x="26" y="37"/>
                      <a:pt x="25" y="40"/>
                      <a:pt x="22" y="40"/>
                    </a:cubicBezTo>
                    <a:cubicBezTo>
                      <a:pt x="19" y="40"/>
                      <a:pt x="19" y="38"/>
                      <a:pt x="18" y="36"/>
                    </a:cubicBezTo>
                    <a:cubicBezTo>
                      <a:pt x="15" y="37"/>
                      <a:pt x="14" y="38"/>
                      <a:pt x="12" y="38"/>
                    </a:cubicBezTo>
                    <a:cubicBezTo>
                      <a:pt x="10" y="38"/>
                      <a:pt x="10" y="37"/>
                      <a:pt x="10" y="35"/>
                    </a:cubicBezTo>
                    <a:cubicBezTo>
                      <a:pt x="13" y="34"/>
                      <a:pt x="15" y="34"/>
                      <a:pt x="16" y="32"/>
                    </a:cubicBezTo>
                    <a:cubicBezTo>
                      <a:pt x="7" y="32"/>
                      <a:pt x="0" y="31"/>
                      <a:pt x="0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5" y="24"/>
                      <a:pt x="10" y="25"/>
                      <a:pt x="13" y="25"/>
                    </a:cubicBezTo>
                    <a:cubicBezTo>
                      <a:pt x="14" y="25"/>
                      <a:pt x="15" y="23"/>
                      <a:pt x="15" y="23"/>
                    </a:cubicBezTo>
                    <a:cubicBezTo>
                      <a:pt x="11" y="22"/>
                      <a:pt x="2" y="20"/>
                      <a:pt x="2" y="17"/>
                    </a:cubicBezTo>
                    <a:cubicBezTo>
                      <a:pt x="2" y="14"/>
                      <a:pt x="7" y="14"/>
                      <a:pt x="9" y="14"/>
                    </a:cubicBezTo>
                    <a:cubicBezTo>
                      <a:pt x="13" y="14"/>
                      <a:pt x="15" y="16"/>
                      <a:pt x="17" y="16"/>
                    </a:cubicBezTo>
                    <a:cubicBezTo>
                      <a:pt x="19" y="16"/>
                      <a:pt x="19" y="14"/>
                      <a:pt x="20" y="13"/>
                    </a:cubicBezTo>
                    <a:cubicBezTo>
                      <a:pt x="17" y="11"/>
                      <a:pt x="14" y="13"/>
                      <a:pt x="12" y="13"/>
                    </a:cubicBezTo>
                    <a:cubicBezTo>
                      <a:pt x="11" y="13"/>
                      <a:pt x="8" y="9"/>
                      <a:pt x="8" y="8"/>
                    </a:cubicBezTo>
                    <a:cubicBezTo>
                      <a:pt x="12" y="6"/>
                      <a:pt x="14" y="5"/>
                      <a:pt x="19" y="6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1" y="4"/>
                      <a:pt x="16" y="4"/>
                      <a:pt x="15" y="0"/>
                    </a:cubicBezTo>
                    <a:cubicBezTo>
                      <a:pt x="23" y="0"/>
                      <a:pt x="28" y="1"/>
                      <a:pt x="33" y="3"/>
                    </a:cubicBezTo>
                    <a:cubicBezTo>
                      <a:pt x="39" y="5"/>
                      <a:pt x="38" y="14"/>
                      <a:pt x="43" y="15"/>
                    </a:cubicBezTo>
                    <a:cubicBezTo>
                      <a:pt x="47" y="17"/>
                      <a:pt x="50" y="14"/>
                      <a:pt x="54" y="16"/>
                    </a:cubicBezTo>
                    <a:cubicBezTo>
                      <a:pt x="58" y="18"/>
                      <a:pt x="57" y="21"/>
                      <a:pt x="59" y="2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2" name="Freeform 129">
                <a:extLst>
                  <a:ext uri="{FF2B5EF4-FFF2-40B4-BE49-F238E27FC236}">
                    <a16:creationId xmlns:a16="http://schemas.microsoft.com/office/drawing/2014/main" id="{56AA74B6-D98F-45F6-82B5-B27032E3EB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6881" y="2932697"/>
                <a:ext cx="150637" cy="94797"/>
              </a:xfrm>
              <a:custGeom>
                <a:avLst/>
                <a:gdLst>
                  <a:gd name="T0" fmla="*/ 5 w 59"/>
                  <a:gd name="T1" fmla="*/ 25 h 37"/>
                  <a:gd name="T2" fmla="*/ 8 w 59"/>
                  <a:gd name="T3" fmla="*/ 21 h 37"/>
                  <a:gd name="T4" fmla="*/ 8 w 59"/>
                  <a:gd name="T5" fmla="*/ 17 h 37"/>
                  <a:gd name="T6" fmla="*/ 17 w 59"/>
                  <a:gd name="T7" fmla="*/ 0 h 37"/>
                  <a:gd name="T8" fmla="*/ 21 w 59"/>
                  <a:gd name="T9" fmla="*/ 8 h 37"/>
                  <a:gd name="T10" fmla="*/ 24 w 59"/>
                  <a:gd name="T11" fmla="*/ 6 h 37"/>
                  <a:gd name="T12" fmla="*/ 44 w 59"/>
                  <a:gd name="T13" fmla="*/ 17 h 37"/>
                  <a:gd name="T14" fmla="*/ 46 w 59"/>
                  <a:gd name="T15" fmla="*/ 22 h 37"/>
                  <a:gd name="T16" fmla="*/ 59 w 59"/>
                  <a:gd name="T17" fmla="*/ 28 h 37"/>
                  <a:gd name="T18" fmla="*/ 49 w 59"/>
                  <a:gd name="T19" fmla="*/ 31 h 37"/>
                  <a:gd name="T20" fmla="*/ 41 w 59"/>
                  <a:gd name="T21" fmla="*/ 31 h 37"/>
                  <a:gd name="T22" fmla="*/ 30 w 59"/>
                  <a:gd name="T23" fmla="*/ 24 h 37"/>
                  <a:gd name="T24" fmla="*/ 17 w 59"/>
                  <a:gd name="T25" fmla="*/ 34 h 37"/>
                  <a:gd name="T26" fmla="*/ 15 w 59"/>
                  <a:gd name="T27" fmla="*/ 37 h 37"/>
                  <a:gd name="T28" fmla="*/ 13 w 59"/>
                  <a:gd name="T29" fmla="*/ 31 h 37"/>
                  <a:gd name="T30" fmla="*/ 0 w 59"/>
                  <a:gd name="T31" fmla="*/ 31 h 37"/>
                  <a:gd name="T32" fmla="*/ 5 w 59"/>
                  <a:gd name="T33" fmla="*/ 2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9" h="37">
                    <a:moveTo>
                      <a:pt x="5" y="25"/>
                    </a:moveTo>
                    <a:cubicBezTo>
                      <a:pt x="6" y="24"/>
                      <a:pt x="8" y="23"/>
                      <a:pt x="8" y="21"/>
                    </a:cubicBezTo>
                    <a:cubicBezTo>
                      <a:pt x="8" y="19"/>
                      <a:pt x="8" y="20"/>
                      <a:pt x="8" y="17"/>
                    </a:cubicBezTo>
                    <a:cubicBezTo>
                      <a:pt x="8" y="12"/>
                      <a:pt x="9" y="1"/>
                      <a:pt x="17" y="0"/>
                    </a:cubicBezTo>
                    <a:cubicBezTo>
                      <a:pt x="18" y="4"/>
                      <a:pt x="20" y="5"/>
                      <a:pt x="21" y="8"/>
                    </a:cubicBezTo>
                    <a:cubicBezTo>
                      <a:pt x="22" y="7"/>
                      <a:pt x="23" y="6"/>
                      <a:pt x="24" y="6"/>
                    </a:cubicBezTo>
                    <a:cubicBezTo>
                      <a:pt x="30" y="13"/>
                      <a:pt x="39" y="10"/>
                      <a:pt x="44" y="17"/>
                    </a:cubicBezTo>
                    <a:cubicBezTo>
                      <a:pt x="46" y="19"/>
                      <a:pt x="45" y="21"/>
                      <a:pt x="46" y="22"/>
                    </a:cubicBezTo>
                    <a:cubicBezTo>
                      <a:pt x="51" y="26"/>
                      <a:pt x="56" y="24"/>
                      <a:pt x="59" y="28"/>
                    </a:cubicBezTo>
                    <a:cubicBezTo>
                      <a:pt x="55" y="30"/>
                      <a:pt x="53" y="31"/>
                      <a:pt x="49" y="31"/>
                    </a:cubicBezTo>
                    <a:cubicBezTo>
                      <a:pt x="46" y="31"/>
                      <a:pt x="44" y="31"/>
                      <a:pt x="41" y="31"/>
                    </a:cubicBezTo>
                    <a:cubicBezTo>
                      <a:pt x="41" y="31"/>
                      <a:pt x="32" y="24"/>
                      <a:pt x="30" y="24"/>
                    </a:cubicBezTo>
                    <a:cubicBezTo>
                      <a:pt x="30" y="30"/>
                      <a:pt x="21" y="36"/>
                      <a:pt x="17" y="34"/>
                    </a:cubicBezTo>
                    <a:cubicBezTo>
                      <a:pt x="16" y="36"/>
                      <a:pt x="16" y="37"/>
                      <a:pt x="15" y="37"/>
                    </a:cubicBezTo>
                    <a:cubicBezTo>
                      <a:pt x="11" y="37"/>
                      <a:pt x="12" y="34"/>
                      <a:pt x="13" y="31"/>
                    </a:cubicBezTo>
                    <a:cubicBezTo>
                      <a:pt x="8" y="30"/>
                      <a:pt x="3" y="31"/>
                      <a:pt x="0" y="31"/>
                    </a:cubicBezTo>
                    <a:cubicBezTo>
                      <a:pt x="1" y="26"/>
                      <a:pt x="4" y="26"/>
                      <a:pt x="5" y="2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3" name="Freeform 130">
                <a:extLst>
                  <a:ext uri="{FF2B5EF4-FFF2-40B4-BE49-F238E27FC236}">
                    <a16:creationId xmlns:a16="http://schemas.microsoft.com/office/drawing/2014/main" id="{46F6F7A8-C23C-48B1-8D26-7390A1C993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8554" y="2836601"/>
                <a:ext cx="46749" cy="46749"/>
              </a:xfrm>
              <a:custGeom>
                <a:avLst/>
                <a:gdLst>
                  <a:gd name="T0" fmla="*/ 18 w 18"/>
                  <a:gd name="T1" fmla="*/ 12 h 18"/>
                  <a:gd name="T2" fmla="*/ 7 w 18"/>
                  <a:gd name="T3" fmla="*/ 18 h 18"/>
                  <a:gd name="T4" fmla="*/ 0 w 18"/>
                  <a:gd name="T5" fmla="*/ 12 h 18"/>
                  <a:gd name="T6" fmla="*/ 18 w 18"/>
                  <a:gd name="T7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18">
                    <a:moveTo>
                      <a:pt x="18" y="12"/>
                    </a:moveTo>
                    <a:cubicBezTo>
                      <a:pt x="18" y="16"/>
                      <a:pt x="11" y="18"/>
                      <a:pt x="7" y="18"/>
                    </a:cubicBezTo>
                    <a:cubicBezTo>
                      <a:pt x="3" y="18"/>
                      <a:pt x="0" y="15"/>
                      <a:pt x="0" y="12"/>
                    </a:cubicBezTo>
                    <a:cubicBezTo>
                      <a:pt x="0" y="0"/>
                      <a:pt x="18" y="2"/>
                      <a:pt x="18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4" name="Freeform 131">
                <a:extLst>
                  <a:ext uri="{FF2B5EF4-FFF2-40B4-BE49-F238E27FC236}">
                    <a16:creationId xmlns:a16="http://schemas.microsoft.com/office/drawing/2014/main" id="{43F4604A-397C-4141-AEF1-1300C88750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3500" y="3030091"/>
                <a:ext cx="35062" cy="27272"/>
              </a:xfrm>
              <a:custGeom>
                <a:avLst/>
                <a:gdLst>
                  <a:gd name="T0" fmla="*/ 6 w 14"/>
                  <a:gd name="T1" fmla="*/ 1 h 11"/>
                  <a:gd name="T2" fmla="*/ 14 w 14"/>
                  <a:gd name="T3" fmla="*/ 2 h 11"/>
                  <a:gd name="T4" fmla="*/ 0 w 14"/>
                  <a:gd name="T5" fmla="*/ 11 h 11"/>
                  <a:gd name="T6" fmla="*/ 0 w 14"/>
                  <a:gd name="T7" fmla="*/ 8 h 11"/>
                  <a:gd name="T8" fmla="*/ 6 w 14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1">
                    <a:moveTo>
                      <a:pt x="6" y="1"/>
                    </a:moveTo>
                    <a:cubicBezTo>
                      <a:pt x="12" y="0"/>
                      <a:pt x="11" y="0"/>
                      <a:pt x="14" y="2"/>
                    </a:cubicBezTo>
                    <a:cubicBezTo>
                      <a:pt x="12" y="5"/>
                      <a:pt x="5" y="11"/>
                      <a:pt x="0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" y="5"/>
                      <a:pt x="6" y="2"/>
                      <a:pt x="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5" name="Freeform 132">
                <a:extLst>
                  <a:ext uri="{FF2B5EF4-FFF2-40B4-BE49-F238E27FC236}">
                    <a16:creationId xmlns:a16="http://schemas.microsoft.com/office/drawing/2014/main" id="{8D015982-1E69-462E-996A-9E7FC68B15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1935" y="2634020"/>
                <a:ext cx="99992" cy="41554"/>
              </a:xfrm>
              <a:custGeom>
                <a:avLst/>
                <a:gdLst>
                  <a:gd name="T0" fmla="*/ 14 w 39"/>
                  <a:gd name="T1" fmla="*/ 16 h 16"/>
                  <a:gd name="T2" fmla="*/ 6 w 39"/>
                  <a:gd name="T3" fmla="*/ 10 h 16"/>
                  <a:gd name="T4" fmla="*/ 0 w 39"/>
                  <a:gd name="T5" fmla="*/ 4 h 16"/>
                  <a:gd name="T6" fmla="*/ 5 w 39"/>
                  <a:gd name="T7" fmla="*/ 0 h 16"/>
                  <a:gd name="T8" fmla="*/ 19 w 39"/>
                  <a:gd name="T9" fmla="*/ 2 h 16"/>
                  <a:gd name="T10" fmla="*/ 39 w 39"/>
                  <a:gd name="T11" fmla="*/ 11 h 16"/>
                  <a:gd name="T12" fmla="*/ 33 w 39"/>
                  <a:gd name="T13" fmla="*/ 15 h 16"/>
                  <a:gd name="T14" fmla="*/ 25 w 39"/>
                  <a:gd name="T15" fmla="*/ 13 h 16"/>
                  <a:gd name="T16" fmla="*/ 14 w 39"/>
                  <a:gd name="T1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16">
                    <a:moveTo>
                      <a:pt x="14" y="16"/>
                    </a:moveTo>
                    <a:cubicBezTo>
                      <a:pt x="8" y="16"/>
                      <a:pt x="4" y="15"/>
                      <a:pt x="6" y="10"/>
                    </a:cubicBezTo>
                    <a:cubicBezTo>
                      <a:pt x="3" y="8"/>
                      <a:pt x="0" y="7"/>
                      <a:pt x="0" y="4"/>
                    </a:cubicBezTo>
                    <a:cubicBezTo>
                      <a:pt x="0" y="1"/>
                      <a:pt x="2" y="0"/>
                      <a:pt x="5" y="0"/>
                    </a:cubicBezTo>
                    <a:cubicBezTo>
                      <a:pt x="11" y="0"/>
                      <a:pt x="13" y="2"/>
                      <a:pt x="19" y="2"/>
                    </a:cubicBezTo>
                    <a:cubicBezTo>
                      <a:pt x="27" y="2"/>
                      <a:pt x="33" y="8"/>
                      <a:pt x="39" y="11"/>
                    </a:cubicBezTo>
                    <a:cubicBezTo>
                      <a:pt x="38" y="13"/>
                      <a:pt x="36" y="15"/>
                      <a:pt x="33" y="15"/>
                    </a:cubicBezTo>
                    <a:cubicBezTo>
                      <a:pt x="30" y="15"/>
                      <a:pt x="28" y="13"/>
                      <a:pt x="25" y="13"/>
                    </a:cubicBezTo>
                    <a:cubicBezTo>
                      <a:pt x="22" y="13"/>
                      <a:pt x="19" y="16"/>
                      <a:pt x="14" y="1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6" name="Freeform 133">
                <a:extLst>
                  <a:ext uri="{FF2B5EF4-FFF2-40B4-BE49-F238E27FC236}">
                    <a16:creationId xmlns:a16="http://schemas.microsoft.com/office/drawing/2014/main" id="{F62BE4DD-6B56-4CCB-B89A-765605BD08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9727" y="3046972"/>
                <a:ext cx="25972" cy="25972"/>
              </a:xfrm>
              <a:custGeom>
                <a:avLst/>
                <a:gdLst>
                  <a:gd name="T0" fmla="*/ 10 w 10"/>
                  <a:gd name="T1" fmla="*/ 4 h 10"/>
                  <a:gd name="T2" fmla="*/ 5 w 10"/>
                  <a:gd name="T3" fmla="*/ 10 h 10"/>
                  <a:gd name="T4" fmla="*/ 0 w 10"/>
                  <a:gd name="T5" fmla="*/ 6 h 10"/>
                  <a:gd name="T6" fmla="*/ 10 w 10"/>
                  <a:gd name="T7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10">
                    <a:moveTo>
                      <a:pt x="10" y="4"/>
                    </a:moveTo>
                    <a:cubicBezTo>
                      <a:pt x="8" y="6"/>
                      <a:pt x="7" y="10"/>
                      <a:pt x="5" y="10"/>
                    </a:cubicBezTo>
                    <a:cubicBezTo>
                      <a:pt x="4" y="10"/>
                      <a:pt x="0" y="6"/>
                      <a:pt x="0" y="6"/>
                    </a:cubicBezTo>
                    <a:cubicBezTo>
                      <a:pt x="0" y="1"/>
                      <a:pt x="7" y="0"/>
                      <a:pt x="10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7" name="Freeform 134">
                <a:extLst>
                  <a:ext uri="{FF2B5EF4-FFF2-40B4-BE49-F238E27FC236}">
                    <a16:creationId xmlns:a16="http://schemas.microsoft.com/office/drawing/2014/main" id="{6D5D1ED0-1975-413B-B9E4-5311C9ACE5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3094" y="2849586"/>
                <a:ext cx="23376" cy="15583"/>
              </a:xfrm>
              <a:custGeom>
                <a:avLst/>
                <a:gdLst>
                  <a:gd name="T0" fmla="*/ 3 w 9"/>
                  <a:gd name="T1" fmla="*/ 5 h 6"/>
                  <a:gd name="T2" fmla="*/ 0 w 9"/>
                  <a:gd name="T3" fmla="*/ 3 h 6"/>
                  <a:gd name="T4" fmla="*/ 3 w 9"/>
                  <a:gd name="T5" fmla="*/ 0 h 6"/>
                  <a:gd name="T6" fmla="*/ 9 w 9"/>
                  <a:gd name="T7" fmla="*/ 5 h 6"/>
                  <a:gd name="T8" fmla="*/ 3 w 9"/>
                  <a:gd name="T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6">
                    <a:moveTo>
                      <a:pt x="3" y="5"/>
                    </a:moveTo>
                    <a:cubicBezTo>
                      <a:pt x="1" y="5"/>
                      <a:pt x="0" y="5"/>
                      <a:pt x="0" y="3"/>
                    </a:cubicBezTo>
                    <a:cubicBezTo>
                      <a:pt x="0" y="2"/>
                      <a:pt x="3" y="0"/>
                      <a:pt x="3" y="0"/>
                    </a:cubicBezTo>
                    <a:cubicBezTo>
                      <a:pt x="6" y="0"/>
                      <a:pt x="8" y="4"/>
                      <a:pt x="9" y="5"/>
                    </a:cubicBezTo>
                    <a:cubicBezTo>
                      <a:pt x="5" y="6"/>
                      <a:pt x="6" y="5"/>
                      <a:pt x="3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8" name="Freeform 135">
                <a:extLst>
                  <a:ext uri="{FF2B5EF4-FFF2-40B4-BE49-F238E27FC236}">
                    <a16:creationId xmlns:a16="http://schemas.microsoft.com/office/drawing/2014/main" id="{9D928EDD-A6CB-4EE3-8E05-76F84EEFB3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7907" y="2809329"/>
                <a:ext cx="25972" cy="15583"/>
              </a:xfrm>
              <a:custGeom>
                <a:avLst/>
                <a:gdLst>
                  <a:gd name="T0" fmla="*/ 3 w 10"/>
                  <a:gd name="T1" fmla="*/ 6 h 6"/>
                  <a:gd name="T2" fmla="*/ 10 w 10"/>
                  <a:gd name="T3" fmla="*/ 0 h 6"/>
                  <a:gd name="T4" fmla="*/ 3 w 10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6">
                    <a:moveTo>
                      <a:pt x="3" y="6"/>
                    </a:moveTo>
                    <a:cubicBezTo>
                      <a:pt x="0" y="6"/>
                      <a:pt x="7" y="0"/>
                      <a:pt x="10" y="0"/>
                    </a:cubicBezTo>
                    <a:cubicBezTo>
                      <a:pt x="9" y="3"/>
                      <a:pt x="7" y="6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9" name="Freeform 136">
                <a:extLst>
                  <a:ext uri="{FF2B5EF4-FFF2-40B4-BE49-F238E27FC236}">
                    <a16:creationId xmlns:a16="http://schemas.microsoft.com/office/drawing/2014/main" id="{E7DF62DF-D5C8-4261-B486-F11FBA03EF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7147" y="2631422"/>
                <a:ext cx="605143" cy="436327"/>
              </a:xfrm>
              <a:custGeom>
                <a:avLst/>
                <a:gdLst>
                  <a:gd name="T0" fmla="*/ 217 w 236"/>
                  <a:gd name="T1" fmla="*/ 128 h 170"/>
                  <a:gd name="T2" fmla="*/ 183 w 236"/>
                  <a:gd name="T3" fmla="*/ 111 h 170"/>
                  <a:gd name="T4" fmla="*/ 188 w 236"/>
                  <a:gd name="T5" fmla="*/ 115 h 170"/>
                  <a:gd name="T6" fmla="*/ 184 w 236"/>
                  <a:gd name="T7" fmla="*/ 120 h 170"/>
                  <a:gd name="T8" fmla="*/ 194 w 236"/>
                  <a:gd name="T9" fmla="*/ 131 h 170"/>
                  <a:gd name="T10" fmla="*/ 207 w 236"/>
                  <a:gd name="T11" fmla="*/ 134 h 170"/>
                  <a:gd name="T12" fmla="*/ 212 w 236"/>
                  <a:gd name="T13" fmla="*/ 146 h 170"/>
                  <a:gd name="T14" fmla="*/ 181 w 236"/>
                  <a:gd name="T15" fmla="*/ 146 h 170"/>
                  <a:gd name="T16" fmla="*/ 198 w 236"/>
                  <a:gd name="T17" fmla="*/ 166 h 170"/>
                  <a:gd name="T18" fmla="*/ 192 w 236"/>
                  <a:gd name="T19" fmla="*/ 166 h 170"/>
                  <a:gd name="T20" fmla="*/ 152 w 236"/>
                  <a:gd name="T21" fmla="*/ 147 h 170"/>
                  <a:gd name="T22" fmla="*/ 124 w 236"/>
                  <a:gd name="T23" fmla="*/ 137 h 170"/>
                  <a:gd name="T24" fmla="*/ 110 w 236"/>
                  <a:gd name="T25" fmla="*/ 139 h 170"/>
                  <a:gd name="T26" fmla="*/ 109 w 236"/>
                  <a:gd name="T27" fmla="*/ 123 h 170"/>
                  <a:gd name="T28" fmla="*/ 135 w 236"/>
                  <a:gd name="T29" fmla="*/ 119 h 170"/>
                  <a:gd name="T30" fmla="*/ 137 w 236"/>
                  <a:gd name="T31" fmla="*/ 109 h 170"/>
                  <a:gd name="T32" fmla="*/ 121 w 236"/>
                  <a:gd name="T33" fmla="*/ 75 h 170"/>
                  <a:gd name="T34" fmla="*/ 109 w 236"/>
                  <a:gd name="T35" fmla="*/ 75 h 170"/>
                  <a:gd name="T36" fmla="*/ 95 w 236"/>
                  <a:gd name="T37" fmla="*/ 55 h 170"/>
                  <a:gd name="T38" fmla="*/ 79 w 236"/>
                  <a:gd name="T39" fmla="*/ 59 h 170"/>
                  <a:gd name="T40" fmla="*/ 27 w 236"/>
                  <a:gd name="T41" fmla="*/ 54 h 170"/>
                  <a:gd name="T42" fmla="*/ 7 w 236"/>
                  <a:gd name="T43" fmla="*/ 45 h 170"/>
                  <a:gd name="T44" fmla="*/ 20 w 236"/>
                  <a:gd name="T45" fmla="*/ 42 h 170"/>
                  <a:gd name="T46" fmla="*/ 0 w 236"/>
                  <a:gd name="T47" fmla="*/ 32 h 170"/>
                  <a:gd name="T48" fmla="*/ 8 w 236"/>
                  <a:gd name="T49" fmla="*/ 11 h 170"/>
                  <a:gd name="T50" fmla="*/ 40 w 236"/>
                  <a:gd name="T51" fmla="*/ 3 h 170"/>
                  <a:gd name="T52" fmla="*/ 30 w 236"/>
                  <a:gd name="T53" fmla="*/ 21 h 170"/>
                  <a:gd name="T54" fmla="*/ 33 w 236"/>
                  <a:gd name="T55" fmla="*/ 31 h 170"/>
                  <a:gd name="T56" fmla="*/ 36 w 236"/>
                  <a:gd name="T57" fmla="*/ 17 h 170"/>
                  <a:gd name="T58" fmla="*/ 78 w 236"/>
                  <a:gd name="T59" fmla="*/ 19 h 170"/>
                  <a:gd name="T60" fmla="*/ 84 w 236"/>
                  <a:gd name="T61" fmla="*/ 22 h 170"/>
                  <a:gd name="T62" fmla="*/ 102 w 236"/>
                  <a:gd name="T63" fmla="*/ 18 h 170"/>
                  <a:gd name="T64" fmla="*/ 141 w 236"/>
                  <a:gd name="T65" fmla="*/ 36 h 170"/>
                  <a:gd name="T66" fmla="*/ 158 w 236"/>
                  <a:gd name="T67" fmla="*/ 42 h 170"/>
                  <a:gd name="T68" fmla="*/ 178 w 236"/>
                  <a:gd name="T69" fmla="*/ 55 h 170"/>
                  <a:gd name="T70" fmla="*/ 191 w 236"/>
                  <a:gd name="T71" fmla="*/ 62 h 170"/>
                  <a:gd name="T72" fmla="*/ 189 w 236"/>
                  <a:gd name="T73" fmla="*/ 67 h 170"/>
                  <a:gd name="T74" fmla="*/ 184 w 236"/>
                  <a:gd name="T75" fmla="*/ 76 h 170"/>
                  <a:gd name="T76" fmla="*/ 206 w 236"/>
                  <a:gd name="T77" fmla="*/ 88 h 170"/>
                  <a:gd name="T78" fmla="*/ 223 w 236"/>
                  <a:gd name="T79" fmla="*/ 100 h 170"/>
                  <a:gd name="T80" fmla="*/ 236 w 236"/>
                  <a:gd name="T81" fmla="*/ 108 h 170"/>
                  <a:gd name="T82" fmla="*/ 227 w 236"/>
                  <a:gd name="T83" fmla="*/ 116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36" h="170">
                    <a:moveTo>
                      <a:pt x="221" y="120"/>
                    </a:moveTo>
                    <a:cubicBezTo>
                      <a:pt x="221" y="123"/>
                      <a:pt x="220" y="128"/>
                      <a:pt x="217" y="128"/>
                    </a:cubicBezTo>
                    <a:cubicBezTo>
                      <a:pt x="203" y="128"/>
                      <a:pt x="202" y="108"/>
                      <a:pt x="188" y="108"/>
                    </a:cubicBezTo>
                    <a:cubicBezTo>
                      <a:pt x="187" y="108"/>
                      <a:pt x="183" y="111"/>
                      <a:pt x="183" y="111"/>
                    </a:cubicBezTo>
                    <a:cubicBezTo>
                      <a:pt x="185" y="113"/>
                      <a:pt x="186" y="112"/>
                      <a:pt x="188" y="112"/>
                    </a:cubicBezTo>
                    <a:cubicBezTo>
                      <a:pt x="188" y="115"/>
                      <a:pt x="188" y="115"/>
                      <a:pt x="188" y="115"/>
                    </a:cubicBezTo>
                    <a:cubicBezTo>
                      <a:pt x="187" y="116"/>
                      <a:pt x="185" y="116"/>
                      <a:pt x="184" y="115"/>
                    </a:cubicBezTo>
                    <a:cubicBezTo>
                      <a:pt x="184" y="120"/>
                      <a:pt x="184" y="120"/>
                      <a:pt x="184" y="120"/>
                    </a:cubicBezTo>
                    <a:cubicBezTo>
                      <a:pt x="188" y="120"/>
                      <a:pt x="188" y="120"/>
                      <a:pt x="188" y="120"/>
                    </a:cubicBezTo>
                    <a:cubicBezTo>
                      <a:pt x="188" y="123"/>
                      <a:pt x="192" y="130"/>
                      <a:pt x="194" y="131"/>
                    </a:cubicBezTo>
                    <a:cubicBezTo>
                      <a:pt x="200" y="133"/>
                      <a:pt x="202" y="129"/>
                      <a:pt x="202" y="134"/>
                    </a:cubicBezTo>
                    <a:cubicBezTo>
                      <a:pt x="205" y="134"/>
                      <a:pt x="205" y="134"/>
                      <a:pt x="207" y="134"/>
                    </a:cubicBezTo>
                    <a:cubicBezTo>
                      <a:pt x="207" y="139"/>
                      <a:pt x="207" y="139"/>
                      <a:pt x="207" y="140"/>
                    </a:cubicBezTo>
                    <a:cubicBezTo>
                      <a:pt x="207" y="142"/>
                      <a:pt x="212" y="143"/>
                      <a:pt x="212" y="146"/>
                    </a:cubicBezTo>
                    <a:cubicBezTo>
                      <a:pt x="212" y="149"/>
                      <a:pt x="209" y="155"/>
                      <a:pt x="208" y="158"/>
                    </a:cubicBezTo>
                    <a:cubicBezTo>
                      <a:pt x="203" y="157"/>
                      <a:pt x="184" y="150"/>
                      <a:pt x="181" y="146"/>
                    </a:cubicBezTo>
                    <a:cubicBezTo>
                      <a:pt x="177" y="146"/>
                      <a:pt x="177" y="146"/>
                      <a:pt x="177" y="146"/>
                    </a:cubicBezTo>
                    <a:cubicBezTo>
                      <a:pt x="182" y="152"/>
                      <a:pt x="198" y="158"/>
                      <a:pt x="198" y="166"/>
                    </a:cubicBezTo>
                    <a:cubicBezTo>
                      <a:pt x="198" y="168"/>
                      <a:pt x="196" y="170"/>
                      <a:pt x="195" y="170"/>
                    </a:cubicBezTo>
                    <a:cubicBezTo>
                      <a:pt x="194" y="170"/>
                      <a:pt x="193" y="167"/>
                      <a:pt x="192" y="166"/>
                    </a:cubicBezTo>
                    <a:cubicBezTo>
                      <a:pt x="184" y="162"/>
                      <a:pt x="178" y="164"/>
                      <a:pt x="171" y="160"/>
                    </a:cubicBezTo>
                    <a:cubicBezTo>
                      <a:pt x="164" y="156"/>
                      <a:pt x="147" y="156"/>
                      <a:pt x="152" y="147"/>
                    </a:cubicBezTo>
                    <a:cubicBezTo>
                      <a:pt x="142" y="143"/>
                      <a:pt x="138" y="137"/>
                      <a:pt x="130" y="133"/>
                    </a:cubicBezTo>
                    <a:cubicBezTo>
                      <a:pt x="128" y="135"/>
                      <a:pt x="126" y="137"/>
                      <a:pt x="124" y="137"/>
                    </a:cubicBezTo>
                    <a:cubicBezTo>
                      <a:pt x="121" y="137"/>
                      <a:pt x="122" y="135"/>
                      <a:pt x="119" y="135"/>
                    </a:cubicBezTo>
                    <a:cubicBezTo>
                      <a:pt x="115" y="135"/>
                      <a:pt x="114" y="139"/>
                      <a:pt x="110" y="139"/>
                    </a:cubicBezTo>
                    <a:cubicBezTo>
                      <a:pt x="107" y="139"/>
                      <a:pt x="98" y="135"/>
                      <a:pt x="98" y="131"/>
                    </a:cubicBezTo>
                    <a:cubicBezTo>
                      <a:pt x="98" y="128"/>
                      <a:pt x="105" y="123"/>
                      <a:pt x="109" y="123"/>
                    </a:cubicBezTo>
                    <a:cubicBezTo>
                      <a:pt x="115" y="123"/>
                      <a:pt x="119" y="123"/>
                      <a:pt x="122" y="123"/>
                    </a:cubicBezTo>
                    <a:cubicBezTo>
                      <a:pt x="124" y="123"/>
                      <a:pt x="131" y="122"/>
                      <a:pt x="135" y="119"/>
                    </a:cubicBezTo>
                    <a:cubicBezTo>
                      <a:pt x="133" y="119"/>
                      <a:pt x="130" y="116"/>
                      <a:pt x="130" y="113"/>
                    </a:cubicBezTo>
                    <a:cubicBezTo>
                      <a:pt x="130" y="108"/>
                      <a:pt x="135" y="111"/>
                      <a:pt x="137" y="109"/>
                    </a:cubicBezTo>
                    <a:cubicBezTo>
                      <a:pt x="139" y="106"/>
                      <a:pt x="145" y="100"/>
                      <a:pt x="145" y="96"/>
                    </a:cubicBezTo>
                    <a:cubicBezTo>
                      <a:pt x="145" y="89"/>
                      <a:pt x="127" y="75"/>
                      <a:pt x="121" y="75"/>
                    </a:cubicBezTo>
                    <a:cubicBezTo>
                      <a:pt x="117" y="75"/>
                      <a:pt x="115" y="78"/>
                      <a:pt x="112" y="78"/>
                    </a:cubicBezTo>
                    <a:cubicBezTo>
                      <a:pt x="111" y="78"/>
                      <a:pt x="109" y="75"/>
                      <a:pt x="109" y="75"/>
                    </a:cubicBezTo>
                    <a:cubicBezTo>
                      <a:pt x="109" y="72"/>
                      <a:pt x="115" y="71"/>
                      <a:pt x="116" y="71"/>
                    </a:cubicBezTo>
                    <a:cubicBezTo>
                      <a:pt x="114" y="68"/>
                      <a:pt x="98" y="55"/>
                      <a:pt x="95" y="55"/>
                    </a:cubicBezTo>
                    <a:cubicBezTo>
                      <a:pt x="91" y="55"/>
                      <a:pt x="87" y="66"/>
                      <a:pt x="82" y="66"/>
                    </a:cubicBezTo>
                    <a:cubicBezTo>
                      <a:pt x="78" y="66"/>
                      <a:pt x="79" y="61"/>
                      <a:pt x="79" y="59"/>
                    </a:cubicBezTo>
                    <a:cubicBezTo>
                      <a:pt x="70" y="59"/>
                      <a:pt x="49" y="59"/>
                      <a:pt x="36" y="59"/>
                    </a:cubicBezTo>
                    <a:cubicBezTo>
                      <a:pt x="33" y="59"/>
                      <a:pt x="29" y="56"/>
                      <a:pt x="27" y="54"/>
                    </a:cubicBezTo>
                    <a:cubicBezTo>
                      <a:pt x="13" y="54"/>
                      <a:pt x="13" y="54"/>
                      <a:pt x="13" y="54"/>
                    </a:cubicBezTo>
                    <a:cubicBezTo>
                      <a:pt x="12" y="50"/>
                      <a:pt x="8" y="49"/>
                      <a:pt x="7" y="45"/>
                    </a:cubicBezTo>
                    <a:cubicBezTo>
                      <a:pt x="11" y="44"/>
                      <a:pt x="15" y="45"/>
                      <a:pt x="20" y="46"/>
                    </a:cubicBezTo>
                    <a:cubicBezTo>
                      <a:pt x="20" y="42"/>
                      <a:pt x="20" y="42"/>
                      <a:pt x="20" y="42"/>
                    </a:cubicBezTo>
                    <a:cubicBezTo>
                      <a:pt x="17" y="40"/>
                      <a:pt x="4" y="39"/>
                      <a:pt x="4" y="39"/>
                    </a:cubicBezTo>
                    <a:cubicBezTo>
                      <a:pt x="4" y="39"/>
                      <a:pt x="0" y="34"/>
                      <a:pt x="0" y="32"/>
                    </a:cubicBezTo>
                    <a:cubicBezTo>
                      <a:pt x="0" y="24"/>
                      <a:pt x="1" y="22"/>
                      <a:pt x="6" y="19"/>
                    </a:cubicBezTo>
                    <a:cubicBezTo>
                      <a:pt x="8" y="17"/>
                      <a:pt x="6" y="12"/>
                      <a:pt x="8" y="11"/>
                    </a:cubicBezTo>
                    <a:cubicBezTo>
                      <a:pt x="13" y="5"/>
                      <a:pt x="21" y="0"/>
                      <a:pt x="31" y="0"/>
                    </a:cubicBezTo>
                    <a:cubicBezTo>
                      <a:pt x="31" y="0"/>
                      <a:pt x="40" y="3"/>
                      <a:pt x="40" y="3"/>
                    </a:cubicBezTo>
                    <a:cubicBezTo>
                      <a:pt x="37" y="9"/>
                      <a:pt x="28" y="9"/>
                      <a:pt x="28" y="18"/>
                    </a:cubicBezTo>
                    <a:cubicBezTo>
                      <a:pt x="28" y="20"/>
                      <a:pt x="29" y="21"/>
                      <a:pt x="30" y="21"/>
                    </a:cubicBezTo>
                    <a:cubicBezTo>
                      <a:pt x="29" y="23"/>
                      <a:pt x="30" y="26"/>
                      <a:pt x="30" y="26"/>
                    </a:cubicBezTo>
                    <a:cubicBezTo>
                      <a:pt x="30" y="28"/>
                      <a:pt x="29" y="31"/>
                      <a:pt x="33" y="31"/>
                    </a:cubicBezTo>
                    <a:cubicBezTo>
                      <a:pt x="35" y="31"/>
                      <a:pt x="39" y="27"/>
                      <a:pt x="39" y="25"/>
                    </a:cubicBezTo>
                    <a:cubicBezTo>
                      <a:pt x="39" y="22"/>
                      <a:pt x="36" y="20"/>
                      <a:pt x="36" y="17"/>
                    </a:cubicBezTo>
                    <a:cubicBezTo>
                      <a:pt x="36" y="6"/>
                      <a:pt x="55" y="3"/>
                      <a:pt x="66" y="3"/>
                    </a:cubicBezTo>
                    <a:cubicBezTo>
                      <a:pt x="74" y="3"/>
                      <a:pt x="78" y="13"/>
                      <a:pt x="78" y="19"/>
                    </a:cubicBezTo>
                    <a:cubicBezTo>
                      <a:pt x="78" y="20"/>
                      <a:pt x="76" y="25"/>
                      <a:pt x="78" y="25"/>
                    </a:cubicBezTo>
                    <a:cubicBezTo>
                      <a:pt x="80" y="25"/>
                      <a:pt x="81" y="22"/>
                      <a:pt x="84" y="22"/>
                    </a:cubicBezTo>
                    <a:cubicBezTo>
                      <a:pt x="87" y="22"/>
                      <a:pt x="88" y="25"/>
                      <a:pt x="90" y="25"/>
                    </a:cubicBezTo>
                    <a:cubicBezTo>
                      <a:pt x="95" y="25"/>
                      <a:pt x="97" y="18"/>
                      <a:pt x="102" y="18"/>
                    </a:cubicBezTo>
                    <a:cubicBezTo>
                      <a:pt x="107" y="18"/>
                      <a:pt x="119" y="20"/>
                      <a:pt x="123" y="22"/>
                    </a:cubicBezTo>
                    <a:cubicBezTo>
                      <a:pt x="130" y="27"/>
                      <a:pt x="132" y="36"/>
                      <a:pt x="141" y="36"/>
                    </a:cubicBezTo>
                    <a:cubicBezTo>
                      <a:pt x="145" y="36"/>
                      <a:pt x="146" y="36"/>
                      <a:pt x="148" y="36"/>
                    </a:cubicBezTo>
                    <a:cubicBezTo>
                      <a:pt x="151" y="36"/>
                      <a:pt x="159" y="37"/>
                      <a:pt x="158" y="42"/>
                    </a:cubicBezTo>
                    <a:cubicBezTo>
                      <a:pt x="165" y="45"/>
                      <a:pt x="170" y="49"/>
                      <a:pt x="178" y="50"/>
                    </a:cubicBezTo>
                    <a:cubicBezTo>
                      <a:pt x="178" y="55"/>
                      <a:pt x="178" y="55"/>
                      <a:pt x="178" y="55"/>
                    </a:cubicBezTo>
                    <a:cubicBezTo>
                      <a:pt x="179" y="55"/>
                      <a:pt x="183" y="55"/>
                      <a:pt x="183" y="55"/>
                    </a:cubicBezTo>
                    <a:cubicBezTo>
                      <a:pt x="187" y="55"/>
                      <a:pt x="189" y="58"/>
                      <a:pt x="191" y="62"/>
                    </a:cubicBezTo>
                    <a:cubicBezTo>
                      <a:pt x="187" y="63"/>
                      <a:pt x="183" y="63"/>
                      <a:pt x="181" y="66"/>
                    </a:cubicBezTo>
                    <a:cubicBezTo>
                      <a:pt x="186" y="67"/>
                      <a:pt x="187" y="67"/>
                      <a:pt x="189" y="67"/>
                    </a:cubicBezTo>
                    <a:cubicBezTo>
                      <a:pt x="191" y="67"/>
                      <a:pt x="193" y="67"/>
                      <a:pt x="194" y="69"/>
                    </a:cubicBezTo>
                    <a:cubicBezTo>
                      <a:pt x="189" y="71"/>
                      <a:pt x="187" y="71"/>
                      <a:pt x="184" y="76"/>
                    </a:cubicBezTo>
                    <a:cubicBezTo>
                      <a:pt x="187" y="77"/>
                      <a:pt x="188" y="78"/>
                      <a:pt x="192" y="78"/>
                    </a:cubicBezTo>
                    <a:cubicBezTo>
                      <a:pt x="193" y="85"/>
                      <a:pt x="200" y="88"/>
                      <a:pt x="206" y="88"/>
                    </a:cubicBezTo>
                    <a:cubicBezTo>
                      <a:pt x="207" y="93"/>
                      <a:pt x="208" y="98"/>
                      <a:pt x="213" y="98"/>
                    </a:cubicBezTo>
                    <a:cubicBezTo>
                      <a:pt x="219" y="98"/>
                      <a:pt x="221" y="94"/>
                      <a:pt x="223" y="100"/>
                    </a:cubicBezTo>
                    <a:cubicBezTo>
                      <a:pt x="224" y="101"/>
                      <a:pt x="227" y="101"/>
                      <a:pt x="228" y="101"/>
                    </a:cubicBezTo>
                    <a:cubicBezTo>
                      <a:pt x="233" y="101"/>
                      <a:pt x="236" y="103"/>
                      <a:pt x="236" y="108"/>
                    </a:cubicBezTo>
                    <a:cubicBezTo>
                      <a:pt x="236" y="111"/>
                      <a:pt x="231" y="112"/>
                      <a:pt x="227" y="112"/>
                    </a:cubicBezTo>
                    <a:cubicBezTo>
                      <a:pt x="227" y="116"/>
                      <a:pt x="227" y="115"/>
                      <a:pt x="227" y="116"/>
                    </a:cubicBezTo>
                    <a:cubicBezTo>
                      <a:pt x="227" y="117"/>
                      <a:pt x="226" y="120"/>
                      <a:pt x="221" y="12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0" name="Freeform 137">
                <a:extLst>
                  <a:ext uri="{FF2B5EF4-FFF2-40B4-BE49-F238E27FC236}">
                    <a16:creationId xmlns:a16="http://schemas.microsoft.com/office/drawing/2014/main" id="{D6E994B7-82E3-418F-A1B6-4B415E8842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6476" y="3009312"/>
                <a:ext cx="14285" cy="15583"/>
              </a:xfrm>
              <a:custGeom>
                <a:avLst/>
                <a:gdLst>
                  <a:gd name="T0" fmla="*/ 6 w 6"/>
                  <a:gd name="T1" fmla="*/ 3 h 6"/>
                  <a:gd name="T2" fmla="*/ 0 w 6"/>
                  <a:gd name="T3" fmla="*/ 3 h 6"/>
                  <a:gd name="T4" fmla="*/ 6 w 6"/>
                  <a:gd name="T5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6">
                    <a:moveTo>
                      <a:pt x="6" y="3"/>
                    </a:moveTo>
                    <a:cubicBezTo>
                      <a:pt x="3" y="6"/>
                      <a:pt x="2" y="6"/>
                      <a:pt x="0" y="3"/>
                    </a:cubicBezTo>
                    <a:cubicBezTo>
                      <a:pt x="2" y="0"/>
                      <a:pt x="3" y="2"/>
                      <a:pt x="6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1" name="Freeform 138">
                <a:extLst>
                  <a:ext uri="{FF2B5EF4-FFF2-40B4-BE49-F238E27FC236}">
                    <a16:creationId xmlns:a16="http://schemas.microsoft.com/office/drawing/2014/main" id="{0DC84A24-A72A-4455-9DC3-9E02AA90EB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0514" y="2924904"/>
                <a:ext cx="15583" cy="14285"/>
              </a:xfrm>
              <a:custGeom>
                <a:avLst/>
                <a:gdLst>
                  <a:gd name="T0" fmla="*/ 1 w 6"/>
                  <a:gd name="T1" fmla="*/ 1 h 6"/>
                  <a:gd name="T2" fmla="*/ 6 w 6"/>
                  <a:gd name="T3" fmla="*/ 6 h 6"/>
                  <a:gd name="T4" fmla="*/ 1 w 6"/>
                  <a:gd name="T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6">
                    <a:moveTo>
                      <a:pt x="1" y="1"/>
                    </a:moveTo>
                    <a:cubicBezTo>
                      <a:pt x="4" y="0"/>
                      <a:pt x="4" y="3"/>
                      <a:pt x="6" y="6"/>
                    </a:cubicBezTo>
                    <a:cubicBezTo>
                      <a:pt x="3" y="6"/>
                      <a:pt x="0" y="3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2" name="Freeform 139">
                <a:extLst>
                  <a:ext uri="{FF2B5EF4-FFF2-40B4-BE49-F238E27FC236}">
                    <a16:creationId xmlns:a16="http://schemas.microsoft.com/office/drawing/2014/main" id="{2DFACE09-1242-48DC-9982-0D5F73AF83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9488" y="2193796"/>
                <a:ext cx="645400" cy="337634"/>
              </a:xfrm>
              <a:custGeom>
                <a:avLst/>
                <a:gdLst>
                  <a:gd name="T0" fmla="*/ 201 w 252"/>
                  <a:gd name="T1" fmla="*/ 10 h 132"/>
                  <a:gd name="T2" fmla="*/ 229 w 252"/>
                  <a:gd name="T3" fmla="*/ 6 h 132"/>
                  <a:gd name="T4" fmla="*/ 252 w 252"/>
                  <a:gd name="T5" fmla="*/ 18 h 132"/>
                  <a:gd name="T6" fmla="*/ 204 w 252"/>
                  <a:gd name="T7" fmla="*/ 33 h 132"/>
                  <a:gd name="T8" fmla="*/ 193 w 252"/>
                  <a:gd name="T9" fmla="*/ 48 h 132"/>
                  <a:gd name="T10" fmla="*/ 151 w 252"/>
                  <a:gd name="T11" fmla="*/ 71 h 132"/>
                  <a:gd name="T12" fmla="*/ 141 w 252"/>
                  <a:gd name="T13" fmla="*/ 77 h 132"/>
                  <a:gd name="T14" fmla="*/ 141 w 252"/>
                  <a:gd name="T15" fmla="*/ 89 h 132"/>
                  <a:gd name="T16" fmla="*/ 114 w 252"/>
                  <a:gd name="T17" fmla="*/ 102 h 132"/>
                  <a:gd name="T18" fmla="*/ 104 w 252"/>
                  <a:gd name="T19" fmla="*/ 120 h 132"/>
                  <a:gd name="T20" fmla="*/ 115 w 252"/>
                  <a:gd name="T21" fmla="*/ 122 h 132"/>
                  <a:gd name="T22" fmla="*/ 83 w 252"/>
                  <a:gd name="T23" fmla="*/ 128 h 132"/>
                  <a:gd name="T24" fmla="*/ 53 w 252"/>
                  <a:gd name="T25" fmla="*/ 131 h 132"/>
                  <a:gd name="T26" fmla="*/ 22 w 252"/>
                  <a:gd name="T27" fmla="*/ 128 h 132"/>
                  <a:gd name="T28" fmla="*/ 40 w 252"/>
                  <a:gd name="T29" fmla="*/ 114 h 132"/>
                  <a:gd name="T30" fmla="*/ 38 w 252"/>
                  <a:gd name="T31" fmla="*/ 103 h 132"/>
                  <a:gd name="T32" fmla="*/ 61 w 252"/>
                  <a:gd name="T33" fmla="*/ 111 h 132"/>
                  <a:gd name="T34" fmla="*/ 44 w 252"/>
                  <a:gd name="T35" fmla="*/ 96 h 132"/>
                  <a:gd name="T36" fmla="*/ 36 w 252"/>
                  <a:gd name="T37" fmla="*/ 98 h 132"/>
                  <a:gd name="T38" fmla="*/ 45 w 252"/>
                  <a:gd name="T39" fmla="*/ 85 h 132"/>
                  <a:gd name="T40" fmla="*/ 41 w 252"/>
                  <a:gd name="T41" fmla="*/ 63 h 132"/>
                  <a:gd name="T42" fmla="*/ 44 w 252"/>
                  <a:gd name="T43" fmla="*/ 58 h 132"/>
                  <a:gd name="T44" fmla="*/ 64 w 252"/>
                  <a:gd name="T45" fmla="*/ 58 h 132"/>
                  <a:gd name="T46" fmla="*/ 71 w 252"/>
                  <a:gd name="T47" fmla="*/ 59 h 132"/>
                  <a:gd name="T48" fmla="*/ 87 w 252"/>
                  <a:gd name="T49" fmla="*/ 56 h 132"/>
                  <a:gd name="T50" fmla="*/ 97 w 252"/>
                  <a:gd name="T51" fmla="*/ 48 h 132"/>
                  <a:gd name="T52" fmla="*/ 65 w 252"/>
                  <a:gd name="T53" fmla="*/ 52 h 132"/>
                  <a:gd name="T54" fmla="*/ 48 w 252"/>
                  <a:gd name="T55" fmla="*/ 50 h 132"/>
                  <a:gd name="T56" fmla="*/ 38 w 252"/>
                  <a:gd name="T57" fmla="*/ 52 h 132"/>
                  <a:gd name="T58" fmla="*/ 30 w 252"/>
                  <a:gd name="T59" fmla="*/ 43 h 132"/>
                  <a:gd name="T60" fmla="*/ 34 w 252"/>
                  <a:gd name="T61" fmla="*/ 34 h 132"/>
                  <a:gd name="T62" fmla="*/ 17 w 252"/>
                  <a:gd name="T63" fmla="*/ 39 h 132"/>
                  <a:gd name="T64" fmla="*/ 20 w 252"/>
                  <a:gd name="T65" fmla="*/ 32 h 132"/>
                  <a:gd name="T66" fmla="*/ 7 w 252"/>
                  <a:gd name="T67" fmla="*/ 34 h 132"/>
                  <a:gd name="T68" fmla="*/ 29 w 252"/>
                  <a:gd name="T69" fmla="*/ 23 h 132"/>
                  <a:gd name="T70" fmla="*/ 38 w 252"/>
                  <a:gd name="T71" fmla="*/ 21 h 132"/>
                  <a:gd name="T72" fmla="*/ 68 w 252"/>
                  <a:gd name="T73" fmla="*/ 21 h 132"/>
                  <a:gd name="T74" fmla="*/ 89 w 252"/>
                  <a:gd name="T75" fmla="*/ 7 h 132"/>
                  <a:gd name="T76" fmla="*/ 128 w 252"/>
                  <a:gd name="T77" fmla="*/ 4 h 132"/>
                  <a:gd name="T78" fmla="*/ 143 w 252"/>
                  <a:gd name="T79" fmla="*/ 5 h 132"/>
                  <a:gd name="T80" fmla="*/ 160 w 252"/>
                  <a:gd name="T81" fmla="*/ 2 h 132"/>
                  <a:gd name="T82" fmla="*/ 206 w 252"/>
                  <a:gd name="T83" fmla="*/ 7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52" h="132">
                    <a:moveTo>
                      <a:pt x="206" y="7"/>
                    </a:moveTo>
                    <a:cubicBezTo>
                      <a:pt x="204" y="9"/>
                      <a:pt x="203" y="10"/>
                      <a:pt x="201" y="10"/>
                    </a:cubicBezTo>
                    <a:cubicBezTo>
                      <a:pt x="223" y="4"/>
                      <a:pt x="223" y="4"/>
                      <a:pt x="223" y="4"/>
                    </a:cubicBezTo>
                    <a:cubicBezTo>
                      <a:pt x="225" y="5"/>
                      <a:pt x="227" y="5"/>
                      <a:pt x="229" y="6"/>
                    </a:cubicBezTo>
                    <a:cubicBezTo>
                      <a:pt x="232" y="7"/>
                      <a:pt x="232" y="9"/>
                      <a:pt x="234" y="11"/>
                    </a:cubicBezTo>
                    <a:cubicBezTo>
                      <a:pt x="237" y="14"/>
                      <a:pt x="252" y="13"/>
                      <a:pt x="252" y="18"/>
                    </a:cubicBezTo>
                    <a:cubicBezTo>
                      <a:pt x="252" y="22"/>
                      <a:pt x="247" y="21"/>
                      <a:pt x="245" y="22"/>
                    </a:cubicBezTo>
                    <a:cubicBezTo>
                      <a:pt x="234" y="31"/>
                      <a:pt x="219" y="26"/>
                      <a:pt x="204" y="33"/>
                    </a:cubicBezTo>
                    <a:cubicBezTo>
                      <a:pt x="207" y="36"/>
                      <a:pt x="219" y="34"/>
                      <a:pt x="226" y="34"/>
                    </a:cubicBezTo>
                    <a:cubicBezTo>
                      <a:pt x="219" y="41"/>
                      <a:pt x="203" y="45"/>
                      <a:pt x="193" y="48"/>
                    </a:cubicBezTo>
                    <a:cubicBezTo>
                      <a:pt x="181" y="52"/>
                      <a:pt x="175" y="63"/>
                      <a:pt x="166" y="70"/>
                    </a:cubicBezTo>
                    <a:cubicBezTo>
                      <a:pt x="162" y="73"/>
                      <a:pt x="156" y="69"/>
                      <a:pt x="151" y="71"/>
                    </a:cubicBezTo>
                    <a:cubicBezTo>
                      <a:pt x="145" y="73"/>
                      <a:pt x="138" y="73"/>
                      <a:pt x="133" y="77"/>
                    </a:cubicBezTo>
                    <a:cubicBezTo>
                      <a:pt x="141" y="77"/>
                      <a:pt x="141" y="77"/>
                      <a:pt x="141" y="77"/>
                    </a:cubicBezTo>
                    <a:cubicBezTo>
                      <a:pt x="142" y="83"/>
                      <a:pt x="138" y="83"/>
                      <a:pt x="133" y="82"/>
                    </a:cubicBezTo>
                    <a:cubicBezTo>
                      <a:pt x="136" y="84"/>
                      <a:pt x="139" y="85"/>
                      <a:pt x="141" y="89"/>
                    </a:cubicBezTo>
                    <a:cubicBezTo>
                      <a:pt x="135" y="92"/>
                      <a:pt x="133" y="99"/>
                      <a:pt x="128" y="102"/>
                    </a:cubicBezTo>
                    <a:cubicBezTo>
                      <a:pt x="116" y="102"/>
                      <a:pt x="116" y="102"/>
                      <a:pt x="114" y="102"/>
                    </a:cubicBezTo>
                    <a:cubicBezTo>
                      <a:pt x="114" y="104"/>
                      <a:pt x="116" y="105"/>
                      <a:pt x="116" y="106"/>
                    </a:cubicBezTo>
                    <a:cubicBezTo>
                      <a:pt x="116" y="116"/>
                      <a:pt x="104" y="110"/>
                      <a:pt x="104" y="120"/>
                    </a:cubicBezTo>
                    <a:cubicBezTo>
                      <a:pt x="108" y="120"/>
                      <a:pt x="109" y="120"/>
                      <a:pt x="111" y="120"/>
                    </a:cubicBezTo>
                    <a:cubicBezTo>
                      <a:pt x="112" y="120"/>
                      <a:pt x="115" y="120"/>
                      <a:pt x="115" y="122"/>
                    </a:cubicBezTo>
                    <a:cubicBezTo>
                      <a:pt x="115" y="127"/>
                      <a:pt x="99" y="132"/>
                      <a:pt x="92" y="132"/>
                    </a:cubicBezTo>
                    <a:cubicBezTo>
                      <a:pt x="86" y="132"/>
                      <a:pt x="89" y="128"/>
                      <a:pt x="83" y="128"/>
                    </a:cubicBezTo>
                    <a:cubicBezTo>
                      <a:pt x="75" y="128"/>
                      <a:pt x="68" y="128"/>
                      <a:pt x="61" y="128"/>
                    </a:cubicBezTo>
                    <a:cubicBezTo>
                      <a:pt x="59" y="128"/>
                      <a:pt x="57" y="131"/>
                      <a:pt x="53" y="131"/>
                    </a:cubicBezTo>
                    <a:cubicBezTo>
                      <a:pt x="43" y="131"/>
                      <a:pt x="35" y="128"/>
                      <a:pt x="25" y="125"/>
                    </a:cubicBezTo>
                    <a:cubicBezTo>
                      <a:pt x="25" y="127"/>
                      <a:pt x="23" y="128"/>
                      <a:pt x="22" y="128"/>
                    </a:cubicBezTo>
                    <a:cubicBezTo>
                      <a:pt x="20" y="128"/>
                      <a:pt x="19" y="127"/>
                      <a:pt x="19" y="126"/>
                    </a:cubicBezTo>
                    <a:cubicBezTo>
                      <a:pt x="19" y="114"/>
                      <a:pt x="34" y="118"/>
                      <a:pt x="40" y="114"/>
                    </a:cubicBezTo>
                    <a:cubicBezTo>
                      <a:pt x="37" y="112"/>
                      <a:pt x="31" y="111"/>
                      <a:pt x="31" y="106"/>
                    </a:cubicBezTo>
                    <a:cubicBezTo>
                      <a:pt x="31" y="102"/>
                      <a:pt x="35" y="103"/>
                      <a:pt x="38" y="103"/>
                    </a:cubicBezTo>
                    <a:cubicBezTo>
                      <a:pt x="47" y="103"/>
                      <a:pt x="50" y="108"/>
                      <a:pt x="56" y="111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57" y="107"/>
                      <a:pt x="48" y="103"/>
                      <a:pt x="48" y="96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2" y="97"/>
                      <a:pt x="42" y="97"/>
                      <a:pt x="41" y="98"/>
                    </a:cubicBezTo>
                    <a:cubicBezTo>
                      <a:pt x="36" y="98"/>
                      <a:pt x="36" y="98"/>
                      <a:pt x="36" y="98"/>
                    </a:cubicBezTo>
                    <a:cubicBezTo>
                      <a:pt x="36" y="95"/>
                      <a:pt x="36" y="95"/>
                      <a:pt x="36" y="95"/>
                    </a:cubicBezTo>
                    <a:cubicBezTo>
                      <a:pt x="39" y="90"/>
                      <a:pt x="41" y="87"/>
                      <a:pt x="45" y="85"/>
                    </a:cubicBezTo>
                    <a:cubicBezTo>
                      <a:pt x="52" y="83"/>
                      <a:pt x="61" y="86"/>
                      <a:pt x="61" y="78"/>
                    </a:cubicBezTo>
                    <a:cubicBezTo>
                      <a:pt x="61" y="69"/>
                      <a:pt x="41" y="69"/>
                      <a:pt x="41" y="63"/>
                    </a:cubicBezTo>
                    <a:cubicBezTo>
                      <a:pt x="41" y="61"/>
                      <a:pt x="46" y="61"/>
                      <a:pt x="48" y="61"/>
                    </a:cubicBezTo>
                    <a:cubicBezTo>
                      <a:pt x="45" y="61"/>
                      <a:pt x="45" y="60"/>
                      <a:pt x="44" y="58"/>
                    </a:cubicBezTo>
                    <a:cubicBezTo>
                      <a:pt x="46" y="57"/>
                      <a:pt x="47" y="58"/>
                      <a:pt x="48" y="58"/>
                    </a:cubicBezTo>
                    <a:cubicBezTo>
                      <a:pt x="52" y="58"/>
                      <a:pt x="58" y="56"/>
                      <a:pt x="64" y="58"/>
                    </a:cubicBezTo>
                    <a:cubicBezTo>
                      <a:pt x="71" y="61"/>
                      <a:pt x="73" y="69"/>
                      <a:pt x="81" y="68"/>
                    </a:cubicBezTo>
                    <a:cubicBezTo>
                      <a:pt x="80" y="67"/>
                      <a:pt x="71" y="61"/>
                      <a:pt x="71" y="59"/>
                    </a:cubicBezTo>
                    <a:cubicBezTo>
                      <a:pt x="71" y="58"/>
                      <a:pt x="72" y="57"/>
                      <a:pt x="73" y="56"/>
                    </a:cubicBezTo>
                    <a:cubicBezTo>
                      <a:pt x="87" y="56"/>
                      <a:pt x="87" y="56"/>
                      <a:pt x="87" y="56"/>
                    </a:cubicBezTo>
                    <a:cubicBezTo>
                      <a:pt x="93" y="54"/>
                      <a:pt x="97" y="52"/>
                      <a:pt x="101" y="48"/>
                    </a:cubicBezTo>
                    <a:cubicBezTo>
                      <a:pt x="97" y="48"/>
                      <a:pt x="97" y="48"/>
                      <a:pt x="97" y="48"/>
                    </a:cubicBezTo>
                    <a:cubicBezTo>
                      <a:pt x="91" y="53"/>
                      <a:pt x="84" y="55"/>
                      <a:pt x="75" y="55"/>
                    </a:cubicBezTo>
                    <a:cubicBezTo>
                      <a:pt x="70" y="55"/>
                      <a:pt x="68" y="52"/>
                      <a:pt x="65" y="52"/>
                    </a:cubicBezTo>
                    <a:cubicBezTo>
                      <a:pt x="63" y="52"/>
                      <a:pt x="62" y="55"/>
                      <a:pt x="59" y="55"/>
                    </a:cubicBezTo>
                    <a:cubicBezTo>
                      <a:pt x="54" y="55"/>
                      <a:pt x="46" y="53"/>
                      <a:pt x="48" y="50"/>
                    </a:cubicBezTo>
                    <a:cubicBezTo>
                      <a:pt x="44" y="50"/>
                      <a:pt x="44" y="50"/>
                      <a:pt x="44" y="50"/>
                    </a:cubicBezTo>
                    <a:cubicBezTo>
                      <a:pt x="42" y="51"/>
                      <a:pt x="40" y="52"/>
                      <a:pt x="38" y="52"/>
                    </a:cubicBezTo>
                    <a:cubicBezTo>
                      <a:pt x="32" y="52"/>
                      <a:pt x="24" y="49"/>
                      <a:pt x="22" y="46"/>
                    </a:cubicBezTo>
                    <a:cubicBezTo>
                      <a:pt x="24" y="45"/>
                      <a:pt x="26" y="44"/>
                      <a:pt x="30" y="43"/>
                    </a:cubicBezTo>
                    <a:cubicBezTo>
                      <a:pt x="24" y="43"/>
                      <a:pt x="19" y="43"/>
                      <a:pt x="16" y="43"/>
                    </a:cubicBezTo>
                    <a:cubicBezTo>
                      <a:pt x="19" y="36"/>
                      <a:pt x="27" y="37"/>
                      <a:pt x="34" y="34"/>
                    </a:cubicBezTo>
                    <a:cubicBezTo>
                      <a:pt x="31" y="34"/>
                      <a:pt x="31" y="34"/>
                      <a:pt x="28" y="34"/>
                    </a:cubicBezTo>
                    <a:cubicBezTo>
                      <a:pt x="23" y="34"/>
                      <a:pt x="22" y="39"/>
                      <a:pt x="17" y="39"/>
                    </a:cubicBezTo>
                    <a:cubicBezTo>
                      <a:pt x="15" y="39"/>
                      <a:pt x="12" y="37"/>
                      <a:pt x="12" y="37"/>
                    </a:cubicBezTo>
                    <a:cubicBezTo>
                      <a:pt x="15" y="34"/>
                      <a:pt x="16" y="33"/>
                      <a:pt x="20" y="32"/>
                    </a:cubicBezTo>
                    <a:cubicBezTo>
                      <a:pt x="11" y="32"/>
                      <a:pt x="11" y="32"/>
                      <a:pt x="11" y="32"/>
                    </a:cubicBezTo>
                    <a:cubicBezTo>
                      <a:pt x="9" y="32"/>
                      <a:pt x="8" y="33"/>
                      <a:pt x="7" y="34"/>
                    </a:cubicBezTo>
                    <a:cubicBezTo>
                      <a:pt x="6" y="34"/>
                      <a:pt x="2" y="34"/>
                      <a:pt x="0" y="34"/>
                    </a:cubicBezTo>
                    <a:cubicBezTo>
                      <a:pt x="2" y="27"/>
                      <a:pt x="21" y="23"/>
                      <a:pt x="29" y="23"/>
                    </a:cubicBezTo>
                    <a:cubicBezTo>
                      <a:pt x="33" y="23"/>
                      <a:pt x="35" y="23"/>
                      <a:pt x="35" y="23"/>
                    </a:cubicBezTo>
                    <a:cubicBezTo>
                      <a:pt x="37" y="23"/>
                      <a:pt x="38" y="22"/>
                      <a:pt x="38" y="21"/>
                    </a:cubicBezTo>
                    <a:cubicBezTo>
                      <a:pt x="47" y="21"/>
                      <a:pt x="43" y="15"/>
                      <a:pt x="49" y="15"/>
                    </a:cubicBezTo>
                    <a:cubicBezTo>
                      <a:pt x="55" y="15"/>
                      <a:pt x="66" y="20"/>
                      <a:pt x="68" y="21"/>
                    </a:cubicBezTo>
                    <a:cubicBezTo>
                      <a:pt x="71" y="14"/>
                      <a:pt x="75" y="8"/>
                      <a:pt x="83" y="8"/>
                    </a:cubicBezTo>
                    <a:cubicBezTo>
                      <a:pt x="88" y="8"/>
                      <a:pt x="85" y="11"/>
                      <a:pt x="89" y="7"/>
                    </a:cubicBezTo>
                    <a:cubicBezTo>
                      <a:pt x="90" y="5"/>
                      <a:pt x="92" y="4"/>
                      <a:pt x="95" y="4"/>
                    </a:cubicBezTo>
                    <a:cubicBezTo>
                      <a:pt x="110" y="4"/>
                      <a:pt x="113" y="4"/>
                      <a:pt x="128" y="4"/>
                    </a:cubicBezTo>
                    <a:cubicBezTo>
                      <a:pt x="129" y="3"/>
                      <a:pt x="130" y="2"/>
                      <a:pt x="132" y="2"/>
                    </a:cubicBezTo>
                    <a:cubicBezTo>
                      <a:pt x="137" y="2"/>
                      <a:pt x="138" y="5"/>
                      <a:pt x="143" y="5"/>
                    </a:cubicBezTo>
                    <a:cubicBezTo>
                      <a:pt x="147" y="5"/>
                      <a:pt x="148" y="0"/>
                      <a:pt x="152" y="0"/>
                    </a:cubicBezTo>
                    <a:cubicBezTo>
                      <a:pt x="156" y="0"/>
                      <a:pt x="158" y="2"/>
                      <a:pt x="160" y="2"/>
                    </a:cubicBezTo>
                    <a:cubicBezTo>
                      <a:pt x="164" y="2"/>
                      <a:pt x="165" y="2"/>
                      <a:pt x="168" y="2"/>
                    </a:cubicBezTo>
                    <a:cubicBezTo>
                      <a:pt x="175" y="2"/>
                      <a:pt x="200" y="1"/>
                      <a:pt x="206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3" name="Freeform 140">
                <a:extLst>
                  <a:ext uri="{FF2B5EF4-FFF2-40B4-BE49-F238E27FC236}">
                    <a16:creationId xmlns:a16="http://schemas.microsoft.com/office/drawing/2014/main" id="{04E0CFB5-0100-4726-B5E0-26B5FE434C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43350" y="2162630"/>
                <a:ext cx="1260934" cy="959661"/>
              </a:xfrm>
              <a:custGeom>
                <a:avLst/>
                <a:gdLst>
                  <a:gd name="T0" fmla="*/ 183 w 492"/>
                  <a:gd name="T1" fmla="*/ 242 h 374"/>
                  <a:gd name="T2" fmla="*/ 174 w 492"/>
                  <a:gd name="T3" fmla="*/ 234 h 374"/>
                  <a:gd name="T4" fmla="*/ 149 w 492"/>
                  <a:gd name="T5" fmla="*/ 218 h 374"/>
                  <a:gd name="T6" fmla="*/ 140 w 492"/>
                  <a:gd name="T7" fmla="*/ 196 h 374"/>
                  <a:gd name="T8" fmla="*/ 71 w 492"/>
                  <a:gd name="T9" fmla="*/ 142 h 374"/>
                  <a:gd name="T10" fmla="*/ 48 w 492"/>
                  <a:gd name="T11" fmla="*/ 145 h 374"/>
                  <a:gd name="T12" fmla="*/ 28 w 492"/>
                  <a:gd name="T13" fmla="*/ 141 h 374"/>
                  <a:gd name="T14" fmla="*/ 12 w 492"/>
                  <a:gd name="T15" fmla="*/ 131 h 374"/>
                  <a:gd name="T16" fmla="*/ 33 w 492"/>
                  <a:gd name="T17" fmla="*/ 123 h 374"/>
                  <a:gd name="T18" fmla="*/ 42 w 492"/>
                  <a:gd name="T19" fmla="*/ 117 h 374"/>
                  <a:gd name="T20" fmla="*/ 0 w 492"/>
                  <a:gd name="T21" fmla="*/ 108 h 374"/>
                  <a:gd name="T22" fmla="*/ 55 w 492"/>
                  <a:gd name="T23" fmla="*/ 91 h 374"/>
                  <a:gd name="T24" fmla="*/ 47 w 492"/>
                  <a:gd name="T25" fmla="*/ 66 h 374"/>
                  <a:gd name="T26" fmla="*/ 94 w 492"/>
                  <a:gd name="T27" fmla="*/ 38 h 374"/>
                  <a:gd name="T28" fmla="*/ 154 w 492"/>
                  <a:gd name="T29" fmla="*/ 36 h 374"/>
                  <a:gd name="T30" fmla="*/ 170 w 492"/>
                  <a:gd name="T31" fmla="*/ 34 h 374"/>
                  <a:gd name="T32" fmla="*/ 179 w 492"/>
                  <a:gd name="T33" fmla="*/ 24 h 374"/>
                  <a:gd name="T34" fmla="*/ 201 w 492"/>
                  <a:gd name="T35" fmla="*/ 23 h 374"/>
                  <a:gd name="T36" fmla="*/ 231 w 492"/>
                  <a:gd name="T37" fmla="*/ 9 h 374"/>
                  <a:gd name="T38" fmla="*/ 255 w 492"/>
                  <a:gd name="T39" fmla="*/ 8 h 374"/>
                  <a:gd name="T40" fmla="*/ 348 w 492"/>
                  <a:gd name="T41" fmla="*/ 0 h 374"/>
                  <a:gd name="T42" fmla="*/ 387 w 492"/>
                  <a:gd name="T43" fmla="*/ 31 h 374"/>
                  <a:gd name="T44" fmla="*/ 371 w 492"/>
                  <a:gd name="T45" fmla="*/ 49 h 374"/>
                  <a:gd name="T46" fmla="*/ 393 w 492"/>
                  <a:gd name="T47" fmla="*/ 66 h 374"/>
                  <a:gd name="T48" fmla="*/ 445 w 492"/>
                  <a:gd name="T49" fmla="*/ 42 h 374"/>
                  <a:gd name="T50" fmla="*/ 475 w 492"/>
                  <a:gd name="T51" fmla="*/ 33 h 374"/>
                  <a:gd name="T52" fmla="*/ 457 w 492"/>
                  <a:gd name="T53" fmla="*/ 61 h 374"/>
                  <a:gd name="T54" fmla="*/ 450 w 492"/>
                  <a:gd name="T55" fmla="*/ 74 h 374"/>
                  <a:gd name="T56" fmla="*/ 426 w 492"/>
                  <a:gd name="T57" fmla="*/ 97 h 374"/>
                  <a:gd name="T58" fmla="*/ 441 w 492"/>
                  <a:gd name="T59" fmla="*/ 115 h 374"/>
                  <a:gd name="T60" fmla="*/ 428 w 492"/>
                  <a:gd name="T61" fmla="*/ 131 h 374"/>
                  <a:gd name="T62" fmla="*/ 436 w 492"/>
                  <a:gd name="T63" fmla="*/ 153 h 374"/>
                  <a:gd name="T64" fmla="*/ 438 w 492"/>
                  <a:gd name="T65" fmla="*/ 169 h 374"/>
                  <a:gd name="T66" fmla="*/ 412 w 492"/>
                  <a:gd name="T67" fmla="*/ 192 h 374"/>
                  <a:gd name="T68" fmla="*/ 415 w 492"/>
                  <a:gd name="T69" fmla="*/ 198 h 374"/>
                  <a:gd name="T70" fmla="*/ 391 w 492"/>
                  <a:gd name="T71" fmla="*/ 193 h 374"/>
                  <a:gd name="T72" fmla="*/ 412 w 492"/>
                  <a:gd name="T73" fmla="*/ 232 h 374"/>
                  <a:gd name="T74" fmla="*/ 388 w 492"/>
                  <a:gd name="T75" fmla="*/ 225 h 374"/>
                  <a:gd name="T76" fmla="*/ 401 w 492"/>
                  <a:gd name="T77" fmla="*/ 244 h 374"/>
                  <a:gd name="T78" fmla="*/ 338 w 492"/>
                  <a:gd name="T79" fmla="*/ 265 h 374"/>
                  <a:gd name="T80" fmla="*/ 315 w 492"/>
                  <a:gd name="T81" fmla="*/ 289 h 374"/>
                  <a:gd name="T82" fmla="*/ 289 w 492"/>
                  <a:gd name="T83" fmla="*/ 292 h 374"/>
                  <a:gd name="T84" fmla="*/ 262 w 492"/>
                  <a:gd name="T85" fmla="*/ 315 h 374"/>
                  <a:gd name="T86" fmla="*/ 250 w 492"/>
                  <a:gd name="T87" fmla="*/ 340 h 374"/>
                  <a:gd name="T88" fmla="*/ 236 w 492"/>
                  <a:gd name="T89" fmla="*/ 371 h 374"/>
                  <a:gd name="T90" fmla="*/ 204 w 492"/>
                  <a:gd name="T91" fmla="*/ 364 h 374"/>
                  <a:gd name="T92" fmla="*/ 176 w 492"/>
                  <a:gd name="T93" fmla="*/ 324 h 374"/>
                  <a:gd name="T94" fmla="*/ 167 w 492"/>
                  <a:gd name="T95" fmla="*/ 308 h 374"/>
                  <a:gd name="T96" fmla="*/ 154 w 492"/>
                  <a:gd name="T97" fmla="*/ 285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92" h="374">
                    <a:moveTo>
                      <a:pt x="166" y="262"/>
                    </a:moveTo>
                    <a:cubicBezTo>
                      <a:pt x="170" y="260"/>
                      <a:pt x="170" y="260"/>
                      <a:pt x="174" y="261"/>
                    </a:cubicBezTo>
                    <a:cubicBezTo>
                      <a:pt x="176" y="253"/>
                      <a:pt x="180" y="250"/>
                      <a:pt x="183" y="242"/>
                    </a:cubicBezTo>
                    <a:cubicBezTo>
                      <a:pt x="174" y="239"/>
                      <a:pt x="153" y="238"/>
                      <a:pt x="152" y="229"/>
                    </a:cubicBezTo>
                    <a:cubicBezTo>
                      <a:pt x="154" y="228"/>
                      <a:pt x="154" y="229"/>
                      <a:pt x="157" y="229"/>
                    </a:cubicBezTo>
                    <a:cubicBezTo>
                      <a:pt x="163" y="229"/>
                      <a:pt x="167" y="234"/>
                      <a:pt x="174" y="234"/>
                    </a:cubicBezTo>
                    <a:cubicBezTo>
                      <a:pt x="177" y="234"/>
                      <a:pt x="177" y="231"/>
                      <a:pt x="177" y="229"/>
                    </a:cubicBezTo>
                    <a:cubicBezTo>
                      <a:pt x="168" y="227"/>
                      <a:pt x="165" y="213"/>
                      <a:pt x="156" y="213"/>
                    </a:cubicBezTo>
                    <a:cubicBezTo>
                      <a:pt x="153" y="213"/>
                      <a:pt x="152" y="218"/>
                      <a:pt x="149" y="218"/>
                    </a:cubicBezTo>
                    <a:cubicBezTo>
                      <a:pt x="144" y="218"/>
                      <a:pt x="141" y="217"/>
                      <a:pt x="141" y="213"/>
                    </a:cubicBezTo>
                    <a:cubicBezTo>
                      <a:pt x="141" y="207"/>
                      <a:pt x="147" y="207"/>
                      <a:pt x="147" y="201"/>
                    </a:cubicBezTo>
                    <a:cubicBezTo>
                      <a:pt x="147" y="196"/>
                      <a:pt x="143" y="196"/>
                      <a:pt x="140" y="196"/>
                    </a:cubicBezTo>
                    <a:cubicBezTo>
                      <a:pt x="140" y="192"/>
                      <a:pt x="140" y="192"/>
                      <a:pt x="140" y="192"/>
                    </a:cubicBezTo>
                    <a:cubicBezTo>
                      <a:pt x="132" y="167"/>
                      <a:pt x="112" y="142"/>
                      <a:pt x="80" y="142"/>
                    </a:cubicBezTo>
                    <a:cubicBezTo>
                      <a:pt x="75" y="142"/>
                      <a:pt x="74" y="142"/>
                      <a:pt x="71" y="142"/>
                    </a:cubicBezTo>
                    <a:cubicBezTo>
                      <a:pt x="67" y="142"/>
                      <a:pt x="66" y="146"/>
                      <a:pt x="62" y="146"/>
                    </a:cubicBezTo>
                    <a:cubicBezTo>
                      <a:pt x="59" y="146"/>
                      <a:pt x="57" y="143"/>
                      <a:pt x="53" y="143"/>
                    </a:cubicBezTo>
                    <a:cubicBezTo>
                      <a:pt x="50" y="143"/>
                      <a:pt x="49" y="144"/>
                      <a:pt x="48" y="145"/>
                    </a:cubicBezTo>
                    <a:cubicBezTo>
                      <a:pt x="49" y="145"/>
                      <a:pt x="50" y="147"/>
                      <a:pt x="51" y="147"/>
                    </a:cubicBezTo>
                    <a:cubicBezTo>
                      <a:pt x="49" y="149"/>
                      <a:pt x="49" y="148"/>
                      <a:pt x="47" y="148"/>
                    </a:cubicBezTo>
                    <a:cubicBezTo>
                      <a:pt x="41" y="148"/>
                      <a:pt x="32" y="145"/>
                      <a:pt x="28" y="141"/>
                    </a:cubicBezTo>
                    <a:cubicBezTo>
                      <a:pt x="31" y="139"/>
                      <a:pt x="33" y="139"/>
                      <a:pt x="34" y="136"/>
                    </a:cubicBezTo>
                    <a:cubicBezTo>
                      <a:pt x="29" y="134"/>
                      <a:pt x="26" y="131"/>
                      <a:pt x="22" y="131"/>
                    </a:cubicBezTo>
                    <a:cubicBezTo>
                      <a:pt x="16" y="131"/>
                      <a:pt x="18" y="133"/>
                      <a:pt x="12" y="131"/>
                    </a:cubicBezTo>
                    <a:cubicBezTo>
                      <a:pt x="13" y="127"/>
                      <a:pt x="19" y="126"/>
                      <a:pt x="21" y="126"/>
                    </a:cubicBezTo>
                    <a:cubicBezTo>
                      <a:pt x="24" y="126"/>
                      <a:pt x="26" y="126"/>
                      <a:pt x="28" y="126"/>
                    </a:cubicBezTo>
                    <a:cubicBezTo>
                      <a:pt x="31" y="126"/>
                      <a:pt x="32" y="125"/>
                      <a:pt x="33" y="123"/>
                    </a:cubicBezTo>
                    <a:cubicBezTo>
                      <a:pt x="50" y="123"/>
                      <a:pt x="50" y="123"/>
                      <a:pt x="50" y="123"/>
                    </a:cubicBezTo>
                    <a:cubicBezTo>
                      <a:pt x="53" y="121"/>
                      <a:pt x="53" y="120"/>
                      <a:pt x="53" y="117"/>
                    </a:cubicBezTo>
                    <a:cubicBezTo>
                      <a:pt x="42" y="117"/>
                      <a:pt x="42" y="117"/>
                      <a:pt x="42" y="117"/>
                    </a:cubicBezTo>
                    <a:cubicBezTo>
                      <a:pt x="41" y="118"/>
                      <a:pt x="40" y="120"/>
                      <a:pt x="39" y="120"/>
                    </a:cubicBezTo>
                    <a:cubicBezTo>
                      <a:pt x="34" y="120"/>
                      <a:pt x="33" y="120"/>
                      <a:pt x="29" y="120"/>
                    </a:cubicBezTo>
                    <a:cubicBezTo>
                      <a:pt x="28" y="120"/>
                      <a:pt x="0" y="112"/>
                      <a:pt x="0" y="108"/>
                    </a:cubicBezTo>
                    <a:cubicBezTo>
                      <a:pt x="0" y="99"/>
                      <a:pt x="10" y="102"/>
                      <a:pt x="17" y="100"/>
                    </a:cubicBezTo>
                    <a:cubicBezTo>
                      <a:pt x="22" y="98"/>
                      <a:pt x="25" y="95"/>
                      <a:pt x="30" y="93"/>
                    </a:cubicBezTo>
                    <a:cubicBezTo>
                      <a:pt x="38" y="91"/>
                      <a:pt x="49" y="95"/>
                      <a:pt x="55" y="91"/>
                    </a:cubicBezTo>
                    <a:cubicBezTo>
                      <a:pt x="59" y="88"/>
                      <a:pt x="63" y="83"/>
                      <a:pt x="63" y="76"/>
                    </a:cubicBezTo>
                    <a:cubicBezTo>
                      <a:pt x="57" y="75"/>
                      <a:pt x="41" y="76"/>
                      <a:pt x="41" y="70"/>
                    </a:cubicBezTo>
                    <a:cubicBezTo>
                      <a:pt x="41" y="68"/>
                      <a:pt x="45" y="66"/>
                      <a:pt x="47" y="66"/>
                    </a:cubicBezTo>
                    <a:cubicBezTo>
                      <a:pt x="57" y="63"/>
                      <a:pt x="69" y="56"/>
                      <a:pt x="75" y="50"/>
                    </a:cubicBezTo>
                    <a:cubicBezTo>
                      <a:pt x="78" y="52"/>
                      <a:pt x="80" y="52"/>
                      <a:pt x="83" y="52"/>
                    </a:cubicBezTo>
                    <a:cubicBezTo>
                      <a:pt x="93" y="52"/>
                      <a:pt x="85" y="39"/>
                      <a:pt x="94" y="38"/>
                    </a:cubicBezTo>
                    <a:cubicBezTo>
                      <a:pt x="106" y="37"/>
                      <a:pt x="110" y="34"/>
                      <a:pt x="121" y="34"/>
                    </a:cubicBezTo>
                    <a:cubicBezTo>
                      <a:pt x="129" y="32"/>
                      <a:pt x="135" y="27"/>
                      <a:pt x="142" y="27"/>
                    </a:cubicBezTo>
                    <a:cubicBezTo>
                      <a:pt x="148" y="27"/>
                      <a:pt x="149" y="36"/>
                      <a:pt x="154" y="36"/>
                    </a:cubicBezTo>
                    <a:cubicBezTo>
                      <a:pt x="154" y="34"/>
                      <a:pt x="153" y="32"/>
                      <a:pt x="153" y="30"/>
                    </a:cubicBezTo>
                    <a:cubicBezTo>
                      <a:pt x="156" y="27"/>
                      <a:pt x="156" y="27"/>
                      <a:pt x="156" y="27"/>
                    </a:cubicBezTo>
                    <a:cubicBezTo>
                      <a:pt x="159" y="33"/>
                      <a:pt x="164" y="32"/>
                      <a:pt x="170" y="34"/>
                    </a:cubicBezTo>
                    <a:cubicBezTo>
                      <a:pt x="171" y="34"/>
                      <a:pt x="174" y="34"/>
                      <a:pt x="174" y="34"/>
                    </a:cubicBezTo>
                    <a:cubicBezTo>
                      <a:pt x="173" y="32"/>
                      <a:pt x="172" y="30"/>
                      <a:pt x="172" y="28"/>
                    </a:cubicBezTo>
                    <a:cubicBezTo>
                      <a:pt x="172" y="25"/>
                      <a:pt x="176" y="24"/>
                      <a:pt x="179" y="24"/>
                    </a:cubicBezTo>
                    <a:cubicBezTo>
                      <a:pt x="191" y="24"/>
                      <a:pt x="197" y="31"/>
                      <a:pt x="205" y="34"/>
                    </a:cubicBezTo>
                    <a:cubicBezTo>
                      <a:pt x="218" y="34"/>
                      <a:pt x="218" y="34"/>
                      <a:pt x="218" y="34"/>
                    </a:cubicBezTo>
                    <a:cubicBezTo>
                      <a:pt x="213" y="32"/>
                      <a:pt x="201" y="28"/>
                      <a:pt x="201" y="23"/>
                    </a:cubicBezTo>
                    <a:cubicBezTo>
                      <a:pt x="201" y="19"/>
                      <a:pt x="210" y="20"/>
                      <a:pt x="213" y="19"/>
                    </a:cubicBezTo>
                    <a:cubicBezTo>
                      <a:pt x="211" y="17"/>
                      <a:pt x="208" y="17"/>
                      <a:pt x="207" y="15"/>
                    </a:cubicBezTo>
                    <a:cubicBezTo>
                      <a:pt x="215" y="11"/>
                      <a:pt x="222" y="9"/>
                      <a:pt x="231" y="9"/>
                    </a:cubicBezTo>
                    <a:cubicBezTo>
                      <a:pt x="238" y="9"/>
                      <a:pt x="243" y="9"/>
                      <a:pt x="249" y="11"/>
                    </a:cubicBezTo>
                    <a:cubicBezTo>
                      <a:pt x="255" y="11"/>
                      <a:pt x="255" y="11"/>
                      <a:pt x="255" y="11"/>
                    </a:cubicBezTo>
                    <a:cubicBezTo>
                      <a:pt x="255" y="8"/>
                      <a:pt x="255" y="8"/>
                      <a:pt x="255" y="8"/>
                    </a:cubicBezTo>
                    <a:cubicBezTo>
                      <a:pt x="259" y="7"/>
                      <a:pt x="262" y="8"/>
                      <a:pt x="266" y="8"/>
                    </a:cubicBezTo>
                    <a:cubicBezTo>
                      <a:pt x="280" y="8"/>
                      <a:pt x="291" y="0"/>
                      <a:pt x="306" y="0"/>
                    </a:cubicBezTo>
                    <a:cubicBezTo>
                      <a:pt x="322" y="0"/>
                      <a:pt x="333" y="0"/>
                      <a:pt x="348" y="0"/>
                    </a:cubicBezTo>
                    <a:cubicBezTo>
                      <a:pt x="364" y="0"/>
                      <a:pt x="377" y="11"/>
                      <a:pt x="391" y="17"/>
                    </a:cubicBezTo>
                    <a:cubicBezTo>
                      <a:pt x="398" y="20"/>
                      <a:pt x="408" y="18"/>
                      <a:pt x="416" y="19"/>
                    </a:cubicBezTo>
                    <a:cubicBezTo>
                      <a:pt x="414" y="29"/>
                      <a:pt x="395" y="28"/>
                      <a:pt x="387" y="31"/>
                    </a:cubicBezTo>
                    <a:cubicBezTo>
                      <a:pt x="324" y="34"/>
                      <a:pt x="324" y="34"/>
                      <a:pt x="324" y="34"/>
                    </a:cubicBezTo>
                    <a:cubicBezTo>
                      <a:pt x="329" y="38"/>
                      <a:pt x="377" y="32"/>
                      <a:pt x="382" y="34"/>
                    </a:cubicBezTo>
                    <a:cubicBezTo>
                      <a:pt x="381" y="37"/>
                      <a:pt x="369" y="49"/>
                      <a:pt x="371" y="49"/>
                    </a:cubicBezTo>
                    <a:cubicBezTo>
                      <a:pt x="378" y="49"/>
                      <a:pt x="395" y="32"/>
                      <a:pt x="405" y="32"/>
                    </a:cubicBezTo>
                    <a:cubicBezTo>
                      <a:pt x="410" y="32"/>
                      <a:pt x="412" y="37"/>
                      <a:pt x="412" y="41"/>
                    </a:cubicBezTo>
                    <a:cubicBezTo>
                      <a:pt x="412" y="44"/>
                      <a:pt x="394" y="63"/>
                      <a:pt x="393" y="66"/>
                    </a:cubicBezTo>
                    <a:cubicBezTo>
                      <a:pt x="400" y="64"/>
                      <a:pt x="415" y="45"/>
                      <a:pt x="419" y="42"/>
                    </a:cubicBezTo>
                    <a:cubicBezTo>
                      <a:pt x="427" y="42"/>
                      <a:pt x="439" y="42"/>
                      <a:pt x="439" y="42"/>
                    </a:cubicBezTo>
                    <a:cubicBezTo>
                      <a:pt x="439" y="42"/>
                      <a:pt x="444" y="43"/>
                      <a:pt x="445" y="42"/>
                    </a:cubicBezTo>
                    <a:cubicBezTo>
                      <a:pt x="450" y="40"/>
                      <a:pt x="451" y="39"/>
                      <a:pt x="456" y="37"/>
                    </a:cubicBezTo>
                    <a:cubicBezTo>
                      <a:pt x="470" y="37"/>
                      <a:pt x="470" y="37"/>
                      <a:pt x="470" y="37"/>
                    </a:cubicBezTo>
                    <a:cubicBezTo>
                      <a:pt x="470" y="33"/>
                      <a:pt x="472" y="33"/>
                      <a:pt x="475" y="33"/>
                    </a:cubicBezTo>
                    <a:cubicBezTo>
                      <a:pt x="479" y="33"/>
                      <a:pt x="492" y="39"/>
                      <a:pt x="492" y="43"/>
                    </a:cubicBezTo>
                    <a:cubicBezTo>
                      <a:pt x="492" y="46"/>
                      <a:pt x="487" y="49"/>
                      <a:pt x="485" y="50"/>
                    </a:cubicBezTo>
                    <a:cubicBezTo>
                      <a:pt x="476" y="53"/>
                      <a:pt x="470" y="61"/>
                      <a:pt x="457" y="61"/>
                    </a:cubicBezTo>
                    <a:cubicBezTo>
                      <a:pt x="460" y="63"/>
                      <a:pt x="461" y="63"/>
                      <a:pt x="463" y="61"/>
                    </a:cubicBezTo>
                    <a:cubicBezTo>
                      <a:pt x="463" y="69"/>
                      <a:pt x="455" y="69"/>
                      <a:pt x="450" y="70"/>
                    </a:cubicBezTo>
                    <a:cubicBezTo>
                      <a:pt x="452" y="74"/>
                      <a:pt x="450" y="71"/>
                      <a:pt x="450" y="74"/>
                    </a:cubicBezTo>
                    <a:cubicBezTo>
                      <a:pt x="450" y="79"/>
                      <a:pt x="443" y="80"/>
                      <a:pt x="437" y="81"/>
                    </a:cubicBezTo>
                    <a:cubicBezTo>
                      <a:pt x="437" y="84"/>
                      <a:pt x="437" y="84"/>
                      <a:pt x="437" y="85"/>
                    </a:cubicBezTo>
                    <a:cubicBezTo>
                      <a:pt x="437" y="91"/>
                      <a:pt x="431" y="93"/>
                      <a:pt x="426" y="97"/>
                    </a:cubicBezTo>
                    <a:cubicBezTo>
                      <a:pt x="422" y="100"/>
                      <a:pt x="422" y="107"/>
                      <a:pt x="421" y="110"/>
                    </a:cubicBezTo>
                    <a:cubicBezTo>
                      <a:pt x="424" y="111"/>
                      <a:pt x="426" y="110"/>
                      <a:pt x="429" y="110"/>
                    </a:cubicBezTo>
                    <a:cubicBezTo>
                      <a:pt x="434" y="110"/>
                      <a:pt x="438" y="113"/>
                      <a:pt x="441" y="115"/>
                    </a:cubicBezTo>
                    <a:cubicBezTo>
                      <a:pt x="439" y="116"/>
                      <a:pt x="437" y="117"/>
                      <a:pt x="436" y="117"/>
                    </a:cubicBezTo>
                    <a:cubicBezTo>
                      <a:pt x="437" y="122"/>
                      <a:pt x="448" y="120"/>
                      <a:pt x="448" y="127"/>
                    </a:cubicBezTo>
                    <a:cubicBezTo>
                      <a:pt x="448" y="134"/>
                      <a:pt x="433" y="131"/>
                      <a:pt x="428" y="131"/>
                    </a:cubicBezTo>
                    <a:cubicBezTo>
                      <a:pt x="425" y="131"/>
                      <a:pt x="422" y="134"/>
                      <a:pt x="422" y="136"/>
                    </a:cubicBezTo>
                    <a:cubicBezTo>
                      <a:pt x="422" y="141"/>
                      <a:pt x="427" y="141"/>
                      <a:pt x="431" y="141"/>
                    </a:cubicBezTo>
                    <a:cubicBezTo>
                      <a:pt x="431" y="147"/>
                      <a:pt x="436" y="149"/>
                      <a:pt x="436" y="153"/>
                    </a:cubicBezTo>
                    <a:cubicBezTo>
                      <a:pt x="436" y="155"/>
                      <a:pt x="434" y="157"/>
                      <a:pt x="436" y="159"/>
                    </a:cubicBezTo>
                    <a:cubicBezTo>
                      <a:pt x="431" y="159"/>
                      <a:pt x="426" y="159"/>
                      <a:pt x="426" y="163"/>
                    </a:cubicBezTo>
                    <a:cubicBezTo>
                      <a:pt x="426" y="168"/>
                      <a:pt x="435" y="167"/>
                      <a:pt x="438" y="169"/>
                    </a:cubicBezTo>
                    <a:cubicBezTo>
                      <a:pt x="436" y="173"/>
                      <a:pt x="430" y="176"/>
                      <a:pt x="425" y="176"/>
                    </a:cubicBezTo>
                    <a:cubicBezTo>
                      <a:pt x="425" y="178"/>
                      <a:pt x="426" y="180"/>
                      <a:pt x="428" y="181"/>
                    </a:cubicBezTo>
                    <a:cubicBezTo>
                      <a:pt x="426" y="189"/>
                      <a:pt x="414" y="186"/>
                      <a:pt x="412" y="192"/>
                    </a:cubicBezTo>
                    <a:cubicBezTo>
                      <a:pt x="409" y="190"/>
                      <a:pt x="406" y="188"/>
                      <a:pt x="404" y="185"/>
                    </a:cubicBezTo>
                    <a:cubicBezTo>
                      <a:pt x="399" y="185"/>
                      <a:pt x="399" y="185"/>
                      <a:pt x="399" y="185"/>
                    </a:cubicBezTo>
                    <a:cubicBezTo>
                      <a:pt x="402" y="193"/>
                      <a:pt x="415" y="190"/>
                      <a:pt x="415" y="198"/>
                    </a:cubicBezTo>
                    <a:cubicBezTo>
                      <a:pt x="415" y="201"/>
                      <a:pt x="414" y="206"/>
                      <a:pt x="411" y="206"/>
                    </a:cubicBezTo>
                    <a:cubicBezTo>
                      <a:pt x="406" y="206"/>
                      <a:pt x="397" y="198"/>
                      <a:pt x="395" y="193"/>
                    </a:cubicBezTo>
                    <a:cubicBezTo>
                      <a:pt x="393" y="193"/>
                      <a:pt x="392" y="193"/>
                      <a:pt x="391" y="193"/>
                    </a:cubicBezTo>
                    <a:cubicBezTo>
                      <a:pt x="391" y="197"/>
                      <a:pt x="391" y="197"/>
                      <a:pt x="391" y="197"/>
                    </a:cubicBezTo>
                    <a:cubicBezTo>
                      <a:pt x="402" y="208"/>
                      <a:pt x="420" y="213"/>
                      <a:pt x="420" y="229"/>
                    </a:cubicBezTo>
                    <a:cubicBezTo>
                      <a:pt x="420" y="232"/>
                      <a:pt x="415" y="232"/>
                      <a:pt x="412" y="232"/>
                    </a:cubicBezTo>
                    <a:cubicBezTo>
                      <a:pt x="399" y="232"/>
                      <a:pt x="402" y="218"/>
                      <a:pt x="390" y="218"/>
                    </a:cubicBezTo>
                    <a:cubicBezTo>
                      <a:pt x="388" y="218"/>
                      <a:pt x="387" y="219"/>
                      <a:pt x="385" y="218"/>
                    </a:cubicBezTo>
                    <a:cubicBezTo>
                      <a:pt x="385" y="222"/>
                      <a:pt x="388" y="223"/>
                      <a:pt x="388" y="225"/>
                    </a:cubicBezTo>
                    <a:cubicBezTo>
                      <a:pt x="388" y="228"/>
                      <a:pt x="383" y="229"/>
                      <a:pt x="382" y="229"/>
                    </a:cubicBezTo>
                    <a:cubicBezTo>
                      <a:pt x="382" y="238"/>
                      <a:pt x="408" y="236"/>
                      <a:pt x="414" y="238"/>
                    </a:cubicBezTo>
                    <a:cubicBezTo>
                      <a:pt x="409" y="242"/>
                      <a:pt x="406" y="242"/>
                      <a:pt x="401" y="244"/>
                    </a:cubicBezTo>
                    <a:cubicBezTo>
                      <a:pt x="392" y="247"/>
                      <a:pt x="389" y="255"/>
                      <a:pt x="381" y="258"/>
                    </a:cubicBezTo>
                    <a:cubicBezTo>
                      <a:pt x="370" y="261"/>
                      <a:pt x="362" y="260"/>
                      <a:pt x="351" y="265"/>
                    </a:cubicBezTo>
                    <a:cubicBezTo>
                      <a:pt x="338" y="265"/>
                      <a:pt x="338" y="265"/>
                      <a:pt x="338" y="265"/>
                    </a:cubicBezTo>
                    <a:cubicBezTo>
                      <a:pt x="335" y="266"/>
                      <a:pt x="332" y="267"/>
                      <a:pt x="332" y="270"/>
                    </a:cubicBezTo>
                    <a:cubicBezTo>
                      <a:pt x="325" y="275"/>
                      <a:pt x="325" y="275"/>
                      <a:pt x="325" y="275"/>
                    </a:cubicBezTo>
                    <a:cubicBezTo>
                      <a:pt x="319" y="279"/>
                      <a:pt x="319" y="285"/>
                      <a:pt x="315" y="289"/>
                    </a:cubicBezTo>
                    <a:cubicBezTo>
                      <a:pt x="309" y="295"/>
                      <a:pt x="299" y="293"/>
                      <a:pt x="293" y="298"/>
                    </a:cubicBezTo>
                    <a:cubicBezTo>
                      <a:pt x="289" y="298"/>
                      <a:pt x="289" y="298"/>
                      <a:pt x="289" y="298"/>
                    </a:cubicBezTo>
                    <a:cubicBezTo>
                      <a:pt x="289" y="292"/>
                      <a:pt x="289" y="292"/>
                      <a:pt x="289" y="292"/>
                    </a:cubicBezTo>
                    <a:cubicBezTo>
                      <a:pt x="284" y="294"/>
                      <a:pt x="286" y="297"/>
                      <a:pt x="283" y="299"/>
                    </a:cubicBezTo>
                    <a:cubicBezTo>
                      <a:pt x="277" y="305"/>
                      <a:pt x="261" y="303"/>
                      <a:pt x="261" y="312"/>
                    </a:cubicBezTo>
                    <a:cubicBezTo>
                      <a:pt x="261" y="313"/>
                      <a:pt x="262" y="314"/>
                      <a:pt x="262" y="315"/>
                    </a:cubicBezTo>
                    <a:cubicBezTo>
                      <a:pt x="261" y="316"/>
                      <a:pt x="260" y="317"/>
                      <a:pt x="260" y="318"/>
                    </a:cubicBezTo>
                    <a:cubicBezTo>
                      <a:pt x="260" y="320"/>
                      <a:pt x="263" y="322"/>
                      <a:pt x="263" y="325"/>
                    </a:cubicBezTo>
                    <a:cubicBezTo>
                      <a:pt x="263" y="335"/>
                      <a:pt x="250" y="332"/>
                      <a:pt x="250" y="340"/>
                    </a:cubicBezTo>
                    <a:cubicBezTo>
                      <a:pt x="250" y="345"/>
                      <a:pt x="249" y="353"/>
                      <a:pt x="250" y="356"/>
                    </a:cubicBezTo>
                    <a:cubicBezTo>
                      <a:pt x="243" y="359"/>
                      <a:pt x="247" y="374"/>
                      <a:pt x="239" y="374"/>
                    </a:cubicBezTo>
                    <a:cubicBezTo>
                      <a:pt x="237" y="374"/>
                      <a:pt x="236" y="373"/>
                      <a:pt x="236" y="371"/>
                    </a:cubicBezTo>
                    <a:cubicBezTo>
                      <a:pt x="232" y="371"/>
                      <a:pt x="232" y="373"/>
                      <a:pt x="230" y="373"/>
                    </a:cubicBezTo>
                    <a:cubicBezTo>
                      <a:pt x="223" y="373"/>
                      <a:pt x="223" y="360"/>
                      <a:pt x="216" y="360"/>
                    </a:cubicBezTo>
                    <a:cubicBezTo>
                      <a:pt x="212" y="360"/>
                      <a:pt x="208" y="363"/>
                      <a:pt x="204" y="364"/>
                    </a:cubicBezTo>
                    <a:cubicBezTo>
                      <a:pt x="202" y="357"/>
                      <a:pt x="199" y="359"/>
                      <a:pt x="195" y="356"/>
                    </a:cubicBezTo>
                    <a:cubicBezTo>
                      <a:pt x="193" y="355"/>
                      <a:pt x="193" y="351"/>
                      <a:pt x="193" y="350"/>
                    </a:cubicBezTo>
                    <a:cubicBezTo>
                      <a:pt x="187" y="345"/>
                      <a:pt x="176" y="332"/>
                      <a:pt x="176" y="324"/>
                    </a:cubicBezTo>
                    <a:cubicBezTo>
                      <a:pt x="176" y="320"/>
                      <a:pt x="178" y="321"/>
                      <a:pt x="180" y="319"/>
                    </a:cubicBezTo>
                    <a:cubicBezTo>
                      <a:pt x="176" y="313"/>
                      <a:pt x="175" y="320"/>
                      <a:pt x="170" y="318"/>
                    </a:cubicBezTo>
                    <a:cubicBezTo>
                      <a:pt x="168" y="317"/>
                      <a:pt x="168" y="311"/>
                      <a:pt x="167" y="308"/>
                    </a:cubicBezTo>
                    <a:cubicBezTo>
                      <a:pt x="165" y="303"/>
                      <a:pt x="157" y="300"/>
                      <a:pt x="157" y="292"/>
                    </a:cubicBezTo>
                    <a:cubicBezTo>
                      <a:pt x="157" y="289"/>
                      <a:pt x="159" y="288"/>
                      <a:pt x="160" y="285"/>
                    </a:cubicBezTo>
                    <a:cubicBezTo>
                      <a:pt x="158" y="284"/>
                      <a:pt x="156" y="283"/>
                      <a:pt x="154" y="285"/>
                    </a:cubicBezTo>
                    <a:cubicBezTo>
                      <a:pt x="154" y="278"/>
                      <a:pt x="154" y="278"/>
                      <a:pt x="154" y="278"/>
                    </a:cubicBezTo>
                    <a:cubicBezTo>
                      <a:pt x="158" y="273"/>
                      <a:pt x="160" y="267"/>
                      <a:pt x="166" y="26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4" name="Freeform 141">
                <a:extLst>
                  <a:ext uri="{FF2B5EF4-FFF2-40B4-BE49-F238E27FC236}">
                    <a16:creationId xmlns:a16="http://schemas.microsoft.com/office/drawing/2014/main" id="{51B514D7-718D-4CBE-B01F-F7E29636FC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9941" y="2765177"/>
                <a:ext cx="59735" cy="41554"/>
              </a:xfrm>
              <a:custGeom>
                <a:avLst/>
                <a:gdLst>
                  <a:gd name="T0" fmla="*/ 5 w 23"/>
                  <a:gd name="T1" fmla="*/ 16 h 16"/>
                  <a:gd name="T2" fmla="*/ 0 w 23"/>
                  <a:gd name="T3" fmla="*/ 6 h 16"/>
                  <a:gd name="T4" fmla="*/ 6 w 23"/>
                  <a:gd name="T5" fmla="*/ 0 h 16"/>
                  <a:gd name="T6" fmla="*/ 23 w 23"/>
                  <a:gd name="T7" fmla="*/ 10 h 16"/>
                  <a:gd name="T8" fmla="*/ 12 w 23"/>
                  <a:gd name="T9" fmla="*/ 16 h 16"/>
                  <a:gd name="T10" fmla="*/ 5 w 23"/>
                  <a:gd name="T1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" h="16">
                    <a:moveTo>
                      <a:pt x="5" y="16"/>
                    </a:moveTo>
                    <a:cubicBezTo>
                      <a:pt x="3" y="16"/>
                      <a:pt x="0" y="9"/>
                      <a:pt x="0" y="6"/>
                    </a:cubicBezTo>
                    <a:cubicBezTo>
                      <a:pt x="0" y="2"/>
                      <a:pt x="3" y="0"/>
                      <a:pt x="6" y="0"/>
                    </a:cubicBezTo>
                    <a:cubicBezTo>
                      <a:pt x="13" y="0"/>
                      <a:pt x="16" y="8"/>
                      <a:pt x="23" y="10"/>
                    </a:cubicBezTo>
                    <a:cubicBezTo>
                      <a:pt x="23" y="15"/>
                      <a:pt x="17" y="16"/>
                      <a:pt x="12" y="16"/>
                    </a:cubicBezTo>
                    <a:lnTo>
                      <a:pt x="5" y="1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5" name="Freeform 142">
                <a:extLst>
                  <a:ext uri="{FF2B5EF4-FFF2-40B4-BE49-F238E27FC236}">
                    <a16:creationId xmlns:a16="http://schemas.microsoft.com/office/drawing/2014/main" id="{70EB7FB9-CDE4-4370-9915-C1067140F8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1826" y="2560000"/>
                <a:ext cx="32465" cy="20778"/>
              </a:xfrm>
              <a:custGeom>
                <a:avLst/>
                <a:gdLst>
                  <a:gd name="T0" fmla="*/ 4 w 13"/>
                  <a:gd name="T1" fmla="*/ 8 h 8"/>
                  <a:gd name="T2" fmla="*/ 0 w 13"/>
                  <a:gd name="T3" fmla="*/ 4 h 8"/>
                  <a:gd name="T4" fmla="*/ 3 w 13"/>
                  <a:gd name="T5" fmla="*/ 0 h 8"/>
                  <a:gd name="T6" fmla="*/ 8 w 13"/>
                  <a:gd name="T7" fmla="*/ 0 h 8"/>
                  <a:gd name="T8" fmla="*/ 8 w 13"/>
                  <a:gd name="T9" fmla="*/ 4 h 8"/>
                  <a:gd name="T10" fmla="*/ 13 w 13"/>
                  <a:gd name="T11" fmla="*/ 4 h 8"/>
                  <a:gd name="T12" fmla="*/ 4 w 13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8">
                    <a:moveTo>
                      <a:pt x="4" y="8"/>
                    </a:moveTo>
                    <a:cubicBezTo>
                      <a:pt x="2" y="8"/>
                      <a:pt x="0" y="5"/>
                      <a:pt x="0" y="4"/>
                    </a:cubicBezTo>
                    <a:cubicBezTo>
                      <a:pt x="0" y="2"/>
                      <a:pt x="2" y="1"/>
                      <a:pt x="3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2"/>
                      <a:pt x="8" y="2"/>
                      <a:pt x="8" y="4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1" y="4"/>
                      <a:pt x="7" y="8"/>
                      <a:pt x="4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6" name="Freeform 143">
                <a:extLst>
                  <a:ext uri="{FF2B5EF4-FFF2-40B4-BE49-F238E27FC236}">
                    <a16:creationId xmlns:a16="http://schemas.microsoft.com/office/drawing/2014/main" id="{1AB1A89C-45D7-411F-9442-7EA3F2A5D5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7743" y="3375516"/>
                <a:ext cx="138949" cy="133755"/>
              </a:xfrm>
              <a:custGeom>
                <a:avLst/>
                <a:gdLst>
                  <a:gd name="T0" fmla="*/ 3 w 54"/>
                  <a:gd name="T1" fmla="*/ 43 h 52"/>
                  <a:gd name="T2" fmla="*/ 0 w 54"/>
                  <a:gd name="T3" fmla="*/ 40 h 52"/>
                  <a:gd name="T4" fmla="*/ 6 w 54"/>
                  <a:gd name="T5" fmla="*/ 35 h 52"/>
                  <a:gd name="T6" fmla="*/ 6 w 54"/>
                  <a:gd name="T7" fmla="*/ 33 h 52"/>
                  <a:gd name="T8" fmla="*/ 3 w 54"/>
                  <a:gd name="T9" fmla="*/ 32 h 52"/>
                  <a:gd name="T10" fmla="*/ 19 w 54"/>
                  <a:gd name="T11" fmla="*/ 8 h 52"/>
                  <a:gd name="T12" fmla="*/ 27 w 54"/>
                  <a:gd name="T13" fmla="*/ 0 h 52"/>
                  <a:gd name="T14" fmla="*/ 29 w 54"/>
                  <a:gd name="T15" fmla="*/ 2 h 52"/>
                  <a:gd name="T16" fmla="*/ 22 w 54"/>
                  <a:gd name="T17" fmla="*/ 17 h 52"/>
                  <a:gd name="T18" fmla="*/ 22 w 54"/>
                  <a:gd name="T19" fmla="*/ 20 h 52"/>
                  <a:gd name="T20" fmla="*/ 26 w 54"/>
                  <a:gd name="T21" fmla="*/ 17 h 52"/>
                  <a:gd name="T22" fmla="*/ 31 w 54"/>
                  <a:gd name="T23" fmla="*/ 19 h 52"/>
                  <a:gd name="T24" fmla="*/ 29 w 54"/>
                  <a:gd name="T25" fmla="*/ 20 h 52"/>
                  <a:gd name="T26" fmla="*/ 29 w 54"/>
                  <a:gd name="T27" fmla="*/ 23 h 52"/>
                  <a:gd name="T28" fmla="*/ 34 w 54"/>
                  <a:gd name="T29" fmla="*/ 23 h 52"/>
                  <a:gd name="T30" fmla="*/ 34 w 54"/>
                  <a:gd name="T31" fmla="*/ 24 h 52"/>
                  <a:gd name="T32" fmla="*/ 38 w 54"/>
                  <a:gd name="T33" fmla="*/ 23 h 52"/>
                  <a:gd name="T34" fmla="*/ 46 w 54"/>
                  <a:gd name="T35" fmla="*/ 23 h 52"/>
                  <a:gd name="T36" fmla="*/ 46 w 54"/>
                  <a:gd name="T37" fmla="*/ 33 h 52"/>
                  <a:gd name="T38" fmla="*/ 49 w 54"/>
                  <a:gd name="T39" fmla="*/ 32 h 52"/>
                  <a:gd name="T40" fmla="*/ 46 w 54"/>
                  <a:gd name="T41" fmla="*/ 36 h 52"/>
                  <a:gd name="T42" fmla="*/ 48 w 54"/>
                  <a:gd name="T43" fmla="*/ 41 h 52"/>
                  <a:gd name="T44" fmla="*/ 52 w 54"/>
                  <a:gd name="T45" fmla="*/ 39 h 52"/>
                  <a:gd name="T46" fmla="*/ 54 w 54"/>
                  <a:gd name="T47" fmla="*/ 45 h 52"/>
                  <a:gd name="T48" fmla="*/ 49 w 54"/>
                  <a:gd name="T49" fmla="*/ 52 h 52"/>
                  <a:gd name="T50" fmla="*/ 47 w 54"/>
                  <a:gd name="T51" fmla="*/ 48 h 52"/>
                  <a:gd name="T52" fmla="*/ 44 w 54"/>
                  <a:gd name="T53" fmla="*/ 48 h 52"/>
                  <a:gd name="T54" fmla="*/ 41 w 54"/>
                  <a:gd name="T55" fmla="*/ 40 h 52"/>
                  <a:gd name="T56" fmla="*/ 33 w 54"/>
                  <a:gd name="T57" fmla="*/ 48 h 52"/>
                  <a:gd name="T58" fmla="*/ 31 w 54"/>
                  <a:gd name="T59" fmla="*/ 48 h 52"/>
                  <a:gd name="T60" fmla="*/ 35 w 54"/>
                  <a:gd name="T61" fmla="*/ 43 h 52"/>
                  <a:gd name="T62" fmla="*/ 26 w 54"/>
                  <a:gd name="T63" fmla="*/ 42 h 52"/>
                  <a:gd name="T64" fmla="*/ 21 w 54"/>
                  <a:gd name="T65" fmla="*/ 43 h 52"/>
                  <a:gd name="T66" fmla="*/ 12 w 54"/>
                  <a:gd name="T67" fmla="*/ 41 h 52"/>
                  <a:gd name="T68" fmla="*/ 3 w 54"/>
                  <a:gd name="T69" fmla="*/ 43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4" h="52">
                    <a:moveTo>
                      <a:pt x="3" y="43"/>
                    </a:moveTo>
                    <a:cubicBezTo>
                      <a:pt x="2" y="43"/>
                      <a:pt x="0" y="41"/>
                      <a:pt x="0" y="40"/>
                    </a:cubicBezTo>
                    <a:cubicBezTo>
                      <a:pt x="0" y="39"/>
                      <a:pt x="6" y="35"/>
                      <a:pt x="6" y="35"/>
                    </a:cubicBezTo>
                    <a:cubicBezTo>
                      <a:pt x="6" y="33"/>
                      <a:pt x="6" y="33"/>
                      <a:pt x="6" y="33"/>
                    </a:cubicBezTo>
                    <a:cubicBezTo>
                      <a:pt x="5" y="33"/>
                      <a:pt x="4" y="33"/>
                      <a:pt x="3" y="32"/>
                    </a:cubicBezTo>
                    <a:cubicBezTo>
                      <a:pt x="11" y="28"/>
                      <a:pt x="14" y="15"/>
                      <a:pt x="19" y="8"/>
                    </a:cubicBezTo>
                    <a:cubicBezTo>
                      <a:pt x="21" y="4"/>
                      <a:pt x="23" y="0"/>
                      <a:pt x="27" y="0"/>
                    </a:cubicBezTo>
                    <a:cubicBezTo>
                      <a:pt x="28" y="0"/>
                      <a:pt x="29" y="1"/>
                      <a:pt x="29" y="2"/>
                    </a:cubicBezTo>
                    <a:cubicBezTo>
                      <a:pt x="29" y="9"/>
                      <a:pt x="23" y="12"/>
                      <a:pt x="22" y="17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4" y="19"/>
                      <a:pt x="24" y="17"/>
                      <a:pt x="26" y="17"/>
                    </a:cubicBezTo>
                    <a:cubicBezTo>
                      <a:pt x="28" y="17"/>
                      <a:pt x="29" y="18"/>
                      <a:pt x="31" y="19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34" y="23"/>
                      <a:pt x="34" y="23"/>
                      <a:pt x="34" y="23"/>
                    </a:cubicBezTo>
                    <a:cubicBezTo>
                      <a:pt x="34" y="23"/>
                      <a:pt x="34" y="24"/>
                      <a:pt x="34" y="24"/>
                    </a:cubicBezTo>
                    <a:cubicBezTo>
                      <a:pt x="38" y="23"/>
                      <a:pt x="38" y="23"/>
                      <a:pt x="38" y="23"/>
                    </a:cubicBezTo>
                    <a:cubicBezTo>
                      <a:pt x="41" y="24"/>
                      <a:pt x="45" y="24"/>
                      <a:pt x="46" y="23"/>
                    </a:cubicBezTo>
                    <a:cubicBezTo>
                      <a:pt x="46" y="26"/>
                      <a:pt x="46" y="28"/>
                      <a:pt x="46" y="33"/>
                    </a:cubicBezTo>
                    <a:cubicBezTo>
                      <a:pt x="46" y="32"/>
                      <a:pt x="48" y="32"/>
                      <a:pt x="49" y="32"/>
                    </a:cubicBezTo>
                    <a:cubicBezTo>
                      <a:pt x="49" y="34"/>
                      <a:pt x="46" y="35"/>
                      <a:pt x="46" y="36"/>
                    </a:cubicBezTo>
                    <a:cubicBezTo>
                      <a:pt x="46" y="37"/>
                      <a:pt x="48" y="39"/>
                      <a:pt x="48" y="41"/>
                    </a:cubicBezTo>
                    <a:cubicBezTo>
                      <a:pt x="51" y="41"/>
                      <a:pt x="50" y="40"/>
                      <a:pt x="52" y="39"/>
                    </a:cubicBezTo>
                    <a:cubicBezTo>
                      <a:pt x="52" y="42"/>
                      <a:pt x="54" y="42"/>
                      <a:pt x="54" y="45"/>
                    </a:cubicBezTo>
                    <a:cubicBezTo>
                      <a:pt x="54" y="48"/>
                      <a:pt x="52" y="52"/>
                      <a:pt x="49" y="52"/>
                    </a:cubicBezTo>
                    <a:cubicBezTo>
                      <a:pt x="47" y="52"/>
                      <a:pt x="47" y="49"/>
                      <a:pt x="47" y="48"/>
                    </a:cubicBezTo>
                    <a:cubicBezTo>
                      <a:pt x="46" y="48"/>
                      <a:pt x="45" y="48"/>
                      <a:pt x="44" y="48"/>
                    </a:cubicBezTo>
                    <a:cubicBezTo>
                      <a:pt x="42" y="48"/>
                      <a:pt x="44" y="42"/>
                      <a:pt x="41" y="40"/>
                    </a:cubicBezTo>
                    <a:cubicBezTo>
                      <a:pt x="39" y="43"/>
                      <a:pt x="37" y="48"/>
                      <a:pt x="33" y="48"/>
                    </a:cubicBezTo>
                    <a:cubicBezTo>
                      <a:pt x="33" y="48"/>
                      <a:pt x="31" y="48"/>
                      <a:pt x="31" y="48"/>
                    </a:cubicBezTo>
                    <a:cubicBezTo>
                      <a:pt x="31" y="45"/>
                      <a:pt x="34" y="45"/>
                      <a:pt x="35" y="43"/>
                    </a:cubicBezTo>
                    <a:cubicBezTo>
                      <a:pt x="32" y="43"/>
                      <a:pt x="28" y="45"/>
                      <a:pt x="26" y="42"/>
                    </a:cubicBezTo>
                    <a:cubicBezTo>
                      <a:pt x="24" y="43"/>
                      <a:pt x="23" y="43"/>
                      <a:pt x="21" y="43"/>
                    </a:cubicBezTo>
                    <a:cubicBezTo>
                      <a:pt x="17" y="43"/>
                      <a:pt x="15" y="41"/>
                      <a:pt x="12" y="41"/>
                    </a:cubicBezTo>
                    <a:cubicBezTo>
                      <a:pt x="8" y="41"/>
                      <a:pt x="7" y="43"/>
                      <a:pt x="3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7" name="Freeform 145">
                <a:extLst>
                  <a:ext uri="{FF2B5EF4-FFF2-40B4-BE49-F238E27FC236}">
                    <a16:creationId xmlns:a16="http://schemas.microsoft.com/office/drawing/2014/main" id="{49BD918C-0BF4-462A-931B-DC51D5EDE9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3559" y="3858592"/>
                <a:ext cx="840190" cy="563589"/>
              </a:xfrm>
              <a:custGeom>
                <a:avLst/>
                <a:gdLst>
                  <a:gd name="T0" fmla="*/ 163 w 328"/>
                  <a:gd name="T1" fmla="*/ 64 h 220"/>
                  <a:gd name="T2" fmla="*/ 160 w 328"/>
                  <a:gd name="T3" fmla="*/ 92 h 220"/>
                  <a:gd name="T4" fmla="*/ 163 w 328"/>
                  <a:gd name="T5" fmla="*/ 105 h 220"/>
                  <a:gd name="T6" fmla="*/ 183 w 328"/>
                  <a:gd name="T7" fmla="*/ 125 h 220"/>
                  <a:gd name="T8" fmla="*/ 203 w 328"/>
                  <a:gd name="T9" fmla="*/ 125 h 220"/>
                  <a:gd name="T10" fmla="*/ 213 w 328"/>
                  <a:gd name="T11" fmla="*/ 122 h 220"/>
                  <a:gd name="T12" fmla="*/ 236 w 328"/>
                  <a:gd name="T13" fmla="*/ 99 h 220"/>
                  <a:gd name="T14" fmla="*/ 249 w 328"/>
                  <a:gd name="T15" fmla="*/ 101 h 220"/>
                  <a:gd name="T16" fmla="*/ 244 w 328"/>
                  <a:gd name="T17" fmla="*/ 118 h 220"/>
                  <a:gd name="T18" fmla="*/ 240 w 328"/>
                  <a:gd name="T19" fmla="*/ 125 h 220"/>
                  <a:gd name="T20" fmla="*/ 238 w 328"/>
                  <a:gd name="T21" fmla="*/ 139 h 220"/>
                  <a:gd name="T22" fmla="*/ 233 w 328"/>
                  <a:gd name="T23" fmla="*/ 146 h 220"/>
                  <a:gd name="T24" fmla="*/ 263 w 328"/>
                  <a:gd name="T25" fmla="*/ 148 h 220"/>
                  <a:gd name="T26" fmla="*/ 277 w 328"/>
                  <a:gd name="T27" fmla="*/ 158 h 220"/>
                  <a:gd name="T28" fmla="*/ 275 w 328"/>
                  <a:gd name="T29" fmla="*/ 188 h 220"/>
                  <a:gd name="T30" fmla="*/ 294 w 328"/>
                  <a:gd name="T31" fmla="*/ 206 h 220"/>
                  <a:gd name="T32" fmla="*/ 328 w 328"/>
                  <a:gd name="T33" fmla="*/ 210 h 220"/>
                  <a:gd name="T34" fmla="*/ 318 w 328"/>
                  <a:gd name="T35" fmla="*/ 214 h 220"/>
                  <a:gd name="T36" fmla="*/ 312 w 328"/>
                  <a:gd name="T37" fmla="*/ 206 h 220"/>
                  <a:gd name="T38" fmla="*/ 304 w 328"/>
                  <a:gd name="T39" fmla="*/ 216 h 220"/>
                  <a:gd name="T40" fmla="*/ 290 w 328"/>
                  <a:gd name="T41" fmla="*/ 213 h 220"/>
                  <a:gd name="T42" fmla="*/ 280 w 328"/>
                  <a:gd name="T43" fmla="*/ 211 h 220"/>
                  <a:gd name="T44" fmla="*/ 264 w 328"/>
                  <a:gd name="T45" fmla="*/ 197 h 220"/>
                  <a:gd name="T46" fmla="*/ 261 w 328"/>
                  <a:gd name="T47" fmla="*/ 200 h 220"/>
                  <a:gd name="T48" fmla="*/ 255 w 328"/>
                  <a:gd name="T49" fmla="*/ 183 h 220"/>
                  <a:gd name="T50" fmla="*/ 242 w 328"/>
                  <a:gd name="T51" fmla="*/ 169 h 220"/>
                  <a:gd name="T52" fmla="*/ 224 w 328"/>
                  <a:gd name="T53" fmla="*/ 166 h 220"/>
                  <a:gd name="T54" fmla="*/ 191 w 328"/>
                  <a:gd name="T55" fmla="*/ 147 h 220"/>
                  <a:gd name="T56" fmla="*/ 183 w 328"/>
                  <a:gd name="T57" fmla="*/ 145 h 220"/>
                  <a:gd name="T58" fmla="*/ 167 w 328"/>
                  <a:gd name="T59" fmla="*/ 148 h 220"/>
                  <a:gd name="T60" fmla="*/ 144 w 328"/>
                  <a:gd name="T61" fmla="*/ 139 h 220"/>
                  <a:gd name="T62" fmla="*/ 127 w 328"/>
                  <a:gd name="T63" fmla="*/ 132 h 220"/>
                  <a:gd name="T64" fmla="*/ 114 w 328"/>
                  <a:gd name="T65" fmla="*/ 127 h 220"/>
                  <a:gd name="T66" fmla="*/ 97 w 328"/>
                  <a:gd name="T67" fmla="*/ 112 h 220"/>
                  <a:gd name="T68" fmla="*/ 97 w 328"/>
                  <a:gd name="T69" fmla="*/ 98 h 220"/>
                  <a:gd name="T70" fmla="*/ 67 w 328"/>
                  <a:gd name="T71" fmla="*/ 66 h 220"/>
                  <a:gd name="T72" fmla="*/ 54 w 328"/>
                  <a:gd name="T73" fmla="*/ 45 h 220"/>
                  <a:gd name="T74" fmla="*/ 41 w 328"/>
                  <a:gd name="T75" fmla="*/ 35 h 220"/>
                  <a:gd name="T76" fmla="*/ 32 w 328"/>
                  <a:gd name="T77" fmla="*/ 15 h 220"/>
                  <a:gd name="T78" fmla="*/ 18 w 328"/>
                  <a:gd name="T79" fmla="*/ 13 h 220"/>
                  <a:gd name="T80" fmla="*/ 32 w 328"/>
                  <a:gd name="T81" fmla="*/ 35 h 220"/>
                  <a:gd name="T82" fmla="*/ 48 w 328"/>
                  <a:gd name="T83" fmla="*/ 62 h 220"/>
                  <a:gd name="T84" fmla="*/ 63 w 328"/>
                  <a:gd name="T85" fmla="*/ 85 h 220"/>
                  <a:gd name="T86" fmla="*/ 56 w 328"/>
                  <a:gd name="T87" fmla="*/ 83 h 220"/>
                  <a:gd name="T88" fmla="*/ 42 w 328"/>
                  <a:gd name="T89" fmla="*/ 72 h 220"/>
                  <a:gd name="T90" fmla="*/ 34 w 328"/>
                  <a:gd name="T91" fmla="*/ 55 h 220"/>
                  <a:gd name="T92" fmla="*/ 26 w 328"/>
                  <a:gd name="T93" fmla="*/ 45 h 220"/>
                  <a:gd name="T94" fmla="*/ 7 w 328"/>
                  <a:gd name="T95" fmla="*/ 16 h 220"/>
                  <a:gd name="T96" fmla="*/ 0 w 328"/>
                  <a:gd name="T97" fmla="*/ 0 h 220"/>
                  <a:gd name="T98" fmla="*/ 50 w 328"/>
                  <a:gd name="T99" fmla="*/ 10 h 220"/>
                  <a:gd name="T100" fmla="*/ 73 w 328"/>
                  <a:gd name="T101" fmla="*/ 7 h 220"/>
                  <a:gd name="T102" fmla="*/ 99 w 328"/>
                  <a:gd name="T103" fmla="*/ 19 h 220"/>
                  <a:gd name="T104" fmla="*/ 122 w 328"/>
                  <a:gd name="T105" fmla="*/ 25 h 220"/>
                  <a:gd name="T106" fmla="*/ 162 w 328"/>
                  <a:gd name="T107" fmla="*/ 59 h 220"/>
                  <a:gd name="T108" fmla="*/ 161 w 328"/>
                  <a:gd name="T109" fmla="*/ 56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28" h="220">
                    <a:moveTo>
                      <a:pt x="162" y="60"/>
                    </a:moveTo>
                    <a:cubicBezTo>
                      <a:pt x="162" y="62"/>
                      <a:pt x="163" y="63"/>
                      <a:pt x="163" y="64"/>
                    </a:cubicBezTo>
                    <a:cubicBezTo>
                      <a:pt x="163" y="70"/>
                      <a:pt x="161" y="72"/>
                      <a:pt x="160" y="76"/>
                    </a:cubicBezTo>
                    <a:cubicBezTo>
                      <a:pt x="160" y="92"/>
                      <a:pt x="160" y="92"/>
                      <a:pt x="160" y="92"/>
                    </a:cubicBezTo>
                    <a:cubicBezTo>
                      <a:pt x="160" y="94"/>
                      <a:pt x="162" y="97"/>
                      <a:pt x="162" y="98"/>
                    </a:cubicBezTo>
                    <a:cubicBezTo>
                      <a:pt x="164" y="100"/>
                      <a:pt x="162" y="102"/>
                      <a:pt x="163" y="105"/>
                    </a:cubicBezTo>
                    <a:cubicBezTo>
                      <a:pt x="164" y="107"/>
                      <a:pt x="168" y="111"/>
                      <a:pt x="170" y="113"/>
                    </a:cubicBezTo>
                    <a:cubicBezTo>
                      <a:pt x="175" y="118"/>
                      <a:pt x="175" y="123"/>
                      <a:pt x="183" y="125"/>
                    </a:cubicBezTo>
                    <a:cubicBezTo>
                      <a:pt x="185" y="126"/>
                      <a:pt x="185" y="129"/>
                      <a:pt x="188" y="129"/>
                    </a:cubicBezTo>
                    <a:cubicBezTo>
                      <a:pt x="193" y="129"/>
                      <a:pt x="198" y="125"/>
                      <a:pt x="203" y="125"/>
                    </a:cubicBezTo>
                    <a:cubicBezTo>
                      <a:pt x="207" y="125"/>
                      <a:pt x="208" y="126"/>
                      <a:pt x="209" y="126"/>
                    </a:cubicBezTo>
                    <a:cubicBezTo>
                      <a:pt x="211" y="126"/>
                      <a:pt x="213" y="123"/>
                      <a:pt x="213" y="122"/>
                    </a:cubicBezTo>
                    <a:cubicBezTo>
                      <a:pt x="214" y="118"/>
                      <a:pt x="219" y="115"/>
                      <a:pt x="219" y="110"/>
                    </a:cubicBezTo>
                    <a:cubicBezTo>
                      <a:pt x="219" y="102"/>
                      <a:pt x="228" y="99"/>
                      <a:pt x="236" y="99"/>
                    </a:cubicBezTo>
                    <a:cubicBezTo>
                      <a:pt x="239" y="99"/>
                      <a:pt x="241" y="99"/>
                      <a:pt x="242" y="100"/>
                    </a:cubicBezTo>
                    <a:cubicBezTo>
                      <a:pt x="243" y="100"/>
                      <a:pt x="247" y="101"/>
                      <a:pt x="249" y="101"/>
                    </a:cubicBezTo>
                    <a:cubicBezTo>
                      <a:pt x="249" y="101"/>
                      <a:pt x="249" y="102"/>
                      <a:pt x="249" y="103"/>
                    </a:cubicBezTo>
                    <a:cubicBezTo>
                      <a:pt x="249" y="107"/>
                      <a:pt x="244" y="112"/>
                      <a:pt x="244" y="118"/>
                    </a:cubicBezTo>
                    <a:cubicBezTo>
                      <a:pt x="244" y="122"/>
                      <a:pt x="242" y="124"/>
                      <a:pt x="240" y="127"/>
                    </a:cubicBezTo>
                    <a:cubicBezTo>
                      <a:pt x="240" y="127"/>
                      <a:pt x="240" y="126"/>
                      <a:pt x="240" y="125"/>
                    </a:cubicBezTo>
                    <a:cubicBezTo>
                      <a:pt x="239" y="125"/>
                      <a:pt x="239" y="125"/>
                      <a:pt x="238" y="125"/>
                    </a:cubicBezTo>
                    <a:cubicBezTo>
                      <a:pt x="238" y="128"/>
                      <a:pt x="238" y="135"/>
                      <a:pt x="238" y="139"/>
                    </a:cubicBezTo>
                    <a:cubicBezTo>
                      <a:pt x="238" y="142"/>
                      <a:pt x="234" y="143"/>
                      <a:pt x="233" y="145"/>
                    </a:cubicBezTo>
                    <a:cubicBezTo>
                      <a:pt x="233" y="145"/>
                      <a:pt x="233" y="146"/>
                      <a:pt x="233" y="146"/>
                    </a:cubicBezTo>
                    <a:cubicBezTo>
                      <a:pt x="233" y="148"/>
                      <a:pt x="234" y="149"/>
                      <a:pt x="236" y="149"/>
                    </a:cubicBezTo>
                    <a:cubicBezTo>
                      <a:pt x="246" y="149"/>
                      <a:pt x="253" y="148"/>
                      <a:pt x="263" y="148"/>
                    </a:cubicBezTo>
                    <a:cubicBezTo>
                      <a:pt x="270" y="148"/>
                      <a:pt x="272" y="152"/>
                      <a:pt x="277" y="154"/>
                    </a:cubicBezTo>
                    <a:cubicBezTo>
                      <a:pt x="277" y="155"/>
                      <a:pt x="277" y="156"/>
                      <a:pt x="277" y="158"/>
                    </a:cubicBezTo>
                    <a:cubicBezTo>
                      <a:pt x="277" y="161"/>
                      <a:pt x="277" y="168"/>
                      <a:pt x="275" y="171"/>
                    </a:cubicBezTo>
                    <a:cubicBezTo>
                      <a:pt x="275" y="177"/>
                      <a:pt x="275" y="183"/>
                      <a:pt x="275" y="188"/>
                    </a:cubicBezTo>
                    <a:cubicBezTo>
                      <a:pt x="275" y="194"/>
                      <a:pt x="281" y="197"/>
                      <a:pt x="286" y="199"/>
                    </a:cubicBezTo>
                    <a:cubicBezTo>
                      <a:pt x="289" y="201"/>
                      <a:pt x="289" y="206"/>
                      <a:pt x="294" y="206"/>
                    </a:cubicBezTo>
                    <a:cubicBezTo>
                      <a:pt x="301" y="206"/>
                      <a:pt x="305" y="200"/>
                      <a:pt x="312" y="200"/>
                    </a:cubicBezTo>
                    <a:cubicBezTo>
                      <a:pt x="320" y="200"/>
                      <a:pt x="324" y="206"/>
                      <a:pt x="328" y="210"/>
                    </a:cubicBezTo>
                    <a:cubicBezTo>
                      <a:pt x="328" y="210"/>
                      <a:pt x="322" y="217"/>
                      <a:pt x="321" y="216"/>
                    </a:cubicBezTo>
                    <a:cubicBezTo>
                      <a:pt x="320" y="216"/>
                      <a:pt x="318" y="215"/>
                      <a:pt x="318" y="214"/>
                    </a:cubicBezTo>
                    <a:cubicBezTo>
                      <a:pt x="318" y="213"/>
                      <a:pt x="319" y="212"/>
                      <a:pt x="319" y="211"/>
                    </a:cubicBezTo>
                    <a:cubicBezTo>
                      <a:pt x="316" y="210"/>
                      <a:pt x="315" y="206"/>
                      <a:pt x="312" y="206"/>
                    </a:cubicBezTo>
                    <a:cubicBezTo>
                      <a:pt x="310" y="206"/>
                      <a:pt x="302" y="212"/>
                      <a:pt x="302" y="214"/>
                    </a:cubicBezTo>
                    <a:cubicBezTo>
                      <a:pt x="302" y="215"/>
                      <a:pt x="304" y="216"/>
                      <a:pt x="304" y="216"/>
                    </a:cubicBezTo>
                    <a:cubicBezTo>
                      <a:pt x="304" y="219"/>
                      <a:pt x="302" y="220"/>
                      <a:pt x="300" y="220"/>
                    </a:cubicBezTo>
                    <a:cubicBezTo>
                      <a:pt x="296" y="220"/>
                      <a:pt x="293" y="215"/>
                      <a:pt x="290" y="213"/>
                    </a:cubicBezTo>
                    <a:cubicBezTo>
                      <a:pt x="288" y="211"/>
                      <a:pt x="284" y="212"/>
                      <a:pt x="282" y="212"/>
                    </a:cubicBezTo>
                    <a:cubicBezTo>
                      <a:pt x="281" y="212"/>
                      <a:pt x="280" y="211"/>
                      <a:pt x="280" y="211"/>
                    </a:cubicBezTo>
                    <a:cubicBezTo>
                      <a:pt x="276" y="210"/>
                      <a:pt x="276" y="207"/>
                      <a:pt x="275" y="205"/>
                    </a:cubicBezTo>
                    <a:cubicBezTo>
                      <a:pt x="274" y="203"/>
                      <a:pt x="265" y="197"/>
                      <a:pt x="264" y="197"/>
                    </a:cubicBezTo>
                    <a:cubicBezTo>
                      <a:pt x="264" y="198"/>
                      <a:pt x="264" y="199"/>
                      <a:pt x="264" y="200"/>
                    </a:cubicBezTo>
                    <a:cubicBezTo>
                      <a:pt x="261" y="200"/>
                      <a:pt x="261" y="200"/>
                      <a:pt x="261" y="200"/>
                    </a:cubicBezTo>
                    <a:cubicBezTo>
                      <a:pt x="257" y="197"/>
                      <a:pt x="260" y="193"/>
                      <a:pt x="259" y="188"/>
                    </a:cubicBezTo>
                    <a:cubicBezTo>
                      <a:pt x="258" y="185"/>
                      <a:pt x="256" y="185"/>
                      <a:pt x="255" y="183"/>
                    </a:cubicBezTo>
                    <a:cubicBezTo>
                      <a:pt x="250" y="179"/>
                      <a:pt x="245" y="176"/>
                      <a:pt x="244" y="169"/>
                    </a:cubicBezTo>
                    <a:cubicBezTo>
                      <a:pt x="243" y="169"/>
                      <a:pt x="242" y="169"/>
                      <a:pt x="242" y="169"/>
                    </a:cubicBezTo>
                    <a:cubicBezTo>
                      <a:pt x="240" y="169"/>
                      <a:pt x="238" y="171"/>
                      <a:pt x="236" y="171"/>
                    </a:cubicBezTo>
                    <a:cubicBezTo>
                      <a:pt x="231" y="171"/>
                      <a:pt x="228" y="168"/>
                      <a:pt x="224" y="166"/>
                    </a:cubicBezTo>
                    <a:cubicBezTo>
                      <a:pt x="219" y="163"/>
                      <a:pt x="215" y="165"/>
                      <a:pt x="209" y="162"/>
                    </a:cubicBezTo>
                    <a:cubicBezTo>
                      <a:pt x="200" y="158"/>
                      <a:pt x="199" y="151"/>
                      <a:pt x="191" y="147"/>
                    </a:cubicBezTo>
                    <a:cubicBezTo>
                      <a:pt x="190" y="147"/>
                      <a:pt x="190" y="147"/>
                      <a:pt x="190" y="147"/>
                    </a:cubicBezTo>
                    <a:cubicBezTo>
                      <a:pt x="187" y="146"/>
                      <a:pt x="186" y="145"/>
                      <a:pt x="183" y="145"/>
                    </a:cubicBezTo>
                    <a:cubicBezTo>
                      <a:pt x="178" y="145"/>
                      <a:pt x="177" y="151"/>
                      <a:pt x="172" y="151"/>
                    </a:cubicBezTo>
                    <a:cubicBezTo>
                      <a:pt x="170" y="151"/>
                      <a:pt x="168" y="149"/>
                      <a:pt x="167" y="148"/>
                    </a:cubicBezTo>
                    <a:cubicBezTo>
                      <a:pt x="164" y="147"/>
                      <a:pt x="162" y="148"/>
                      <a:pt x="160" y="148"/>
                    </a:cubicBezTo>
                    <a:cubicBezTo>
                      <a:pt x="157" y="148"/>
                      <a:pt x="147" y="141"/>
                      <a:pt x="144" y="139"/>
                    </a:cubicBezTo>
                    <a:cubicBezTo>
                      <a:pt x="141" y="138"/>
                      <a:pt x="139" y="140"/>
                      <a:pt x="136" y="139"/>
                    </a:cubicBezTo>
                    <a:cubicBezTo>
                      <a:pt x="132" y="138"/>
                      <a:pt x="131" y="134"/>
                      <a:pt x="127" y="132"/>
                    </a:cubicBezTo>
                    <a:cubicBezTo>
                      <a:pt x="123" y="130"/>
                      <a:pt x="121" y="131"/>
                      <a:pt x="117" y="129"/>
                    </a:cubicBezTo>
                    <a:cubicBezTo>
                      <a:pt x="116" y="128"/>
                      <a:pt x="115" y="128"/>
                      <a:pt x="114" y="127"/>
                    </a:cubicBezTo>
                    <a:cubicBezTo>
                      <a:pt x="111" y="124"/>
                      <a:pt x="102" y="122"/>
                      <a:pt x="101" y="118"/>
                    </a:cubicBezTo>
                    <a:cubicBezTo>
                      <a:pt x="98" y="118"/>
                      <a:pt x="97" y="115"/>
                      <a:pt x="97" y="112"/>
                    </a:cubicBezTo>
                    <a:cubicBezTo>
                      <a:pt x="97" y="109"/>
                      <a:pt x="100" y="107"/>
                      <a:pt x="100" y="104"/>
                    </a:cubicBezTo>
                    <a:cubicBezTo>
                      <a:pt x="100" y="101"/>
                      <a:pt x="97" y="100"/>
                      <a:pt x="97" y="98"/>
                    </a:cubicBezTo>
                    <a:cubicBezTo>
                      <a:pt x="93" y="87"/>
                      <a:pt x="84" y="79"/>
                      <a:pt x="77" y="73"/>
                    </a:cubicBezTo>
                    <a:cubicBezTo>
                      <a:pt x="74" y="70"/>
                      <a:pt x="70" y="69"/>
                      <a:pt x="67" y="66"/>
                    </a:cubicBezTo>
                    <a:cubicBezTo>
                      <a:pt x="65" y="64"/>
                      <a:pt x="67" y="61"/>
                      <a:pt x="65" y="57"/>
                    </a:cubicBezTo>
                    <a:cubicBezTo>
                      <a:pt x="63" y="52"/>
                      <a:pt x="54" y="52"/>
                      <a:pt x="54" y="45"/>
                    </a:cubicBezTo>
                    <a:cubicBezTo>
                      <a:pt x="51" y="44"/>
                      <a:pt x="51" y="44"/>
                      <a:pt x="51" y="45"/>
                    </a:cubicBezTo>
                    <a:cubicBezTo>
                      <a:pt x="47" y="41"/>
                      <a:pt x="44" y="38"/>
                      <a:pt x="41" y="35"/>
                    </a:cubicBezTo>
                    <a:cubicBezTo>
                      <a:pt x="38" y="32"/>
                      <a:pt x="39" y="27"/>
                      <a:pt x="36" y="25"/>
                    </a:cubicBezTo>
                    <a:cubicBezTo>
                      <a:pt x="34" y="22"/>
                      <a:pt x="34" y="16"/>
                      <a:pt x="32" y="15"/>
                    </a:cubicBezTo>
                    <a:cubicBezTo>
                      <a:pt x="27" y="12"/>
                      <a:pt x="23" y="13"/>
                      <a:pt x="19" y="9"/>
                    </a:cubicBezTo>
                    <a:cubicBezTo>
                      <a:pt x="18" y="10"/>
                      <a:pt x="18" y="12"/>
                      <a:pt x="18" y="13"/>
                    </a:cubicBezTo>
                    <a:cubicBezTo>
                      <a:pt x="18" y="19"/>
                      <a:pt x="21" y="22"/>
                      <a:pt x="24" y="27"/>
                    </a:cubicBezTo>
                    <a:cubicBezTo>
                      <a:pt x="26" y="32"/>
                      <a:pt x="29" y="32"/>
                      <a:pt x="32" y="35"/>
                    </a:cubicBezTo>
                    <a:cubicBezTo>
                      <a:pt x="36" y="39"/>
                      <a:pt x="37" y="41"/>
                      <a:pt x="38" y="46"/>
                    </a:cubicBezTo>
                    <a:cubicBezTo>
                      <a:pt x="40" y="53"/>
                      <a:pt x="46" y="56"/>
                      <a:pt x="48" y="62"/>
                    </a:cubicBezTo>
                    <a:cubicBezTo>
                      <a:pt x="50" y="69"/>
                      <a:pt x="52" y="76"/>
                      <a:pt x="57" y="80"/>
                    </a:cubicBezTo>
                    <a:cubicBezTo>
                      <a:pt x="59" y="78"/>
                      <a:pt x="63" y="82"/>
                      <a:pt x="63" y="85"/>
                    </a:cubicBezTo>
                    <a:cubicBezTo>
                      <a:pt x="63" y="86"/>
                      <a:pt x="62" y="89"/>
                      <a:pt x="61" y="89"/>
                    </a:cubicBezTo>
                    <a:cubicBezTo>
                      <a:pt x="60" y="89"/>
                      <a:pt x="56" y="84"/>
                      <a:pt x="56" y="83"/>
                    </a:cubicBezTo>
                    <a:cubicBezTo>
                      <a:pt x="51" y="83"/>
                      <a:pt x="48" y="76"/>
                      <a:pt x="45" y="74"/>
                    </a:cubicBezTo>
                    <a:cubicBezTo>
                      <a:pt x="43" y="73"/>
                      <a:pt x="43" y="73"/>
                      <a:pt x="42" y="72"/>
                    </a:cubicBezTo>
                    <a:cubicBezTo>
                      <a:pt x="42" y="64"/>
                      <a:pt x="42" y="64"/>
                      <a:pt x="42" y="64"/>
                    </a:cubicBezTo>
                    <a:cubicBezTo>
                      <a:pt x="39" y="61"/>
                      <a:pt x="37" y="58"/>
                      <a:pt x="34" y="55"/>
                    </a:cubicBezTo>
                    <a:cubicBezTo>
                      <a:pt x="30" y="51"/>
                      <a:pt x="24" y="52"/>
                      <a:pt x="21" y="47"/>
                    </a:cubicBezTo>
                    <a:cubicBezTo>
                      <a:pt x="22" y="47"/>
                      <a:pt x="29" y="48"/>
                      <a:pt x="26" y="45"/>
                    </a:cubicBezTo>
                    <a:cubicBezTo>
                      <a:pt x="22" y="39"/>
                      <a:pt x="17" y="33"/>
                      <a:pt x="12" y="29"/>
                    </a:cubicBezTo>
                    <a:cubicBezTo>
                      <a:pt x="9" y="27"/>
                      <a:pt x="9" y="19"/>
                      <a:pt x="7" y="16"/>
                    </a:cubicBezTo>
                    <a:cubicBezTo>
                      <a:pt x="5" y="11"/>
                      <a:pt x="2" y="9"/>
                      <a:pt x="0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73" y="10"/>
                      <a:pt x="73" y="10"/>
                      <a:pt x="73" y="10"/>
                    </a:cubicBezTo>
                    <a:cubicBezTo>
                      <a:pt x="73" y="7"/>
                      <a:pt x="73" y="7"/>
                      <a:pt x="73" y="7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89" y="10"/>
                      <a:pt x="94" y="11"/>
                      <a:pt x="99" y="19"/>
                    </a:cubicBezTo>
                    <a:cubicBezTo>
                      <a:pt x="102" y="23"/>
                      <a:pt x="106" y="33"/>
                      <a:pt x="112" y="33"/>
                    </a:cubicBezTo>
                    <a:cubicBezTo>
                      <a:pt x="118" y="33"/>
                      <a:pt x="116" y="25"/>
                      <a:pt x="122" y="25"/>
                    </a:cubicBezTo>
                    <a:cubicBezTo>
                      <a:pt x="139" y="25"/>
                      <a:pt x="139" y="46"/>
                      <a:pt x="148" y="55"/>
                    </a:cubicBezTo>
                    <a:cubicBezTo>
                      <a:pt x="150" y="57"/>
                      <a:pt x="158" y="59"/>
                      <a:pt x="162" y="59"/>
                    </a:cubicBezTo>
                    <a:cubicBezTo>
                      <a:pt x="162" y="58"/>
                      <a:pt x="161" y="57"/>
                      <a:pt x="161" y="56"/>
                    </a:cubicBezTo>
                    <a:cubicBezTo>
                      <a:pt x="161" y="56"/>
                      <a:pt x="161" y="56"/>
                      <a:pt x="161" y="56"/>
                    </a:cubicBezTo>
                    <a:lnTo>
                      <a:pt x="162" y="6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8" name="Freeform 146">
                <a:extLst>
                  <a:ext uri="{FF2B5EF4-FFF2-40B4-BE49-F238E27FC236}">
                    <a16:creationId xmlns:a16="http://schemas.microsoft.com/office/drawing/2014/main" id="{84725456-2CF7-455F-9C45-3963235FE1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1159" y="3332663"/>
                <a:ext cx="25972" cy="12985"/>
              </a:xfrm>
              <a:custGeom>
                <a:avLst/>
                <a:gdLst>
                  <a:gd name="T0" fmla="*/ 0 w 10"/>
                  <a:gd name="T1" fmla="*/ 0 h 5"/>
                  <a:gd name="T2" fmla="*/ 10 w 10"/>
                  <a:gd name="T3" fmla="*/ 5 h 5"/>
                  <a:gd name="T4" fmla="*/ 8 w 10"/>
                  <a:gd name="T5" fmla="*/ 5 h 5"/>
                  <a:gd name="T6" fmla="*/ 0 w 10"/>
                  <a:gd name="T7" fmla="*/ 2 h 5"/>
                  <a:gd name="T8" fmla="*/ 0 w 10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5">
                    <a:moveTo>
                      <a:pt x="0" y="0"/>
                    </a:moveTo>
                    <a:cubicBezTo>
                      <a:pt x="5" y="0"/>
                      <a:pt x="10" y="1"/>
                      <a:pt x="10" y="5"/>
                    </a:cubicBezTo>
                    <a:cubicBezTo>
                      <a:pt x="10" y="5"/>
                      <a:pt x="9" y="5"/>
                      <a:pt x="8" y="5"/>
                    </a:cubicBezTo>
                    <a:cubicBezTo>
                      <a:pt x="6" y="5"/>
                      <a:pt x="2" y="4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9" name="Freeform 147">
                <a:extLst>
                  <a:ext uri="{FF2B5EF4-FFF2-40B4-BE49-F238E27FC236}">
                    <a16:creationId xmlns:a16="http://schemas.microsoft.com/office/drawing/2014/main" id="{18B074FE-F71D-4B6E-AA63-45EB29F3B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9811" y="3401487"/>
                <a:ext cx="97394" cy="63631"/>
              </a:xfrm>
              <a:custGeom>
                <a:avLst/>
                <a:gdLst>
                  <a:gd name="T0" fmla="*/ 0 w 38"/>
                  <a:gd name="T1" fmla="*/ 2 h 25"/>
                  <a:gd name="T2" fmla="*/ 4 w 38"/>
                  <a:gd name="T3" fmla="*/ 0 h 25"/>
                  <a:gd name="T4" fmla="*/ 12 w 38"/>
                  <a:gd name="T5" fmla="*/ 4 h 25"/>
                  <a:gd name="T6" fmla="*/ 38 w 38"/>
                  <a:gd name="T7" fmla="*/ 23 h 25"/>
                  <a:gd name="T8" fmla="*/ 38 w 38"/>
                  <a:gd name="T9" fmla="*/ 25 h 25"/>
                  <a:gd name="T10" fmla="*/ 36 w 38"/>
                  <a:gd name="T11" fmla="*/ 25 h 25"/>
                  <a:gd name="T12" fmla="*/ 15 w 38"/>
                  <a:gd name="T13" fmla="*/ 15 h 25"/>
                  <a:gd name="T14" fmla="*/ 18 w 38"/>
                  <a:gd name="T15" fmla="*/ 12 h 25"/>
                  <a:gd name="T16" fmla="*/ 3 w 38"/>
                  <a:gd name="T17" fmla="*/ 6 h 25"/>
                  <a:gd name="T18" fmla="*/ 5 w 38"/>
                  <a:gd name="T19" fmla="*/ 3 h 25"/>
                  <a:gd name="T20" fmla="*/ 1 w 38"/>
                  <a:gd name="T21" fmla="*/ 2 h 25"/>
                  <a:gd name="T22" fmla="*/ 0 w 38"/>
                  <a:gd name="T23" fmla="*/ 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8" h="25">
                    <a:moveTo>
                      <a:pt x="0" y="2"/>
                    </a:moveTo>
                    <a:cubicBezTo>
                      <a:pt x="1" y="1"/>
                      <a:pt x="3" y="0"/>
                      <a:pt x="4" y="0"/>
                    </a:cubicBezTo>
                    <a:cubicBezTo>
                      <a:pt x="7" y="0"/>
                      <a:pt x="10" y="4"/>
                      <a:pt x="12" y="4"/>
                    </a:cubicBezTo>
                    <a:cubicBezTo>
                      <a:pt x="24" y="8"/>
                      <a:pt x="31" y="15"/>
                      <a:pt x="38" y="23"/>
                    </a:cubicBezTo>
                    <a:cubicBezTo>
                      <a:pt x="38" y="25"/>
                      <a:pt x="38" y="25"/>
                      <a:pt x="38" y="25"/>
                    </a:cubicBezTo>
                    <a:cubicBezTo>
                      <a:pt x="38" y="25"/>
                      <a:pt x="37" y="25"/>
                      <a:pt x="36" y="25"/>
                    </a:cubicBezTo>
                    <a:cubicBezTo>
                      <a:pt x="29" y="25"/>
                      <a:pt x="19" y="18"/>
                      <a:pt x="15" y="15"/>
                    </a:cubicBezTo>
                    <a:cubicBezTo>
                      <a:pt x="15" y="13"/>
                      <a:pt x="17" y="13"/>
                      <a:pt x="18" y="12"/>
                    </a:cubicBezTo>
                    <a:cubicBezTo>
                      <a:pt x="12" y="12"/>
                      <a:pt x="4" y="9"/>
                      <a:pt x="3" y="6"/>
                    </a:cubicBezTo>
                    <a:cubicBezTo>
                      <a:pt x="4" y="5"/>
                      <a:pt x="5" y="4"/>
                      <a:pt x="5" y="3"/>
                    </a:cubicBezTo>
                    <a:cubicBezTo>
                      <a:pt x="4" y="3"/>
                      <a:pt x="1" y="2"/>
                      <a:pt x="1" y="2"/>
                    </a:cubicBez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0" name="Freeform 148">
                <a:extLst>
                  <a:ext uri="{FF2B5EF4-FFF2-40B4-BE49-F238E27FC236}">
                    <a16:creationId xmlns:a16="http://schemas.microsoft.com/office/drawing/2014/main" id="{C8E7F5C7-D825-4386-92A2-DF549ECF33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2417" y="3309288"/>
                <a:ext cx="33763" cy="50646"/>
              </a:xfrm>
              <a:custGeom>
                <a:avLst/>
                <a:gdLst>
                  <a:gd name="T0" fmla="*/ 3 w 13"/>
                  <a:gd name="T1" fmla="*/ 8 h 20"/>
                  <a:gd name="T2" fmla="*/ 0 w 13"/>
                  <a:gd name="T3" fmla="*/ 3 h 20"/>
                  <a:gd name="T4" fmla="*/ 0 w 13"/>
                  <a:gd name="T5" fmla="*/ 0 h 20"/>
                  <a:gd name="T6" fmla="*/ 6 w 13"/>
                  <a:gd name="T7" fmla="*/ 2 h 20"/>
                  <a:gd name="T8" fmla="*/ 4 w 13"/>
                  <a:gd name="T9" fmla="*/ 6 h 20"/>
                  <a:gd name="T10" fmla="*/ 8 w 13"/>
                  <a:gd name="T11" fmla="*/ 2 h 20"/>
                  <a:gd name="T12" fmla="*/ 8 w 13"/>
                  <a:gd name="T13" fmla="*/ 8 h 20"/>
                  <a:gd name="T14" fmla="*/ 10 w 13"/>
                  <a:gd name="T15" fmla="*/ 12 h 20"/>
                  <a:gd name="T16" fmla="*/ 8 w 13"/>
                  <a:gd name="T17" fmla="*/ 15 h 20"/>
                  <a:gd name="T18" fmla="*/ 10 w 13"/>
                  <a:gd name="T19" fmla="*/ 20 h 20"/>
                  <a:gd name="T20" fmla="*/ 6 w 13"/>
                  <a:gd name="T21" fmla="*/ 15 h 20"/>
                  <a:gd name="T22" fmla="*/ 8 w 13"/>
                  <a:gd name="T23" fmla="*/ 11 h 20"/>
                  <a:gd name="T24" fmla="*/ 3 w 13"/>
                  <a:gd name="T25" fmla="*/ 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" h="20">
                    <a:moveTo>
                      <a:pt x="3" y="8"/>
                    </a:moveTo>
                    <a:cubicBezTo>
                      <a:pt x="2" y="8"/>
                      <a:pt x="1" y="4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4" y="2"/>
                      <a:pt x="6" y="2"/>
                    </a:cubicBezTo>
                    <a:cubicBezTo>
                      <a:pt x="6" y="3"/>
                      <a:pt x="3" y="6"/>
                      <a:pt x="4" y="6"/>
                    </a:cubicBezTo>
                    <a:cubicBezTo>
                      <a:pt x="6" y="6"/>
                      <a:pt x="8" y="3"/>
                      <a:pt x="8" y="2"/>
                    </a:cubicBezTo>
                    <a:cubicBezTo>
                      <a:pt x="9" y="4"/>
                      <a:pt x="8" y="5"/>
                      <a:pt x="8" y="8"/>
                    </a:cubicBezTo>
                    <a:cubicBezTo>
                      <a:pt x="8" y="10"/>
                      <a:pt x="10" y="10"/>
                      <a:pt x="10" y="12"/>
                    </a:cubicBezTo>
                    <a:cubicBezTo>
                      <a:pt x="10" y="13"/>
                      <a:pt x="8" y="13"/>
                      <a:pt x="8" y="15"/>
                    </a:cubicBezTo>
                    <a:cubicBezTo>
                      <a:pt x="8" y="16"/>
                      <a:pt x="13" y="20"/>
                      <a:pt x="10" y="20"/>
                    </a:cubicBezTo>
                    <a:cubicBezTo>
                      <a:pt x="8" y="20"/>
                      <a:pt x="6" y="17"/>
                      <a:pt x="6" y="15"/>
                    </a:cubicBezTo>
                    <a:cubicBezTo>
                      <a:pt x="6" y="13"/>
                      <a:pt x="8" y="12"/>
                      <a:pt x="8" y="11"/>
                    </a:cubicBezTo>
                    <a:cubicBezTo>
                      <a:pt x="5" y="11"/>
                      <a:pt x="5" y="8"/>
                      <a:pt x="3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1" name="Freeform 149">
                <a:extLst>
                  <a:ext uri="{FF2B5EF4-FFF2-40B4-BE49-F238E27FC236}">
                    <a16:creationId xmlns:a16="http://schemas.microsoft.com/office/drawing/2014/main" id="{4CE8EA33-460E-4C6A-A96C-28A6EA9239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1806" y="3198907"/>
                <a:ext cx="44151" cy="28569"/>
              </a:xfrm>
              <a:custGeom>
                <a:avLst/>
                <a:gdLst>
                  <a:gd name="T0" fmla="*/ 14 w 17"/>
                  <a:gd name="T1" fmla="*/ 0 h 11"/>
                  <a:gd name="T2" fmla="*/ 17 w 17"/>
                  <a:gd name="T3" fmla="*/ 0 h 11"/>
                  <a:gd name="T4" fmla="*/ 17 w 17"/>
                  <a:gd name="T5" fmla="*/ 3 h 11"/>
                  <a:gd name="T6" fmla="*/ 6 w 17"/>
                  <a:gd name="T7" fmla="*/ 11 h 11"/>
                  <a:gd name="T8" fmla="*/ 0 w 17"/>
                  <a:gd name="T9" fmla="*/ 8 h 11"/>
                  <a:gd name="T10" fmla="*/ 0 w 17"/>
                  <a:gd name="T11" fmla="*/ 4 h 11"/>
                  <a:gd name="T12" fmla="*/ 14 w 17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1">
                    <a:moveTo>
                      <a:pt x="14" y="0"/>
                    </a:moveTo>
                    <a:cubicBezTo>
                      <a:pt x="16" y="0"/>
                      <a:pt x="16" y="0"/>
                      <a:pt x="17" y="0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2" y="6"/>
                      <a:pt x="11" y="8"/>
                      <a:pt x="6" y="11"/>
                    </a:cubicBezTo>
                    <a:cubicBezTo>
                      <a:pt x="4" y="9"/>
                      <a:pt x="2" y="9"/>
                      <a:pt x="0" y="8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5" y="3"/>
                      <a:pt x="9" y="0"/>
                      <a:pt x="1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2" name="Freeform 167">
                <a:extLst>
                  <a:ext uri="{FF2B5EF4-FFF2-40B4-BE49-F238E27FC236}">
                    <a16:creationId xmlns:a16="http://schemas.microsoft.com/office/drawing/2014/main" id="{563AACB1-B4CF-45BD-994D-E0A28DA7A8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19958" y="3419667"/>
                <a:ext cx="54541" cy="25972"/>
              </a:xfrm>
              <a:custGeom>
                <a:avLst/>
                <a:gdLst>
                  <a:gd name="T0" fmla="*/ 17 w 21"/>
                  <a:gd name="T1" fmla="*/ 10 h 10"/>
                  <a:gd name="T2" fmla="*/ 21 w 21"/>
                  <a:gd name="T3" fmla="*/ 9 h 10"/>
                  <a:gd name="T4" fmla="*/ 0 w 21"/>
                  <a:gd name="T5" fmla="*/ 2 h 10"/>
                  <a:gd name="T6" fmla="*/ 17 w 21"/>
                  <a:gd name="T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10">
                    <a:moveTo>
                      <a:pt x="17" y="10"/>
                    </a:moveTo>
                    <a:cubicBezTo>
                      <a:pt x="19" y="10"/>
                      <a:pt x="20" y="10"/>
                      <a:pt x="21" y="9"/>
                    </a:cubicBezTo>
                    <a:cubicBezTo>
                      <a:pt x="15" y="5"/>
                      <a:pt x="9" y="0"/>
                      <a:pt x="0" y="2"/>
                    </a:cubicBezTo>
                    <a:cubicBezTo>
                      <a:pt x="4" y="4"/>
                      <a:pt x="12" y="10"/>
                      <a:pt x="17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3" name="Freeform 168">
                <a:extLst>
                  <a:ext uri="{FF2B5EF4-FFF2-40B4-BE49-F238E27FC236}">
                    <a16:creationId xmlns:a16="http://schemas.microsoft.com/office/drawing/2014/main" id="{AACF8D0A-019D-400B-8F9A-AE148A5E77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25153" y="3504077"/>
                <a:ext cx="41554" cy="23376"/>
              </a:xfrm>
              <a:custGeom>
                <a:avLst/>
                <a:gdLst>
                  <a:gd name="T0" fmla="*/ 1 w 16"/>
                  <a:gd name="T1" fmla="*/ 0 h 9"/>
                  <a:gd name="T2" fmla="*/ 7 w 16"/>
                  <a:gd name="T3" fmla="*/ 4 h 9"/>
                  <a:gd name="T4" fmla="*/ 16 w 16"/>
                  <a:gd name="T5" fmla="*/ 4 h 9"/>
                  <a:gd name="T6" fmla="*/ 16 w 16"/>
                  <a:gd name="T7" fmla="*/ 6 h 9"/>
                  <a:gd name="T8" fmla="*/ 13 w 16"/>
                  <a:gd name="T9" fmla="*/ 9 h 9"/>
                  <a:gd name="T10" fmla="*/ 0 w 16"/>
                  <a:gd name="T11" fmla="*/ 2 h 9"/>
                  <a:gd name="T12" fmla="*/ 1 w 16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9">
                    <a:moveTo>
                      <a:pt x="1" y="0"/>
                    </a:moveTo>
                    <a:cubicBezTo>
                      <a:pt x="2" y="3"/>
                      <a:pt x="5" y="4"/>
                      <a:pt x="7" y="4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6" y="5"/>
                      <a:pt x="16" y="6"/>
                      <a:pt x="16" y="6"/>
                    </a:cubicBezTo>
                    <a:cubicBezTo>
                      <a:pt x="16" y="8"/>
                      <a:pt x="13" y="9"/>
                      <a:pt x="13" y="9"/>
                    </a:cubicBezTo>
                    <a:cubicBezTo>
                      <a:pt x="11" y="9"/>
                      <a:pt x="0" y="4"/>
                      <a:pt x="0" y="2"/>
                    </a:cubicBezTo>
                    <a:cubicBezTo>
                      <a:pt x="0" y="1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4" name="Freeform 169">
                <a:extLst>
                  <a:ext uri="{FF2B5EF4-FFF2-40B4-BE49-F238E27FC236}">
                    <a16:creationId xmlns:a16="http://schemas.microsoft.com/office/drawing/2014/main" id="{DBB70394-A6E3-4B70-81E7-AE5DF2E03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4888" y="3504077"/>
                <a:ext cx="28569" cy="33763"/>
              </a:xfrm>
              <a:custGeom>
                <a:avLst/>
                <a:gdLst>
                  <a:gd name="T0" fmla="*/ 11 w 11"/>
                  <a:gd name="T1" fmla="*/ 7 h 13"/>
                  <a:gd name="T2" fmla="*/ 11 w 11"/>
                  <a:gd name="T3" fmla="*/ 9 h 13"/>
                  <a:gd name="T4" fmla="*/ 5 w 11"/>
                  <a:gd name="T5" fmla="*/ 13 h 13"/>
                  <a:gd name="T6" fmla="*/ 0 w 11"/>
                  <a:gd name="T7" fmla="*/ 10 h 13"/>
                  <a:gd name="T8" fmla="*/ 7 w 11"/>
                  <a:gd name="T9" fmla="*/ 0 h 13"/>
                  <a:gd name="T10" fmla="*/ 9 w 11"/>
                  <a:gd name="T11" fmla="*/ 3 h 13"/>
                  <a:gd name="T12" fmla="*/ 11 w 11"/>
                  <a:gd name="T13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3">
                    <a:moveTo>
                      <a:pt x="11" y="7"/>
                    </a:moveTo>
                    <a:cubicBezTo>
                      <a:pt x="11" y="8"/>
                      <a:pt x="11" y="9"/>
                      <a:pt x="11" y="9"/>
                    </a:cubicBezTo>
                    <a:cubicBezTo>
                      <a:pt x="11" y="11"/>
                      <a:pt x="8" y="13"/>
                      <a:pt x="5" y="13"/>
                    </a:cubicBezTo>
                    <a:cubicBezTo>
                      <a:pt x="2" y="13"/>
                      <a:pt x="0" y="12"/>
                      <a:pt x="0" y="10"/>
                    </a:cubicBezTo>
                    <a:cubicBezTo>
                      <a:pt x="0" y="8"/>
                      <a:pt x="4" y="1"/>
                      <a:pt x="7" y="0"/>
                    </a:cubicBezTo>
                    <a:cubicBezTo>
                      <a:pt x="7" y="1"/>
                      <a:pt x="9" y="2"/>
                      <a:pt x="9" y="3"/>
                    </a:cubicBezTo>
                    <a:cubicBezTo>
                      <a:pt x="9" y="6"/>
                      <a:pt x="4" y="7"/>
                      <a:pt x="11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5" name="Freeform 170">
                <a:extLst>
                  <a:ext uri="{FF2B5EF4-FFF2-40B4-BE49-F238E27FC236}">
                    <a16:creationId xmlns:a16="http://schemas.microsoft.com/office/drawing/2014/main" id="{F6B7CBDF-BCB2-4125-9C03-F857DB6F9F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788" y="3119694"/>
                <a:ext cx="33763" cy="15583"/>
              </a:xfrm>
              <a:custGeom>
                <a:avLst/>
                <a:gdLst>
                  <a:gd name="T0" fmla="*/ 4 w 13"/>
                  <a:gd name="T1" fmla="*/ 3 h 6"/>
                  <a:gd name="T2" fmla="*/ 8 w 13"/>
                  <a:gd name="T3" fmla="*/ 1 h 6"/>
                  <a:gd name="T4" fmla="*/ 13 w 13"/>
                  <a:gd name="T5" fmla="*/ 6 h 6"/>
                  <a:gd name="T6" fmla="*/ 3 w 13"/>
                  <a:gd name="T7" fmla="*/ 6 h 6"/>
                  <a:gd name="T8" fmla="*/ 0 w 13"/>
                  <a:gd name="T9" fmla="*/ 3 h 6"/>
                  <a:gd name="T10" fmla="*/ 4 w 13"/>
                  <a:gd name="T11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6">
                    <a:moveTo>
                      <a:pt x="4" y="3"/>
                    </a:moveTo>
                    <a:cubicBezTo>
                      <a:pt x="5" y="0"/>
                      <a:pt x="6" y="1"/>
                      <a:pt x="8" y="1"/>
                    </a:cubicBezTo>
                    <a:cubicBezTo>
                      <a:pt x="12" y="1"/>
                      <a:pt x="12" y="3"/>
                      <a:pt x="1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2" y="5"/>
                      <a:pt x="0" y="4"/>
                      <a:pt x="0" y="3"/>
                    </a:cubicBez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6" name="Oval 177">
                <a:extLst>
                  <a:ext uri="{FF2B5EF4-FFF2-40B4-BE49-F238E27FC236}">
                    <a16:creationId xmlns:a16="http://schemas.microsoft.com/office/drawing/2014/main" id="{C0447169-B319-47AF-8A80-08943638B6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1333" y="2578179"/>
                <a:ext cx="305170" cy="305170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</p:grpSp>
        <p:sp>
          <p:nvSpPr>
            <p:cNvPr id="121" name="Freeform 6">
              <a:extLst>
                <a:ext uri="{FF2B5EF4-FFF2-40B4-BE49-F238E27FC236}">
                  <a16:creationId xmlns:a16="http://schemas.microsoft.com/office/drawing/2014/main" id="{87BD4715-E5B0-4E61-9343-8B04425BE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6888" y="3737824"/>
              <a:ext cx="1427153" cy="1597269"/>
            </a:xfrm>
            <a:custGeom>
              <a:avLst/>
              <a:gdLst>
                <a:gd name="T0" fmla="*/ 325 w 557"/>
                <a:gd name="T1" fmla="*/ 43 h 623"/>
                <a:gd name="T2" fmla="*/ 343 w 557"/>
                <a:gd name="T3" fmla="*/ 53 h 623"/>
                <a:gd name="T4" fmla="*/ 396 w 557"/>
                <a:gd name="T5" fmla="*/ 56 h 623"/>
                <a:gd name="T6" fmla="*/ 419 w 557"/>
                <a:gd name="T7" fmla="*/ 57 h 623"/>
                <a:gd name="T8" fmla="*/ 419 w 557"/>
                <a:gd name="T9" fmla="*/ 88 h 623"/>
                <a:gd name="T10" fmla="*/ 403 w 557"/>
                <a:gd name="T11" fmla="*/ 75 h 623"/>
                <a:gd name="T12" fmla="*/ 442 w 557"/>
                <a:gd name="T13" fmla="*/ 145 h 623"/>
                <a:gd name="T14" fmla="*/ 455 w 557"/>
                <a:gd name="T15" fmla="*/ 174 h 623"/>
                <a:gd name="T16" fmla="*/ 475 w 557"/>
                <a:gd name="T17" fmla="*/ 202 h 623"/>
                <a:gd name="T18" fmla="*/ 491 w 557"/>
                <a:gd name="T19" fmla="*/ 226 h 623"/>
                <a:gd name="T20" fmla="*/ 512 w 557"/>
                <a:gd name="T21" fmla="*/ 233 h 623"/>
                <a:gd name="T22" fmla="*/ 555 w 557"/>
                <a:gd name="T23" fmla="*/ 225 h 623"/>
                <a:gd name="T24" fmla="*/ 537 w 557"/>
                <a:gd name="T25" fmla="*/ 276 h 623"/>
                <a:gd name="T26" fmla="*/ 468 w 557"/>
                <a:gd name="T27" fmla="*/ 352 h 623"/>
                <a:gd name="T28" fmla="*/ 460 w 557"/>
                <a:gd name="T29" fmla="*/ 390 h 623"/>
                <a:gd name="T30" fmla="*/ 469 w 557"/>
                <a:gd name="T31" fmla="*/ 415 h 623"/>
                <a:gd name="T32" fmla="*/ 468 w 557"/>
                <a:gd name="T33" fmla="*/ 440 h 623"/>
                <a:gd name="T34" fmla="*/ 429 w 557"/>
                <a:gd name="T35" fmla="*/ 484 h 623"/>
                <a:gd name="T36" fmla="*/ 429 w 557"/>
                <a:gd name="T37" fmla="*/ 512 h 623"/>
                <a:gd name="T38" fmla="*/ 418 w 557"/>
                <a:gd name="T39" fmla="*/ 531 h 623"/>
                <a:gd name="T40" fmla="*/ 408 w 557"/>
                <a:gd name="T41" fmla="*/ 550 h 623"/>
                <a:gd name="T42" fmla="*/ 385 w 557"/>
                <a:gd name="T43" fmla="*/ 587 h 623"/>
                <a:gd name="T44" fmla="*/ 350 w 557"/>
                <a:gd name="T45" fmla="*/ 615 h 623"/>
                <a:gd name="T46" fmla="*/ 333 w 557"/>
                <a:gd name="T47" fmla="*/ 614 h 623"/>
                <a:gd name="T48" fmla="*/ 294 w 557"/>
                <a:gd name="T49" fmla="*/ 617 h 623"/>
                <a:gd name="T50" fmla="*/ 286 w 557"/>
                <a:gd name="T51" fmla="*/ 604 h 623"/>
                <a:gd name="T52" fmla="*/ 280 w 557"/>
                <a:gd name="T53" fmla="*/ 581 h 623"/>
                <a:gd name="T54" fmla="*/ 257 w 557"/>
                <a:gd name="T55" fmla="*/ 513 h 623"/>
                <a:gd name="T56" fmla="*/ 234 w 557"/>
                <a:gd name="T57" fmla="*/ 461 h 623"/>
                <a:gd name="T58" fmla="*/ 249 w 557"/>
                <a:gd name="T59" fmla="*/ 404 h 623"/>
                <a:gd name="T60" fmla="*/ 237 w 557"/>
                <a:gd name="T61" fmla="*/ 363 h 623"/>
                <a:gd name="T62" fmla="*/ 219 w 557"/>
                <a:gd name="T63" fmla="*/ 319 h 623"/>
                <a:gd name="T64" fmla="*/ 222 w 557"/>
                <a:gd name="T65" fmla="*/ 300 h 623"/>
                <a:gd name="T66" fmla="*/ 192 w 557"/>
                <a:gd name="T67" fmla="*/ 288 h 623"/>
                <a:gd name="T68" fmla="*/ 134 w 557"/>
                <a:gd name="T69" fmla="*/ 281 h 623"/>
                <a:gd name="T70" fmla="*/ 106 w 557"/>
                <a:gd name="T71" fmla="*/ 282 h 623"/>
                <a:gd name="T72" fmla="*/ 71 w 557"/>
                <a:gd name="T73" fmla="*/ 286 h 623"/>
                <a:gd name="T74" fmla="*/ 26 w 557"/>
                <a:gd name="T75" fmla="*/ 240 h 623"/>
                <a:gd name="T76" fmla="*/ 5 w 557"/>
                <a:gd name="T77" fmla="*/ 220 h 623"/>
                <a:gd name="T78" fmla="*/ 4 w 557"/>
                <a:gd name="T79" fmla="*/ 210 h 623"/>
                <a:gd name="T80" fmla="*/ 12 w 557"/>
                <a:gd name="T81" fmla="*/ 175 h 623"/>
                <a:gd name="T82" fmla="*/ 14 w 557"/>
                <a:gd name="T83" fmla="*/ 129 h 623"/>
                <a:gd name="T84" fmla="*/ 50 w 557"/>
                <a:gd name="T85" fmla="*/ 86 h 623"/>
                <a:gd name="T86" fmla="*/ 68 w 557"/>
                <a:gd name="T87" fmla="*/ 50 h 623"/>
                <a:gd name="T88" fmla="*/ 92 w 557"/>
                <a:gd name="T89" fmla="*/ 23 h 623"/>
                <a:gd name="T90" fmla="*/ 122 w 557"/>
                <a:gd name="T91" fmla="*/ 22 h 623"/>
                <a:gd name="T92" fmla="*/ 178 w 557"/>
                <a:gd name="T93" fmla="*/ 4 h 623"/>
                <a:gd name="T94" fmla="*/ 200 w 557"/>
                <a:gd name="T95" fmla="*/ 2 h 623"/>
                <a:gd name="T96" fmla="*/ 220 w 557"/>
                <a:gd name="T97" fmla="*/ 0 h 623"/>
                <a:gd name="T98" fmla="*/ 233 w 557"/>
                <a:gd name="T99" fmla="*/ 3 h 623"/>
                <a:gd name="T100" fmla="*/ 232 w 557"/>
                <a:gd name="T101" fmla="*/ 17 h 623"/>
                <a:gd name="T102" fmla="*/ 241 w 557"/>
                <a:gd name="T103" fmla="*/ 42 h 623"/>
                <a:gd name="T104" fmla="*/ 296 w 557"/>
                <a:gd name="T105" fmla="*/ 65 h 623"/>
                <a:gd name="T106" fmla="*/ 302 w 557"/>
                <a:gd name="T107" fmla="*/ 55 h 623"/>
                <a:gd name="T108" fmla="*/ 318 w 557"/>
                <a:gd name="T109" fmla="*/ 43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57" h="623">
                  <a:moveTo>
                    <a:pt x="318" y="43"/>
                  </a:moveTo>
                  <a:cubicBezTo>
                    <a:pt x="325" y="43"/>
                    <a:pt x="325" y="43"/>
                    <a:pt x="325" y="43"/>
                  </a:cubicBezTo>
                  <a:cubicBezTo>
                    <a:pt x="325" y="47"/>
                    <a:pt x="328" y="48"/>
                    <a:pt x="329" y="50"/>
                  </a:cubicBezTo>
                  <a:cubicBezTo>
                    <a:pt x="331" y="53"/>
                    <a:pt x="338" y="51"/>
                    <a:pt x="343" y="53"/>
                  </a:cubicBezTo>
                  <a:cubicBezTo>
                    <a:pt x="352" y="56"/>
                    <a:pt x="365" y="60"/>
                    <a:pt x="375" y="60"/>
                  </a:cubicBezTo>
                  <a:cubicBezTo>
                    <a:pt x="384" y="60"/>
                    <a:pt x="387" y="56"/>
                    <a:pt x="396" y="56"/>
                  </a:cubicBezTo>
                  <a:cubicBezTo>
                    <a:pt x="401" y="56"/>
                    <a:pt x="404" y="60"/>
                    <a:pt x="411" y="60"/>
                  </a:cubicBezTo>
                  <a:cubicBezTo>
                    <a:pt x="415" y="60"/>
                    <a:pt x="415" y="58"/>
                    <a:pt x="419" y="57"/>
                  </a:cubicBezTo>
                  <a:cubicBezTo>
                    <a:pt x="421" y="63"/>
                    <a:pt x="424" y="66"/>
                    <a:pt x="424" y="72"/>
                  </a:cubicBezTo>
                  <a:cubicBezTo>
                    <a:pt x="424" y="74"/>
                    <a:pt x="420" y="85"/>
                    <a:pt x="419" y="88"/>
                  </a:cubicBezTo>
                  <a:cubicBezTo>
                    <a:pt x="413" y="88"/>
                    <a:pt x="408" y="75"/>
                    <a:pt x="403" y="70"/>
                  </a:cubicBezTo>
                  <a:cubicBezTo>
                    <a:pt x="403" y="75"/>
                    <a:pt x="403" y="75"/>
                    <a:pt x="403" y="75"/>
                  </a:cubicBezTo>
                  <a:cubicBezTo>
                    <a:pt x="430" y="123"/>
                    <a:pt x="430" y="123"/>
                    <a:pt x="430" y="123"/>
                  </a:cubicBezTo>
                  <a:cubicBezTo>
                    <a:pt x="429" y="129"/>
                    <a:pt x="437" y="142"/>
                    <a:pt x="442" y="145"/>
                  </a:cubicBezTo>
                  <a:cubicBezTo>
                    <a:pt x="442" y="160"/>
                    <a:pt x="442" y="160"/>
                    <a:pt x="442" y="160"/>
                  </a:cubicBezTo>
                  <a:cubicBezTo>
                    <a:pt x="445" y="168"/>
                    <a:pt x="450" y="168"/>
                    <a:pt x="455" y="174"/>
                  </a:cubicBezTo>
                  <a:cubicBezTo>
                    <a:pt x="460" y="181"/>
                    <a:pt x="457" y="188"/>
                    <a:pt x="462" y="193"/>
                  </a:cubicBezTo>
                  <a:cubicBezTo>
                    <a:pt x="466" y="198"/>
                    <a:pt x="470" y="198"/>
                    <a:pt x="475" y="202"/>
                  </a:cubicBezTo>
                  <a:cubicBezTo>
                    <a:pt x="479" y="205"/>
                    <a:pt x="482" y="217"/>
                    <a:pt x="491" y="217"/>
                  </a:cubicBezTo>
                  <a:cubicBezTo>
                    <a:pt x="491" y="222"/>
                    <a:pt x="494" y="223"/>
                    <a:pt x="491" y="226"/>
                  </a:cubicBezTo>
                  <a:cubicBezTo>
                    <a:pt x="495" y="229"/>
                    <a:pt x="499" y="238"/>
                    <a:pt x="503" y="238"/>
                  </a:cubicBezTo>
                  <a:cubicBezTo>
                    <a:pt x="508" y="238"/>
                    <a:pt x="508" y="234"/>
                    <a:pt x="512" y="233"/>
                  </a:cubicBezTo>
                  <a:cubicBezTo>
                    <a:pt x="516" y="232"/>
                    <a:pt x="519" y="234"/>
                    <a:pt x="523" y="233"/>
                  </a:cubicBezTo>
                  <a:cubicBezTo>
                    <a:pt x="534" y="232"/>
                    <a:pt x="545" y="227"/>
                    <a:pt x="555" y="225"/>
                  </a:cubicBezTo>
                  <a:cubicBezTo>
                    <a:pt x="556" y="226"/>
                    <a:pt x="557" y="227"/>
                    <a:pt x="557" y="229"/>
                  </a:cubicBezTo>
                  <a:cubicBezTo>
                    <a:pt x="557" y="245"/>
                    <a:pt x="544" y="267"/>
                    <a:pt x="537" y="276"/>
                  </a:cubicBezTo>
                  <a:cubicBezTo>
                    <a:pt x="528" y="288"/>
                    <a:pt x="525" y="298"/>
                    <a:pt x="514" y="307"/>
                  </a:cubicBezTo>
                  <a:cubicBezTo>
                    <a:pt x="495" y="321"/>
                    <a:pt x="475" y="326"/>
                    <a:pt x="468" y="352"/>
                  </a:cubicBezTo>
                  <a:cubicBezTo>
                    <a:pt x="466" y="359"/>
                    <a:pt x="458" y="361"/>
                    <a:pt x="458" y="369"/>
                  </a:cubicBezTo>
                  <a:cubicBezTo>
                    <a:pt x="458" y="378"/>
                    <a:pt x="460" y="382"/>
                    <a:pt x="460" y="390"/>
                  </a:cubicBezTo>
                  <a:cubicBezTo>
                    <a:pt x="460" y="400"/>
                    <a:pt x="471" y="405"/>
                    <a:pt x="471" y="410"/>
                  </a:cubicBezTo>
                  <a:cubicBezTo>
                    <a:pt x="471" y="412"/>
                    <a:pt x="469" y="414"/>
                    <a:pt x="469" y="415"/>
                  </a:cubicBezTo>
                  <a:cubicBezTo>
                    <a:pt x="469" y="422"/>
                    <a:pt x="469" y="422"/>
                    <a:pt x="469" y="422"/>
                  </a:cubicBezTo>
                  <a:cubicBezTo>
                    <a:pt x="469" y="426"/>
                    <a:pt x="468" y="432"/>
                    <a:pt x="468" y="440"/>
                  </a:cubicBezTo>
                  <a:cubicBezTo>
                    <a:pt x="470" y="442"/>
                    <a:pt x="470" y="443"/>
                    <a:pt x="470" y="446"/>
                  </a:cubicBezTo>
                  <a:cubicBezTo>
                    <a:pt x="470" y="468"/>
                    <a:pt x="433" y="466"/>
                    <a:pt x="429" y="484"/>
                  </a:cubicBezTo>
                  <a:cubicBezTo>
                    <a:pt x="425" y="485"/>
                    <a:pt x="421" y="490"/>
                    <a:pt x="421" y="493"/>
                  </a:cubicBezTo>
                  <a:cubicBezTo>
                    <a:pt x="421" y="499"/>
                    <a:pt x="429" y="504"/>
                    <a:pt x="429" y="512"/>
                  </a:cubicBezTo>
                  <a:cubicBezTo>
                    <a:pt x="429" y="517"/>
                    <a:pt x="428" y="526"/>
                    <a:pt x="426" y="529"/>
                  </a:cubicBezTo>
                  <a:cubicBezTo>
                    <a:pt x="425" y="531"/>
                    <a:pt x="420" y="530"/>
                    <a:pt x="418" y="531"/>
                  </a:cubicBezTo>
                  <a:cubicBezTo>
                    <a:pt x="411" y="534"/>
                    <a:pt x="407" y="537"/>
                    <a:pt x="404" y="544"/>
                  </a:cubicBezTo>
                  <a:cubicBezTo>
                    <a:pt x="406" y="546"/>
                    <a:pt x="408" y="548"/>
                    <a:pt x="408" y="550"/>
                  </a:cubicBezTo>
                  <a:cubicBezTo>
                    <a:pt x="408" y="558"/>
                    <a:pt x="400" y="565"/>
                    <a:pt x="396" y="568"/>
                  </a:cubicBezTo>
                  <a:cubicBezTo>
                    <a:pt x="390" y="575"/>
                    <a:pt x="389" y="581"/>
                    <a:pt x="385" y="587"/>
                  </a:cubicBezTo>
                  <a:cubicBezTo>
                    <a:pt x="378" y="596"/>
                    <a:pt x="375" y="604"/>
                    <a:pt x="363" y="610"/>
                  </a:cubicBezTo>
                  <a:cubicBezTo>
                    <a:pt x="358" y="612"/>
                    <a:pt x="351" y="610"/>
                    <a:pt x="350" y="615"/>
                  </a:cubicBezTo>
                  <a:cubicBezTo>
                    <a:pt x="346" y="615"/>
                    <a:pt x="344" y="617"/>
                    <a:pt x="341" y="617"/>
                  </a:cubicBezTo>
                  <a:cubicBezTo>
                    <a:pt x="338" y="617"/>
                    <a:pt x="336" y="614"/>
                    <a:pt x="333" y="614"/>
                  </a:cubicBezTo>
                  <a:cubicBezTo>
                    <a:pt x="321" y="614"/>
                    <a:pt x="314" y="623"/>
                    <a:pt x="303" y="623"/>
                  </a:cubicBezTo>
                  <a:cubicBezTo>
                    <a:pt x="298" y="623"/>
                    <a:pt x="296" y="620"/>
                    <a:pt x="294" y="617"/>
                  </a:cubicBezTo>
                  <a:cubicBezTo>
                    <a:pt x="292" y="617"/>
                    <a:pt x="292" y="618"/>
                    <a:pt x="291" y="618"/>
                  </a:cubicBezTo>
                  <a:cubicBezTo>
                    <a:pt x="291" y="613"/>
                    <a:pt x="288" y="606"/>
                    <a:pt x="286" y="604"/>
                  </a:cubicBezTo>
                  <a:cubicBezTo>
                    <a:pt x="288" y="602"/>
                    <a:pt x="290" y="600"/>
                    <a:pt x="290" y="596"/>
                  </a:cubicBezTo>
                  <a:cubicBezTo>
                    <a:pt x="290" y="592"/>
                    <a:pt x="282" y="583"/>
                    <a:pt x="280" y="581"/>
                  </a:cubicBezTo>
                  <a:cubicBezTo>
                    <a:pt x="270" y="563"/>
                    <a:pt x="257" y="546"/>
                    <a:pt x="257" y="521"/>
                  </a:cubicBezTo>
                  <a:cubicBezTo>
                    <a:pt x="257" y="516"/>
                    <a:pt x="257" y="515"/>
                    <a:pt x="257" y="513"/>
                  </a:cubicBezTo>
                  <a:cubicBezTo>
                    <a:pt x="257" y="509"/>
                    <a:pt x="253" y="508"/>
                    <a:pt x="251" y="504"/>
                  </a:cubicBezTo>
                  <a:cubicBezTo>
                    <a:pt x="243" y="490"/>
                    <a:pt x="234" y="479"/>
                    <a:pt x="234" y="461"/>
                  </a:cubicBezTo>
                  <a:cubicBezTo>
                    <a:pt x="234" y="441"/>
                    <a:pt x="252" y="436"/>
                    <a:pt x="252" y="420"/>
                  </a:cubicBezTo>
                  <a:cubicBezTo>
                    <a:pt x="252" y="413"/>
                    <a:pt x="249" y="410"/>
                    <a:pt x="249" y="404"/>
                  </a:cubicBezTo>
                  <a:cubicBezTo>
                    <a:pt x="247" y="392"/>
                    <a:pt x="244" y="387"/>
                    <a:pt x="241" y="380"/>
                  </a:cubicBezTo>
                  <a:cubicBezTo>
                    <a:pt x="239" y="375"/>
                    <a:pt x="240" y="368"/>
                    <a:pt x="237" y="363"/>
                  </a:cubicBezTo>
                  <a:cubicBezTo>
                    <a:pt x="229" y="354"/>
                    <a:pt x="213" y="344"/>
                    <a:pt x="213" y="330"/>
                  </a:cubicBezTo>
                  <a:cubicBezTo>
                    <a:pt x="213" y="327"/>
                    <a:pt x="217" y="320"/>
                    <a:pt x="219" y="319"/>
                  </a:cubicBezTo>
                  <a:cubicBezTo>
                    <a:pt x="218" y="316"/>
                    <a:pt x="219" y="315"/>
                    <a:pt x="219" y="314"/>
                  </a:cubicBezTo>
                  <a:cubicBezTo>
                    <a:pt x="219" y="311"/>
                    <a:pt x="219" y="302"/>
                    <a:pt x="222" y="300"/>
                  </a:cubicBezTo>
                  <a:cubicBezTo>
                    <a:pt x="219" y="294"/>
                    <a:pt x="214" y="288"/>
                    <a:pt x="204" y="288"/>
                  </a:cubicBezTo>
                  <a:cubicBezTo>
                    <a:pt x="199" y="288"/>
                    <a:pt x="195" y="288"/>
                    <a:pt x="192" y="288"/>
                  </a:cubicBezTo>
                  <a:cubicBezTo>
                    <a:pt x="183" y="288"/>
                    <a:pt x="181" y="271"/>
                    <a:pt x="170" y="271"/>
                  </a:cubicBezTo>
                  <a:cubicBezTo>
                    <a:pt x="155" y="271"/>
                    <a:pt x="145" y="278"/>
                    <a:pt x="134" y="281"/>
                  </a:cubicBezTo>
                  <a:cubicBezTo>
                    <a:pt x="129" y="283"/>
                    <a:pt x="128" y="286"/>
                    <a:pt x="124" y="286"/>
                  </a:cubicBezTo>
                  <a:cubicBezTo>
                    <a:pt x="119" y="286"/>
                    <a:pt x="112" y="282"/>
                    <a:pt x="106" y="282"/>
                  </a:cubicBezTo>
                  <a:cubicBezTo>
                    <a:pt x="95" y="282"/>
                    <a:pt x="90" y="288"/>
                    <a:pt x="79" y="288"/>
                  </a:cubicBezTo>
                  <a:cubicBezTo>
                    <a:pt x="76" y="288"/>
                    <a:pt x="72" y="286"/>
                    <a:pt x="71" y="286"/>
                  </a:cubicBezTo>
                  <a:cubicBezTo>
                    <a:pt x="63" y="280"/>
                    <a:pt x="46" y="270"/>
                    <a:pt x="40" y="261"/>
                  </a:cubicBezTo>
                  <a:cubicBezTo>
                    <a:pt x="34" y="252"/>
                    <a:pt x="33" y="245"/>
                    <a:pt x="26" y="240"/>
                  </a:cubicBezTo>
                  <a:cubicBezTo>
                    <a:pt x="24" y="238"/>
                    <a:pt x="8" y="225"/>
                    <a:pt x="8" y="224"/>
                  </a:cubicBezTo>
                  <a:cubicBezTo>
                    <a:pt x="7" y="222"/>
                    <a:pt x="6" y="221"/>
                    <a:pt x="5" y="220"/>
                  </a:cubicBezTo>
                  <a:cubicBezTo>
                    <a:pt x="5" y="220"/>
                    <a:pt x="5" y="220"/>
                    <a:pt x="5" y="220"/>
                  </a:cubicBezTo>
                  <a:cubicBezTo>
                    <a:pt x="5" y="215"/>
                    <a:pt x="4" y="213"/>
                    <a:pt x="4" y="210"/>
                  </a:cubicBezTo>
                  <a:cubicBezTo>
                    <a:pt x="4" y="206"/>
                    <a:pt x="2" y="205"/>
                    <a:pt x="0" y="201"/>
                  </a:cubicBezTo>
                  <a:cubicBezTo>
                    <a:pt x="6" y="198"/>
                    <a:pt x="12" y="182"/>
                    <a:pt x="12" y="175"/>
                  </a:cubicBezTo>
                  <a:cubicBezTo>
                    <a:pt x="12" y="162"/>
                    <a:pt x="6" y="154"/>
                    <a:pt x="6" y="143"/>
                  </a:cubicBezTo>
                  <a:cubicBezTo>
                    <a:pt x="6" y="137"/>
                    <a:pt x="13" y="134"/>
                    <a:pt x="14" y="129"/>
                  </a:cubicBezTo>
                  <a:cubicBezTo>
                    <a:pt x="18" y="118"/>
                    <a:pt x="26" y="103"/>
                    <a:pt x="33" y="93"/>
                  </a:cubicBezTo>
                  <a:cubicBezTo>
                    <a:pt x="37" y="88"/>
                    <a:pt x="45" y="88"/>
                    <a:pt x="50" y="86"/>
                  </a:cubicBezTo>
                  <a:cubicBezTo>
                    <a:pt x="54" y="83"/>
                    <a:pt x="61" y="77"/>
                    <a:pt x="63" y="73"/>
                  </a:cubicBezTo>
                  <a:cubicBezTo>
                    <a:pt x="66" y="62"/>
                    <a:pt x="62" y="57"/>
                    <a:pt x="68" y="50"/>
                  </a:cubicBezTo>
                  <a:cubicBezTo>
                    <a:pt x="75" y="41"/>
                    <a:pt x="85" y="32"/>
                    <a:pt x="92" y="23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4" y="20"/>
                    <a:pt x="94" y="18"/>
                    <a:pt x="97" y="15"/>
                  </a:cubicBezTo>
                  <a:cubicBezTo>
                    <a:pt x="104" y="20"/>
                    <a:pt x="112" y="22"/>
                    <a:pt x="122" y="22"/>
                  </a:cubicBezTo>
                  <a:cubicBezTo>
                    <a:pt x="128" y="22"/>
                    <a:pt x="129" y="19"/>
                    <a:pt x="132" y="17"/>
                  </a:cubicBezTo>
                  <a:cubicBezTo>
                    <a:pt x="144" y="12"/>
                    <a:pt x="165" y="4"/>
                    <a:pt x="178" y="4"/>
                  </a:cubicBezTo>
                  <a:cubicBezTo>
                    <a:pt x="182" y="4"/>
                    <a:pt x="185" y="7"/>
                    <a:pt x="188" y="7"/>
                  </a:cubicBezTo>
                  <a:cubicBezTo>
                    <a:pt x="191" y="7"/>
                    <a:pt x="195" y="2"/>
                    <a:pt x="200" y="2"/>
                  </a:cubicBezTo>
                  <a:cubicBezTo>
                    <a:pt x="203" y="2"/>
                    <a:pt x="205" y="4"/>
                    <a:pt x="208" y="4"/>
                  </a:cubicBezTo>
                  <a:cubicBezTo>
                    <a:pt x="214" y="4"/>
                    <a:pt x="214" y="0"/>
                    <a:pt x="220" y="0"/>
                  </a:cubicBezTo>
                  <a:cubicBezTo>
                    <a:pt x="225" y="0"/>
                    <a:pt x="224" y="5"/>
                    <a:pt x="228" y="5"/>
                  </a:cubicBezTo>
                  <a:cubicBezTo>
                    <a:pt x="230" y="5"/>
                    <a:pt x="231" y="4"/>
                    <a:pt x="233" y="3"/>
                  </a:cubicBezTo>
                  <a:cubicBezTo>
                    <a:pt x="232" y="8"/>
                    <a:pt x="228" y="7"/>
                    <a:pt x="228" y="11"/>
                  </a:cubicBezTo>
                  <a:cubicBezTo>
                    <a:pt x="228" y="14"/>
                    <a:pt x="232" y="15"/>
                    <a:pt x="232" y="17"/>
                  </a:cubicBezTo>
                  <a:cubicBezTo>
                    <a:pt x="232" y="22"/>
                    <a:pt x="228" y="24"/>
                    <a:pt x="228" y="28"/>
                  </a:cubicBezTo>
                  <a:cubicBezTo>
                    <a:pt x="228" y="35"/>
                    <a:pt x="236" y="42"/>
                    <a:pt x="241" y="42"/>
                  </a:cubicBezTo>
                  <a:cubicBezTo>
                    <a:pt x="245" y="42"/>
                    <a:pt x="247" y="42"/>
                    <a:pt x="249" y="42"/>
                  </a:cubicBezTo>
                  <a:cubicBezTo>
                    <a:pt x="268" y="42"/>
                    <a:pt x="275" y="65"/>
                    <a:pt x="296" y="65"/>
                  </a:cubicBezTo>
                  <a:cubicBezTo>
                    <a:pt x="298" y="65"/>
                    <a:pt x="302" y="62"/>
                    <a:pt x="302" y="60"/>
                  </a:cubicBezTo>
                  <a:cubicBezTo>
                    <a:pt x="302" y="58"/>
                    <a:pt x="302" y="57"/>
                    <a:pt x="302" y="55"/>
                  </a:cubicBezTo>
                  <a:cubicBezTo>
                    <a:pt x="302" y="45"/>
                    <a:pt x="309" y="45"/>
                    <a:pt x="317" y="43"/>
                  </a:cubicBezTo>
                  <a:lnTo>
                    <a:pt x="318" y="4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2" name="Freeform 12">
              <a:extLst>
                <a:ext uri="{FF2B5EF4-FFF2-40B4-BE49-F238E27FC236}">
                  <a16:creationId xmlns:a16="http://schemas.microsoft.com/office/drawing/2014/main" id="{E9E43948-258E-4B20-8236-972BAEFEF8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9507" y="4527367"/>
              <a:ext cx="132456" cy="153234"/>
            </a:xfrm>
            <a:custGeom>
              <a:avLst/>
              <a:gdLst>
                <a:gd name="T0" fmla="*/ 21 w 52"/>
                <a:gd name="T1" fmla="*/ 22 h 60"/>
                <a:gd name="T2" fmla="*/ 17 w 52"/>
                <a:gd name="T3" fmla="*/ 25 h 60"/>
                <a:gd name="T4" fmla="*/ 11 w 52"/>
                <a:gd name="T5" fmla="*/ 15 h 60"/>
                <a:gd name="T6" fmla="*/ 21 w 52"/>
                <a:gd name="T7" fmla="*/ 10 h 60"/>
                <a:gd name="T8" fmla="*/ 32 w 52"/>
                <a:gd name="T9" fmla="*/ 9 h 60"/>
                <a:gd name="T10" fmla="*/ 42 w 52"/>
                <a:gd name="T11" fmla="*/ 11 h 60"/>
                <a:gd name="T12" fmla="*/ 50 w 52"/>
                <a:gd name="T13" fmla="*/ 2 h 60"/>
                <a:gd name="T14" fmla="*/ 52 w 52"/>
                <a:gd name="T15" fmla="*/ 0 h 60"/>
                <a:gd name="T16" fmla="*/ 50 w 52"/>
                <a:gd name="T17" fmla="*/ 0 h 60"/>
                <a:gd name="T18" fmla="*/ 41 w 52"/>
                <a:gd name="T19" fmla="*/ 6 h 60"/>
                <a:gd name="T20" fmla="*/ 39 w 52"/>
                <a:gd name="T21" fmla="*/ 6 h 60"/>
                <a:gd name="T22" fmla="*/ 19 w 52"/>
                <a:gd name="T23" fmla="*/ 3 h 60"/>
                <a:gd name="T24" fmla="*/ 8 w 52"/>
                <a:gd name="T25" fmla="*/ 19 h 60"/>
                <a:gd name="T26" fmla="*/ 5 w 52"/>
                <a:gd name="T27" fmla="*/ 23 h 60"/>
                <a:gd name="T28" fmla="*/ 0 w 52"/>
                <a:gd name="T29" fmla="*/ 39 h 60"/>
                <a:gd name="T30" fmla="*/ 6 w 52"/>
                <a:gd name="T31" fmla="*/ 43 h 60"/>
                <a:gd name="T32" fmla="*/ 6 w 52"/>
                <a:gd name="T33" fmla="*/ 56 h 60"/>
                <a:gd name="T34" fmla="*/ 10 w 52"/>
                <a:gd name="T35" fmla="*/ 60 h 60"/>
                <a:gd name="T36" fmla="*/ 15 w 52"/>
                <a:gd name="T37" fmla="*/ 49 h 60"/>
                <a:gd name="T38" fmla="*/ 12 w 52"/>
                <a:gd name="T39" fmla="*/ 39 h 60"/>
                <a:gd name="T40" fmla="*/ 16 w 52"/>
                <a:gd name="T41" fmla="*/ 36 h 60"/>
                <a:gd name="T42" fmla="*/ 19 w 52"/>
                <a:gd name="T43" fmla="*/ 36 h 60"/>
                <a:gd name="T44" fmla="*/ 17 w 52"/>
                <a:gd name="T45" fmla="*/ 42 h 60"/>
                <a:gd name="T46" fmla="*/ 22 w 52"/>
                <a:gd name="T47" fmla="*/ 51 h 60"/>
                <a:gd name="T48" fmla="*/ 22 w 52"/>
                <a:gd name="T49" fmla="*/ 53 h 60"/>
                <a:gd name="T50" fmla="*/ 26 w 52"/>
                <a:gd name="T51" fmla="*/ 53 h 60"/>
                <a:gd name="T52" fmla="*/ 32 w 52"/>
                <a:gd name="T53" fmla="*/ 47 h 60"/>
                <a:gd name="T54" fmla="*/ 28 w 52"/>
                <a:gd name="T55" fmla="*/ 42 h 60"/>
                <a:gd name="T56" fmla="*/ 29 w 52"/>
                <a:gd name="T57" fmla="*/ 40 h 60"/>
                <a:gd name="T58" fmla="*/ 22 w 52"/>
                <a:gd name="T59" fmla="*/ 28 h 60"/>
                <a:gd name="T60" fmla="*/ 37 w 52"/>
                <a:gd name="T61" fmla="*/ 20 h 60"/>
                <a:gd name="T62" fmla="*/ 37 w 52"/>
                <a:gd name="T63" fmla="*/ 18 h 60"/>
                <a:gd name="T64" fmla="*/ 20 w 52"/>
                <a:gd name="T65" fmla="*/ 23 h 60"/>
                <a:gd name="T66" fmla="*/ 21 w 52"/>
                <a:gd name="T67" fmla="*/ 2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2" h="60">
                  <a:moveTo>
                    <a:pt x="21" y="22"/>
                  </a:moveTo>
                  <a:cubicBezTo>
                    <a:pt x="19" y="23"/>
                    <a:pt x="19" y="25"/>
                    <a:pt x="17" y="25"/>
                  </a:cubicBezTo>
                  <a:cubicBezTo>
                    <a:pt x="13" y="25"/>
                    <a:pt x="11" y="19"/>
                    <a:pt x="11" y="15"/>
                  </a:cubicBezTo>
                  <a:cubicBezTo>
                    <a:pt x="11" y="9"/>
                    <a:pt x="16" y="10"/>
                    <a:pt x="21" y="10"/>
                  </a:cubicBezTo>
                  <a:cubicBezTo>
                    <a:pt x="26" y="10"/>
                    <a:pt x="28" y="9"/>
                    <a:pt x="32" y="9"/>
                  </a:cubicBezTo>
                  <a:cubicBezTo>
                    <a:pt x="35" y="9"/>
                    <a:pt x="38" y="11"/>
                    <a:pt x="42" y="11"/>
                  </a:cubicBezTo>
                  <a:cubicBezTo>
                    <a:pt x="48" y="11"/>
                    <a:pt x="50" y="6"/>
                    <a:pt x="50" y="2"/>
                  </a:cubicBezTo>
                  <a:cubicBezTo>
                    <a:pt x="51" y="2"/>
                    <a:pt x="52" y="1"/>
                    <a:pt x="52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7" y="2"/>
                    <a:pt x="43" y="5"/>
                    <a:pt x="41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1" y="3"/>
                    <a:pt x="8" y="12"/>
                    <a:pt x="8" y="19"/>
                  </a:cubicBezTo>
                  <a:cubicBezTo>
                    <a:pt x="8" y="21"/>
                    <a:pt x="5" y="22"/>
                    <a:pt x="5" y="23"/>
                  </a:cubicBezTo>
                  <a:cubicBezTo>
                    <a:pt x="3" y="30"/>
                    <a:pt x="0" y="33"/>
                    <a:pt x="0" y="39"/>
                  </a:cubicBezTo>
                  <a:cubicBezTo>
                    <a:pt x="0" y="42"/>
                    <a:pt x="4" y="42"/>
                    <a:pt x="6" y="43"/>
                  </a:cubicBezTo>
                  <a:cubicBezTo>
                    <a:pt x="6" y="47"/>
                    <a:pt x="6" y="53"/>
                    <a:pt x="6" y="56"/>
                  </a:cubicBezTo>
                  <a:cubicBezTo>
                    <a:pt x="6" y="58"/>
                    <a:pt x="8" y="60"/>
                    <a:pt x="10" y="60"/>
                  </a:cubicBezTo>
                  <a:cubicBezTo>
                    <a:pt x="13" y="60"/>
                    <a:pt x="15" y="50"/>
                    <a:pt x="15" y="49"/>
                  </a:cubicBezTo>
                  <a:cubicBezTo>
                    <a:pt x="15" y="45"/>
                    <a:pt x="12" y="43"/>
                    <a:pt x="12" y="39"/>
                  </a:cubicBezTo>
                  <a:cubicBezTo>
                    <a:pt x="12" y="37"/>
                    <a:pt x="14" y="36"/>
                    <a:pt x="16" y="36"/>
                  </a:cubicBezTo>
                  <a:cubicBezTo>
                    <a:pt x="17" y="36"/>
                    <a:pt x="18" y="36"/>
                    <a:pt x="19" y="36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17" y="46"/>
                    <a:pt x="22" y="47"/>
                    <a:pt x="22" y="51"/>
                  </a:cubicBezTo>
                  <a:cubicBezTo>
                    <a:pt x="22" y="52"/>
                    <a:pt x="22" y="52"/>
                    <a:pt x="22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0"/>
                    <a:pt x="32" y="50"/>
                    <a:pt x="32" y="47"/>
                  </a:cubicBezTo>
                  <a:cubicBezTo>
                    <a:pt x="31" y="47"/>
                    <a:pt x="28" y="44"/>
                    <a:pt x="28" y="42"/>
                  </a:cubicBezTo>
                  <a:cubicBezTo>
                    <a:pt x="28" y="42"/>
                    <a:pt x="29" y="41"/>
                    <a:pt x="29" y="40"/>
                  </a:cubicBezTo>
                  <a:cubicBezTo>
                    <a:pt x="27" y="40"/>
                    <a:pt x="22" y="29"/>
                    <a:pt x="22" y="28"/>
                  </a:cubicBezTo>
                  <a:cubicBezTo>
                    <a:pt x="30" y="28"/>
                    <a:pt x="31" y="22"/>
                    <a:pt x="37" y="20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5" y="17"/>
                    <a:pt x="20" y="22"/>
                    <a:pt x="20" y="23"/>
                  </a:cubicBezTo>
                  <a:lnTo>
                    <a:pt x="21" y="2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3" name="Freeform 13">
              <a:extLst>
                <a:ext uri="{FF2B5EF4-FFF2-40B4-BE49-F238E27FC236}">
                  <a16:creationId xmlns:a16="http://schemas.microsoft.com/office/drawing/2014/main" id="{281BCCD4-D000-4A04-8FB8-E1EA30C973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9010" y="4683200"/>
              <a:ext cx="215566" cy="64929"/>
            </a:xfrm>
            <a:custGeom>
              <a:avLst/>
              <a:gdLst>
                <a:gd name="T0" fmla="*/ 81 w 84"/>
                <a:gd name="T1" fmla="*/ 24 h 25"/>
                <a:gd name="T2" fmla="*/ 75 w 84"/>
                <a:gd name="T3" fmla="*/ 22 h 25"/>
                <a:gd name="T4" fmla="*/ 75 w 84"/>
                <a:gd name="T5" fmla="*/ 25 h 25"/>
                <a:gd name="T6" fmla="*/ 44 w 84"/>
                <a:gd name="T7" fmla="*/ 20 h 25"/>
                <a:gd name="T8" fmla="*/ 37 w 84"/>
                <a:gd name="T9" fmla="*/ 17 h 25"/>
                <a:gd name="T10" fmla="*/ 21 w 84"/>
                <a:gd name="T11" fmla="*/ 15 h 25"/>
                <a:gd name="T12" fmla="*/ 10 w 84"/>
                <a:gd name="T13" fmla="*/ 13 h 25"/>
                <a:gd name="T14" fmla="*/ 0 w 84"/>
                <a:gd name="T15" fmla="*/ 7 h 25"/>
                <a:gd name="T16" fmla="*/ 8 w 84"/>
                <a:gd name="T17" fmla="*/ 1 h 25"/>
                <a:gd name="T18" fmla="*/ 10 w 84"/>
                <a:gd name="T19" fmla="*/ 2 h 25"/>
                <a:gd name="T20" fmla="*/ 14 w 84"/>
                <a:gd name="T21" fmla="*/ 0 h 25"/>
                <a:gd name="T22" fmla="*/ 36 w 84"/>
                <a:gd name="T23" fmla="*/ 10 h 25"/>
                <a:gd name="T24" fmla="*/ 45 w 84"/>
                <a:gd name="T25" fmla="*/ 5 h 25"/>
                <a:gd name="T26" fmla="*/ 58 w 84"/>
                <a:gd name="T27" fmla="*/ 10 h 25"/>
                <a:gd name="T28" fmla="*/ 66 w 84"/>
                <a:gd name="T29" fmla="*/ 9 h 25"/>
                <a:gd name="T30" fmla="*/ 69 w 84"/>
                <a:gd name="T31" fmla="*/ 9 h 25"/>
                <a:gd name="T32" fmla="*/ 58 w 84"/>
                <a:gd name="T33" fmla="*/ 11 h 25"/>
                <a:gd name="T34" fmla="*/ 70 w 84"/>
                <a:gd name="T35" fmla="*/ 15 h 25"/>
                <a:gd name="T36" fmla="*/ 72 w 84"/>
                <a:gd name="T37" fmla="*/ 18 h 25"/>
                <a:gd name="T38" fmla="*/ 79 w 84"/>
                <a:gd name="T39" fmla="*/ 18 h 25"/>
                <a:gd name="T40" fmla="*/ 84 w 84"/>
                <a:gd name="T41" fmla="*/ 21 h 25"/>
                <a:gd name="T42" fmla="*/ 81 w 84"/>
                <a:gd name="T43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4" h="25">
                  <a:moveTo>
                    <a:pt x="81" y="24"/>
                  </a:moveTo>
                  <a:cubicBezTo>
                    <a:pt x="78" y="24"/>
                    <a:pt x="78" y="22"/>
                    <a:pt x="75" y="22"/>
                  </a:cubicBezTo>
                  <a:cubicBezTo>
                    <a:pt x="74" y="22"/>
                    <a:pt x="74" y="24"/>
                    <a:pt x="75" y="25"/>
                  </a:cubicBezTo>
                  <a:cubicBezTo>
                    <a:pt x="65" y="21"/>
                    <a:pt x="56" y="20"/>
                    <a:pt x="44" y="20"/>
                  </a:cubicBezTo>
                  <a:cubicBezTo>
                    <a:pt x="41" y="20"/>
                    <a:pt x="40" y="17"/>
                    <a:pt x="37" y="17"/>
                  </a:cubicBezTo>
                  <a:cubicBezTo>
                    <a:pt x="32" y="17"/>
                    <a:pt x="27" y="16"/>
                    <a:pt x="21" y="15"/>
                  </a:cubicBezTo>
                  <a:cubicBezTo>
                    <a:pt x="17" y="13"/>
                    <a:pt x="13" y="16"/>
                    <a:pt x="10" y="13"/>
                  </a:cubicBezTo>
                  <a:cubicBezTo>
                    <a:pt x="7" y="10"/>
                    <a:pt x="5" y="7"/>
                    <a:pt x="0" y="7"/>
                  </a:cubicBezTo>
                  <a:cubicBezTo>
                    <a:pt x="1" y="6"/>
                    <a:pt x="6" y="1"/>
                    <a:pt x="8" y="1"/>
                  </a:cubicBezTo>
                  <a:cubicBezTo>
                    <a:pt x="8" y="1"/>
                    <a:pt x="9" y="2"/>
                    <a:pt x="10" y="2"/>
                  </a:cubicBezTo>
                  <a:cubicBezTo>
                    <a:pt x="12" y="2"/>
                    <a:pt x="13" y="0"/>
                    <a:pt x="14" y="0"/>
                  </a:cubicBezTo>
                  <a:cubicBezTo>
                    <a:pt x="23" y="0"/>
                    <a:pt x="27" y="10"/>
                    <a:pt x="36" y="10"/>
                  </a:cubicBezTo>
                  <a:cubicBezTo>
                    <a:pt x="41" y="10"/>
                    <a:pt x="41" y="5"/>
                    <a:pt x="45" y="5"/>
                  </a:cubicBezTo>
                  <a:cubicBezTo>
                    <a:pt x="51" y="5"/>
                    <a:pt x="53" y="10"/>
                    <a:pt x="58" y="10"/>
                  </a:cubicBezTo>
                  <a:cubicBezTo>
                    <a:pt x="66" y="9"/>
                    <a:pt x="66" y="9"/>
                    <a:pt x="66" y="9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68" y="11"/>
                    <a:pt x="59" y="12"/>
                    <a:pt x="58" y="11"/>
                  </a:cubicBezTo>
                  <a:cubicBezTo>
                    <a:pt x="61" y="14"/>
                    <a:pt x="65" y="15"/>
                    <a:pt x="70" y="15"/>
                  </a:cubicBezTo>
                  <a:cubicBezTo>
                    <a:pt x="72" y="15"/>
                    <a:pt x="72" y="17"/>
                    <a:pt x="72" y="18"/>
                  </a:cubicBezTo>
                  <a:cubicBezTo>
                    <a:pt x="74" y="20"/>
                    <a:pt x="77" y="17"/>
                    <a:pt x="79" y="18"/>
                  </a:cubicBezTo>
                  <a:cubicBezTo>
                    <a:pt x="82" y="19"/>
                    <a:pt x="82" y="20"/>
                    <a:pt x="84" y="21"/>
                  </a:cubicBezTo>
                  <a:cubicBezTo>
                    <a:pt x="83" y="22"/>
                    <a:pt x="81" y="24"/>
                    <a:pt x="81" y="2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4" name="Freeform 14">
              <a:extLst>
                <a:ext uri="{FF2B5EF4-FFF2-40B4-BE49-F238E27FC236}">
                  <a16:creationId xmlns:a16="http://schemas.microsoft.com/office/drawing/2014/main" id="{E41F68DA-35C5-416B-8510-76DD507BB5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1583" y="4735143"/>
              <a:ext cx="64929" cy="15583"/>
            </a:xfrm>
            <a:custGeom>
              <a:avLst/>
              <a:gdLst>
                <a:gd name="T0" fmla="*/ 17 w 25"/>
                <a:gd name="T1" fmla="*/ 6 h 6"/>
                <a:gd name="T2" fmla="*/ 7 w 25"/>
                <a:gd name="T3" fmla="*/ 6 h 6"/>
                <a:gd name="T4" fmla="*/ 0 w 25"/>
                <a:gd name="T5" fmla="*/ 3 h 6"/>
                <a:gd name="T6" fmla="*/ 6 w 25"/>
                <a:gd name="T7" fmla="*/ 1 h 6"/>
                <a:gd name="T8" fmla="*/ 17 w 25"/>
                <a:gd name="T9" fmla="*/ 3 h 6"/>
                <a:gd name="T10" fmla="*/ 25 w 25"/>
                <a:gd name="T11" fmla="*/ 0 h 6"/>
                <a:gd name="T12" fmla="*/ 17 w 25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6">
                  <a:moveTo>
                    <a:pt x="17" y="6"/>
                  </a:moveTo>
                  <a:cubicBezTo>
                    <a:pt x="13" y="6"/>
                    <a:pt x="9" y="6"/>
                    <a:pt x="7" y="6"/>
                  </a:cubicBezTo>
                  <a:cubicBezTo>
                    <a:pt x="5" y="6"/>
                    <a:pt x="0" y="6"/>
                    <a:pt x="0" y="3"/>
                  </a:cubicBezTo>
                  <a:cubicBezTo>
                    <a:pt x="0" y="0"/>
                    <a:pt x="4" y="1"/>
                    <a:pt x="6" y="1"/>
                  </a:cubicBezTo>
                  <a:cubicBezTo>
                    <a:pt x="11" y="1"/>
                    <a:pt x="13" y="3"/>
                    <a:pt x="17" y="3"/>
                  </a:cubicBezTo>
                  <a:cubicBezTo>
                    <a:pt x="21" y="3"/>
                    <a:pt x="23" y="1"/>
                    <a:pt x="25" y="0"/>
                  </a:cubicBezTo>
                  <a:cubicBezTo>
                    <a:pt x="23" y="4"/>
                    <a:pt x="21" y="4"/>
                    <a:pt x="17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5" name="Freeform 15">
              <a:extLst>
                <a:ext uri="{FF2B5EF4-FFF2-40B4-BE49-F238E27FC236}">
                  <a16:creationId xmlns:a16="http://schemas.microsoft.com/office/drawing/2014/main" id="{BBB19A13-AF26-443C-A545-0202BAF6805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7952" y="4737740"/>
              <a:ext cx="46749" cy="15583"/>
            </a:xfrm>
            <a:custGeom>
              <a:avLst/>
              <a:gdLst>
                <a:gd name="T0" fmla="*/ 18 w 18"/>
                <a:gd name="T1" fmla="*/ 4 h 6"/>
                <a:gd name="T2" fmla="*/ 15 w 18"/>
                <a:gd name="T3" fmla="*/ 4 h 6"/>
                <a:gd name="T4" fmla="*/ 13 w 18"/>
                <a:gd name="T5" fmla="*/ 3 h 6"/>
                <a:gd name="T6" fmla="*/ 6 w 18"/>
                <a:gd name="T7" fmla="*/ 6 h 6"/>
                <a:gd name="T8" fmla="*/ 0 w 18"/>
                <a:gd name="T9" fmla="*/ 4 h 6"/>
                <a:gd name="T10" fmla="*/ 5 w 18"/>
                <a:gd name="T11" fmla="*/ 1 h 6"/>
                <a:gd name="T12" fmla="*/ 11 w 18"/>
                <a:gd name="T13" fmla="*/ 2 h 6"/>
                <a:gd name="T14" fmla="*/ 11 w 18"/>
                <a:gd name="T15" fmla="*/ 0 h 6"/>
                <a:gd name="T16" fmla="*/ 18 w 18"/>
                <a:gd name="T17" fmla="*/ 0 h 6"/>
                <a:gd name="T18" fmla="*/ 18 w 18"/>
                <a:gd name="T1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6">
                  <a:moveTo>
                    <a:pt x="18" y="4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0" y="4"/>
                    <a:pt x="9" y="6"/>
                    <a:pt x="6" y="6"/>
                  </a:cubicBezTo>
                  <a:cubicBezTo>
                    <a:pt x="4" y="6"/>
                    <a:pt x="0" y="5"/>
                    <a:pt x="0" y="4"/>
                  </a:cubicBezTo>
                  <a:cubicBezTo>
                    <a:pt x="0" y="1"/>
                    <a:pt x="3" y="1"/>
                    <a:pt x="5" y="1"/>
                  </a:cubicBezTo>
                  <a:cubicBezTo>
                    <a:pt x="8" y="1"/>
                    <a:pt x="9" y="2"/>
                    <a:pt x="11" y="2"/>
                  </a:cubicBezTo>
                  <a:cubicBezTo>
                    <a:pt x="11" y="1"/>
                    <a:pt x="11" y="1"/>
                    <a:pt x="11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2"/>
                    <a:pt x="17" y="4"/>
                    <a:pt x="18" y="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6" name="Freeform 16">
              <a:extLst>
                <a:ext uri="{FF2B5EF4-FFF2-40B4-BE49-F238E27FC236}">
                  <a16:creationId xmlns:a16="http://schemas.microsoft.com/office/drawing/2014/main" id="{457A9F7A-2055-42E8-A3BC-D520B1495E3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7298" y="4755920"/>
              <a:ext cx="32465" cy="25972"/>
            </a:xfrm>
            <a:custGeom>
              <a:avLst/>
              <a:gdLst>
                <a:gd name="T0" fmla="*/ 9 w 13"/>
                <a:gd name="T1" fmla="*/ 10 h 10"/>
                <a:gd name="T2" fmla="*/ 8 w 13"/>
                <a:gd name="T3" fmla="*/ 6 h 10"/>
                <a:gd name="T4" fmla="*/ 0 w 13"/>
                <a:gd name="T5" fmla="*/ 3 h 10"/>
                <a:gd name="T6" fmla="*/ 6 w 13"/>
                <a:gd name="T7" fmla="*/ 1 h 10"/>
                <a:gd name="T8" fmla="*/ 8 w 13"/>
                <a:gd name="T9" fmla="*/ 1 h 10"/>
                <a:gd name="T10" fmla="*/ 13 w 13"/>
                <a:gd name="T11" fmla="*/ 8 h 10"/>
                <a:gd name="T12" fmla="*/ 10 w 13"/>
                <a:gd name="T13" fmla="*/ 10 h 10"/>
                <a:gd name="T14" fmla="*/ 9 w 13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0">
                  <a:moveTo>
                    <a:pt x="9" y="10"/>
                  </a:moveTo>
                  <a:cubicBezTo>
                    <a:pt x="8" y="10"/>
                    <a:pt x="8" y="7"/>
                    <a:pt x="8" y="6"/>
                  </a:cubicBezTo>
                  <a:cubicBezTo>
                    <a:pt x="5" y="6"/>
                    <a:pt x="0" y="6"/>
                    <a:pt x="0" y="3"/>
                  </a:cubicBezTo>
                  <a:cubicBezTo>
                    <a:pt x="0" y="0"/>
                    <a:pt x="4" y="1"/>
                    <a:pt x="6" y="1"/>
                  </a:cubicBezTo>
                  <a:cubicBezTo>
                    <a:pt x="6" y="1"/>
                    <a:pt x="8" y="1"/>
                    <a:pt x="8" y="1"/>
                  </a:cubicBezTo>
                  <a:cubicBezTo>
                    <a:pt x="8" y="5"/>
                    <a:pt x="13" y="4"/>
                    <a:pt x="13" y="8"/>
                  </a:cubicBezTo>
                  <a:cubicBezTo>
                    <a:pt x="13" y="9"/>
                    <a:pt x="11" y="10"/>
                    <a:pt x="10" y="10"/>
                  </a:cubicBezTo>
                  <a:cubicBezTo>
                    <a:pt x="10" y="10"/>
                    <a:pt x="10" y="10"/>
                    <a:pt x="9" y="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7" name="Freeform 17">
              <a:extLst>
                <a:ext uri="{FF2B5EF4-FFF2-40B4-BE49-F238E27FC236}">
                  <a16:creationId xmlns:a16="http://schemas.microsoft.com/office/drawing/2014/main" id="{204225C6-DAFE-4B74-A7AC-DC8FF5CCD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2368" y="4737740"/>
              <a:ext cx="12985" cy="12985"/>
            </a:xfrm>
            <a:custGeom>
              <a:avLst/>
              <a:gdLst>
                <a:gd name="T0" fmla="*/ 0 w 5"/>
                <a:gd name="T1" fmla="*/ 0 h 5"/>
                <a:gd name="T2" fmla="*/ 2 w 5"/>
                <a:gd name="T3" fmla="*/ 0 h 5"/>
                <a:gd name="T4" fmla="*/ 5 w 5"/>
                <a:gd name="T5" fmla="*/ 2 h 5"/>
                <a:gd name="T6" fmla="*/ 2 w 5"/>
                <a:gd name="T7" fmla="*/ 5 h 5"/>
                <a:gd name="T8" fmla="*/ 0 w 5"/>
                <a:gd name="T9" fmla="*/ 3 h 5"/>
                <a:gd name="T10" fmla="*/ 0 w 5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0" y="0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4" y="0"/>
                    <a:pt x="4" y="1"/>
                    <a:pt x="5" y="2"/>
                  </a:cubicBezTo>
                  <a:cubicBezTo>
                    <a:pt x="5" y="3"/>
                    <a:pt x="4" y="5"/>
                    <a:pt x="2" y="5"/>
                  </a:cubicBezTo>
                  <a:cubicBezTo>
                    <a:pt x="1" y="5"/>
                    <a:pt x="0" y="3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8" name="Freeform 18">
              <a:extLst>
                <a:ext uri="{FF2B5EF4-FFF2-40B4-BE49-F238E27FC236}">
                  <a16:creationId xmlns:a16="http://schemas.microsoft.com/office/drawing/2014/main" id="{77356DB4-6031-4428-9DD1-87CF6074B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9499" y="4737740"/>
              <a:ext cx="74020" cy="44151"/>
            </a:xfrm>
            <a:custGeom>
              <a:avLst/>
              <a:gdLst>
                <a:gd name="T0" fmla="*/ 12 w 29"/>
                <a:gd name="T1" fmla="*/ 9 h 17"/>
                <a:gd name="T2" fmla="*/ 11 w 29"/>
                <a:gd name="T3" fmla="*/ 12 h 17"/>
                <a:gd name="T4" fmla="*/ 2 w 29"/>
                <a:gd name="T5" fmla="*/ 17 h 17"/>
                <a:gd name="T6" fmla="*/ 0 w 29"/>
                <a:gd name="T7" fmla="*/ 15 h 17"/>
                <a:gd name="T8" fmla="*/ 10 w 29"/>
                <a:gd name="T9" fmla="*/ 7 h 17"/>
                <a:gd name="T10" fmla="*/ 11 w 29"/>
                <a:gd name="T11" fmla="*/ 4 h 17"/>
                <a:gd name="T12" fmla="*/ 29 w 29"/>
                <a:gd name="T13" fmla="*/ 2 h 17"/>
                <a:gd name="T14" fmla="*/ 12 w 29"/>
                <a:gd name="T15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7">
                  <a:moveTo>
                    <a:pt x="12" y="9"/>
                  </a:moveTo>
                  <a:cubicBezTo>
                    <a:pt x="11" y="9"/>
                    <a:pt x="12" y="11"/>
                    <a:pt x="11" y="12"/>
                  </a:cubicBezTo>
                  <a:cubicBezTo>
                    <a:pt x="10" y="14"/>
                    <a:pt x="5" y="17"/>
                    <a:pt x="2" y="17"/>
                  </a:cubicBezTo>
                  <a:cubicBezTo>
                    <a:pt x="1" y="17"/>
                    <a:pt x="0" y="16"/>
                    <a:pt x="0" y="15"/>
                  </a:cubicBezTo>
                  <a:cubicBezTo>
                    <a:pt x="0" y="8"/>
                    <a:pt x="5" y="8"/>
                    <a:pt x="10" y="7"/>
                  </a:cubicBezTo>
                  <a:cubicBezTo>
                    <a:pt x="11" y="7"/>
                    <a:pt x="11" y="5"/>
                    <a:pt x="11" y="4"/>
                  </a:cubicBezTo>
                  <a:cubicBezTo>
                    <a:pt x="14" y="1"/>
                    <a:pt x="27" y="0"/>
                    <a:pt x="29" y="2"/>
                  </a:cubicBezTo>
                  <a:cubicBezTo>
                    <a:pt x="26" y="6"/>
                    <a:pt x="17" y="9"/>
                    <a:pt x="12" y="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9" name="Freeform 19">
              <a:extLst>
                <a:ext uri="{FF2B5EF4-FFF2-40B4-BE49-F238E27FC236}">
                  <a16:creationId xmlns:a16="http://schemas.microsoft.com/office/drawing/2014/main" id="{C02DBF46-D38A-494D-B4CE-474276BC4B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8960" y="4679303"/>
              <a:ext cx="12985" cy="29868"/>
            </a:xfrm>
            <a:custGeom>
              <a:avLst/>
              <a:gdLst>
                <a:gd name="T0" fmla="*/ 4 w 5"/>
                <a:gd name="T1" fmla="*/ 0 h 12"/>
                <a:gd name="T2" fmla="*/ 5 w 5"/>
                <a:gd name="T3" fmla="*/ 3 h 12"/>
                <a:gd name="T4" fmla="*/ 3 w 5"/>
                <a:gd name="T5" fmla="*/ 6 h 12"/>
                <a:gd name="T6" fmla="*/ 1 w 5"/>
                <a:gd name="T7" fmla="*/ 12 h 12"/>
                <a:gd name="T8" fmla="*/ 0 w 5"/>
                <a:gd name="T9" fmla="*/ 10 h 12"/>
                <a:gd name="T10" fmla="*/ 3 w 5"/>
                <a:gd name="T11" fmla="*/ 5 h 12"/>
                <a:gd name="T12" fmla="*/ 4 w 5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2">
                  <a:moveTo>
                    <a:pt x="4" y="0"/>
                  </a:moveTo>
                  <a:cubicBezTo>
                    <a:pt x="5" y="2"/>
                    <a:pt x="5" y="1"/>
                    <a:pt x="5" y="3"/>
                  </a:cubicBezTo>
                  <a:cubicBezTo>
                    <a:pt x="5" y="5"/>
                    <a:pt x="5" y="6"/>
                    <a:pt x="3" y="6"/>
                  </a:cubicBezTo>
                  <a:cubicBezTo>
                    <a:pt x="3" y="9"/>
                    <a:pt x="4" y="12"/>
                    <a:pt x="1" y="12"/>
                  </a:cubicBezTo>
                  <a:cubicBezTo>
                    <a:pt x="1" y="12"/>
                    <a:pt x="0" y="10"/>
                    <a:pt x="0" y="10"/>
                  </a:cubicBezTo>
                  <a:cubicBezTo>
                    <a:pt x="0" y="7"/>
                    <a:pt x="3" y="6"/>
                    <a:pt x="3" y="5"/>
                  </a:cubicBezTo>
                  <a:cubicBezTo>
                    <a:pt x="3" y="3"/>
                    <a:pt x="2" y="0"/>
                    <a:pt x="4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0" name="Freeform 20">
              <a:extLst>
                <a:ext uri="{FF2B5EF4-FFF2-40B4-BE49-F238E27FC236}">
                  <a16:creationId xmlns:a16="http://schemas.microsoft.com/office/drawing/2014/main" id="{4FFE90EE-DD23-4549-97CF-97E070C244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2740" y="4622165"/>
              <a:ext cx="20778" cy="23376"/>
            </a:xfrm>
            <a:custGeom>
              <a:avLst/>
              <a:gdLst>
                <a:gd name="T0" fmla="*/ 8 w 8"/>
                <a:gd name="T1" fmla="*/ 5 h 9"/>
                <a:gd name="T2" fmla="*/ 5 w 8"/>
                <a:gd name="T3" fmla="*/ 9 h 9"/>
                <a:gd name="T4" fmla="*/ 0 w 8"/>
                <a:gd name="T5" fmla="*/ 3 h 9"/>
                <a:gd name="T6" fmla="*/ 8 w 8"/>
                <a:gd name="T7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9">
                  <a:moveTo>
                    <a:pt x="8" y="5"/>
                  </a:moveTo>
                  <a:cubicBezTo>
                    <a:pt x="8" y="5"/>
                    <a:pt x="6" y="9"/>
                    <a:pt x="5" y="9"/>
                  </a:cubicBezTo>
                  <a:cubicBezTo>
                    <a:pt x="3" y="9"/>
                    <a:pt x="0" y="5"/>
                    <a:pt x="0" y="3"/>
                  </a:cubicBezTo>
                  <a:cubicBezTo>
                    <a:pt x="0" y="0"/>
                    <a:pt x="8" y="2"/>
                    <a:pt x="8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1" name="Freeform 21">
              <a:extLst>
                <a:ext uri="{FF2B5EF4-FFF2-40B4-BE49-F238E27FC236}">
                  <a16:creationId xmlns:a16="http://schemas.microsoft.com/office/drawing/2014/main" id="{F19F2095-89F4-4B37-A8E1-DB31FB4C2A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1697" y="4624762"/>
              <a:ext cx="58437" cy="15583"/>
            </a:xfrm>
            <a:custGeom>
              <a:avLst/>
              <a:gdLst>
                <a:gd name="T0" fmla="*/ 20 w 23"/>
                <a:gd name="T1" fmla="*/ 0 h 6"/>
                <a:gd name="T2" fmla="*/ 23 w 23"/>
                <a:gd name="T3" fmla="*/ 6 h 6"/>
                <a:gd name="T4" fmla="*/ 21 w 23"/>
                <a:gd name="T5" fmla="*/ 6 h 6"/>
                <a:gd name="T6" fmla="*/ 11 w 23"/>
                <a:gd name="T7" fmla="*/ 3 h 6"/>
                <a:gd name="T8" fmla="*/ 5 w 23"/>
                <a:gd name="T9" fmla="*/ 3 h 6"/>
                <a:gd name="T10" fmla="*/ 0 w 23"/>
                <a:gd name="T11" fmla="*/ 2 h 6"/>
                <a:gd name="T12" fmla="*/ 2 w 23"/>
                <a:gd name="T13" fmla="*/ 0 h 6"/>
                <a:gd name="T14" fmla="*/ 14 w 23"/>
                <a:gd name="T15" fmla="*/ 0 h 6"/>
                <a:gd name="T16" fmla="*/ 19 w 23"/>
                <a:gd name="T17" fmla="*/ 1 h 6"/>
                <a:gd name="T18" fmla="*/ 20 w 23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6">
                  <a:moveTo>
                    <a:pt x="20" y="0"/>
                  </a:moveTo>
                  <a:cubicBezTo>
                    <a:pt x="20" y="3"/>
                    <a:pt x="23" y="3"/>
                    <a:pt x="23" y="6"/>
                  </a:cubicBezTo>
                  <a:cubicBezTo>
                    <a:pt x="23" y="6"/>
                    <a:pt x="22" y="6"/>
                    <a:pt x="21" y="6"/>
                  </a:cubicBezTo>
                  <a:cubicBezTo>
                    <a:pt x="17" y="6"/>
                    <a:pt x="15" y="3"/>
                    <a:pt x="11" y="3"/>
                  </a:cubicBezTo>
                  <a:cubicBezTo>
                    <a:pt x="8" y="3"/>
                    <a:pt x="7" y="3"/>
                    <a:pt x="5" y="3"/>
                  </a:cubicBezTo>
                  <a:cubicBezTo>
                    <a:pt x="4" y="3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2"/>
                    <a:pt x="17" y="1"/>
                    <a:pt x="19" y="1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2" name="Freeform 22">
              <a:extLst>
                <a:ext uri="{FF2B5EF4-FFF2-40B4-BE49-F238E27FC236}">
                  <a16:creationId xmlns:a16="http://schemas.microsoft.com/office/drawing/2014/main" id="{E9CA223D-3FCF-42BD-B1CC-3EEDB1660D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1310" y="4514382"/>
              <a:ext cx="24674" cy="57139"/>
            </a:xfrm>
            <a:custGeom>
              <a:avLst/>
              <a:gdLst>
                <a:gd name="T0" fmla="*/ 3 w 10"/>
                <a:gd name="T1" fmla="*/ 18 h 22"/>
                <a:gd name="T2" fmla="*/ 3 w 10"/>
                <a:gd name="T3" fmla="*/ 16 h 22"/>
                <a:gd name="T4" fmla="*/ 9 w 10"/>
                <a:gd name="T5" fmla="*/ 15 h 22"/>
                <a:gd name="T6" fmla="*/ 7 w 10"/>
                <a:gd name="T7" fmla="*/ 11 h 22"/>
                <a:gd name="T8" fmla="*/ 10 w 10"/>
                <a:gd name="T9" fmla="*/ 7 h 22"/>
                <a:gd name="T10" fmla="*/ 2 w 10"/>
                <a:gd name="T11" fmla="*/ 0 h 22"/>
                <a:gd name="T12" fmla="*/ 0 w 10"/>
                <a:gd name="T13" fmla="*/ 5 h 22"/>
                <a:gd name="T14" fmla="*/ 2 w 10"/>
                <a:gd name="T15" fmla="*/ 13 h 22"/>
                <a:gd name="T16" fmla="*/ 2 w 10"/>
                <a:gd name="T17" fmla="*/ 17 h 22"/>
                <a:gd name="T18" fmla="*/ 6 w 10"/>
                <a:gd name="T19" fmla="*/ 22 h 22"/>
                <a:gd name="T20" fmla="*/ 3 w 10"/>
                <a:gd name="T21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22">
                  <a:moveTo>
                    <a:pt x="3" y="18"/>
                  </a:moveTo>
                  <a:cubicBezTo>
                    <a:pt x="3" y="16"/>
                    <a:pt x="3" y="16"/>
                    <a:pt x="3" y="16"/>
                  </a:cubicBezTo>
                  <a:cubicBezTo>
                    <a:pt x="5" y="16"/>
                    <a:pt x="8" y="15"/>
                    <a:pt x="9" y="15"/>
                  </a:cubicBezTo>
                  <a:cubicBezTo>
                    <a:pt x="9" y="13"/>
                    <a:pt x="7" y="12"/>
                    <a:pt x="7" y="11"/>
                  </a:cubicBezTo>
                  <a:cubicBezTo>
                    <a:pt x="7" y="9"/>
                    <a:pt x="10" y="9"/>
                    <a:pt x="10" y="7"/>
                  </a:cubicBezTo>
                  <a:cubicBezTo>
                    <a:pt x="5" y="6"/>
                    <a:pt x="3" y="4"/>
                    <a:pt x="2" y="0"/>
                  </a:cubicBezTo>
                  <a:cubicBezTo>
                    <a:pt x="0" y="1"/>
                    <a:pt x="0" y="3"/>
                    <a:pt x="0" y="5"/>
                  </a:cubicBezTo>
                  <a:cubicBezTo>
                    <a:pt x="0" y="9"/>
                    <a:pt x="2" y="10"/>
                    <a:pt x="2" y="13"/>
                  </a:cubicBezTo>
                  <a:cubicBezTo>
                    <a:pt x="2" y="16"/>
                    <a:pt x="2" y="15"/>
                    <a:pt x="2" y="17"/>
                  </a:cubicBezTo>
                  <a:cubicBezTo>
                    <a:pt x="2" y="19"/>
                    <a:pt x="3" y="22"/>
                    <a:pt x="6" y="22"/>
                  </a:cubicBezTo>
                  <a:cubicBezTo>
                    <a:pt x="4" y="20"/>
                    <a:pt x="4" y="19"/>
                    <a:pt x="3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3" name="Freeform 23">
              <a:extLst>
                <a:ext uri="{FF2B5EF4-FFF2-40B4-BE49-F238E27FC236}">
                  <a16:creationId xmlns:a16="http://schemas.microsoft.com/office/drawing/2014/main" id="{CA28F481-B564-4EDF-9E0C-CE48BAE52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4130" y="4648136"/>
              <a:ext cx="81812" cy="48048"/>
            </a:xfrm>
            <a:custGeom>
              <a:avLst/>
              <a:gdLst>
                <a:gd name="T0" fmla="*/ 8 w 32"/>
                <a:gd name="T1" fmla="*/ 18 h 19"/>
                <a:gd name="T2" fmla="*/ 0 w 32"/>
                <a:gd name="T3" fmla="*/ 12 h 19"/>
                <a:gd name="T4" fmla="*/ 9 w 32"/>
                <a:gd name="T5" fmla="*/ 12 h 19"/>
                <a:gd name="T6" fmla="*/ 12 w 32"/>
                <a:gd name="T7" fmla="*/ 11 h 19"/>
                <a:gd name="T8" fmla="*/ 23 w 32"/>
                <a:gd name="T9" fmla="*/ 9 h 19"/>
                <a:gd name="T10" fmla="*/ 29 w 32"/>
                <a:gd name="T11" fmla="*/ 0 h 19"/>
                <a:gd name="T12" fmla="*/ 32 w 32"/>
                <a:gd name="T13" fmla="*/ 5 h 19"/>
                <a:gd name="T14" fmla="*/ 26 w 32"/>
                <a:gd name="T15" fmla="*/ 15 h 19"/>
                <a:gd name="T16" fmla="*/ 12 w 32"/>
                <a:gd name="T17" fmla="*/ 19 h 19"/>
                <a:gd name="T18" fmla="*/ 7 w 32"/>
                <a:gd name="T19" fmla="*/ 16 h 19"/>
                <a:gd name="T20" fmla="*/ 8 w 32"/>
                <a:gd name="T2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19">
                  <a:moveTo>
                    <a:pt x="8" y="18"/>
                  </a:moveTo>
                  <a:cubicBezTo>
                    <a:pt x="6" y="15"/>
                    <a:pt x="1" y="16"/>
                    <a:pt x="0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12" y="11"/>
                    <a:pt x="12" y="11"/>
                  </a:cubicBezTo>
                  <a:cubicBezTo>
                    <a:pt x="16" y="9"/>
                    <a:pt x="21" y="10"/>
                    <a:pt x="23" y="9"/>
                  </a:cubicBezTo>
                  <a:cubicBezTo>
                    <a:pt x="27" y="7"/>
                    <a:pt x="25" y="0"/>
                    <a:pt x="29" y="0"/>
                  </a:cubicBezTo>
                  <a:cubicBezTo>
                    <a:pt x="31" y="0"/>
                    <a:pt x="32" y="3"/>
                    <a:pt x="32" y="5"/>
                  </a:cubicBezTo>
                  <a:cubicBezTo>
                    <a:pt x="32" y="11"/>
                    <a:pt x="26" y="9"/>
                    <a:pt x="26" y="15"/>
                  </a:cubicBezTo>
                  <a:cubicBezTo>
                    <a:pt x="21" y="16"/>
                    <a:pt x="18" y="19"/>
                    <a:pt x="12" y="19"/>
                  </a:cubicBezTo>
                  <a:cubicBezTo>
                    <a:pt x="11" y="19"/>
                    <a:pt x="7" y="17"/>
                    <a:pt x="7" y="16"/>
                  </a:cubicBezTo>
                  <a:lnTo>
                    <a:pt x="8" y="1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4" name="Freeform 24">
              <a:extLst>
                <a:ext uri="{FF2B5EF4-FFF2-40B4-BE49-F238E27FC236}">
                  <a16:creationId xmlns:a16="http://schemas.microsoft.com/office/drawing/2014/main" id="{68C2C675-B1DC-4DDF-9466-361A858C57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0135" y="4566325"/>
              <a:ext cx="425938" cy="222060"/>
            </a:xfrm>
            <a:custGeom>
              <a:avLst/>
              <a:gdLst>
                <a:gd name="T0" fmla="*/ 83 w 166"/>
                <a:gd name="T1" fmla="*/ 18 h 87"/>
                <a:gd name="T2" fmla="*/ 104 w 166"/>
                <a:gd name="T3" fmla="*/ 25 h 87"/>
                <a:gd name="T4" fmla="*/ 112 w 166"/>
                <a:gd name="T5" fmla="*/ 29 h 87"/>
                <a:gd name="T6" fmla="*/ 116 w 166"/>
                <a:gd name="T7" fmla="*/ 32 h 87"/>
                <a:gd name="T8" fmla="*/ 132 w 166"/>
                <a:gd name="T9" fmla="*/ 46 h 87"/>
                <a:gd name="T10" fmla="*/ 141 w 166"/>
                <a:gd name="T11" fmla="*/ 51 h 87"/>
                <a:gd name="T12" fmla="*/ 135 w 166"/>
                <a:gd name="T13" fmla="*/ 56 h 87"/>
                <a:gd name="T14" fmla="*/ 141 w 166"/>
                <a:gd name="T15" fmla="*/ 62 h 87"/>
                <a:gd name="T16" fmla="*/ 145 w 166"/>
                <a:gd name="T17" fmla="*/ 71 h 87"/>
                <a:gd name="T18" fmla="*/ 152 w 166"/>
                <a:gd name="T19" fmla="*/ 74 h 87"/>
                <a:gd name="T20" fmla="*/ 154 w 166"/>
                <a:gd name="T21" fmla="*/ 77 h 87"/>
                <a:gd name="T22" fmla="*/ 157 w 166"/>
                <a:gd name="T23" fmla="*/ 77 h 87"/>
                <a:gd name="T24" fmla="*/ 160 w 166"/>
                <a:gd name="T25" fmla="*/ 81 h 87"/>
                <a:gd name="T26" fmla="*/ 166 w 166"/>
                <a:gd name="T27" fmla="*/ 82 h 87"/>
                <a:gd name="T28" fmla="*/ 162 w 166"/>
                <a:gd name="T29" fmla="*/ 87 h 87"/>
                <a:gd name="T30" fmla="*/ 160 w 166"/>
                <a:gd name="T31" fmla="*/ 87 h 87"/>
                <a:gd name="T32" fmla="*/ 155 w 166"/>
                <a:gd name="T33" fmla="*/ 83 h 87"/>
                <a:gd name="T34" fmla="*/ 148 w 166"/>
                <a:gd name="T35" fmla="*/ 83 h 87"/>
                <a:gd name="T36" fmla="*/ 137 w 166"/>
                <a:gd name="T37" fmla="*/ 76 h 87"/>
                <a:gd name="T38" fmla="*/ 134 w 166"/>
                <a:gd name="T39" fmla="*/ 74 h 87"/>
                <a:gd name="T40" fmla="*/ 113 w 166"/>
                <a:gd name="T41" fmla="*/ 60 h 87"/>
                <a:gd name="T42" fmla="*/ 103 w 166"/>
                <a:gd name="T43" fmla="*/ 67 h 87"/>
                <a:gd name="T44" fmla="*/ 101 w 166"/>
                <a:gd name="T45" fmla="*/ 74 h 87"/>
                <a:gd name="T46" fmla="*/ 90 w 166"/>
                <a:gd name="T47" fmla="*/ 74 h 87"/>
                <a:gd name="T48" fmla="*/ 74 w 166"/>
                <a:gd name="T49" fmla="*/ 65 h 87"/>
                <a:gd name="T50" fmla="*/ 69 w 166"/>
                <a:gd name="T51" fmla="*/ 67 h 87"/>
                <a:gd name="T52" fmla="*/ 63 w 166"/>
                <a:gd name="T53" fmla="*/ 67 h 87"/>
                <a:gd name="T54" fmla="*/ 59 w 166"/>
                <a:gd name="T55" fmla="*/ 64 h 87"/>
                <a:gd name="T56" fmla="*/ 66 w 166"/>
                <a:gd name="T57" fmla="*/ 59 h 87"/>
                <a:gd name="T58" fmla="*/ 62 w 166"/>
                <a:gd name="T59" fmla="*/ 46 h 87"/>
                <a:gd name="T60" fmla="*/ 50 w 166"/>
                <a:gd name="T61" fmla="*/ 38 h 87"/>
                <a:gd name="T62" fmla="*/ 34 w 166"/>
                <a:gd name="T63" fmla="*/ 35 h 87"/>
                <a:gd name="T64" fmla="*/ 24 w 166"/>
                <a:gd name="T65" fmla="*/ 29 h 87"/>
                <a:gd name="T66" fmla="*/ 24 w 166"/>
                <a:gd name="T67" fmla="*/ 27 h 87"/>
                <a:gd name="T68" fmla="*/ 20 w 166"/>
                <a:gd name="T69" fmla="*/ 32 h 87"/>
                <a:gd name="T70" fmla="*/ 17 w 166"/>
                <a:gd name="T71" fmla="*/ 31 h 87"/>
                <a:gd name="T72" fmla="*/ 15 w 166"/>
                <a:gd name="T73" fmla="*/ 25 h 87"/>
                <a:gd name="T74" fmla="*/ 10 w 166"/>
                <a:gd name="T75" fmla="*/ 21 h 87"/>
                <a:gd name="T76" fmla="*/ 25 w 166"/>
                <a:gd name="T77" fmla="*/ 17 h 87"/>
                <a:gd name="T78" fmla="*/ 23 w 166"/>
                <a:gd name="T79" fmla="*/ 17 h 87"/>
                <a:gd name="T80" fmla="*/ 14 w 166"/>
                <a:gd name="T81" fmla="*/ 18 h 87"/>
                <a:gd name="T82" fmla="*/ 10 w 166"/>
                <a:gd name="T83" fmla="*/ 17 h 87"/>
                <a:gd name="T84" fmla="*/ 9 w 166"/>
                <a:gd name="T85" fmla="*/ 14 h 87"/>
                <a:gd name="T86" fmla="*/ 0 w 166"/>
                <a:gd name="T87" fmla="*/ 8 h 87"/>
                <a:gd name="T88" fmla="*/ 4 w 166"/>
                <a:gd name="T89" fmla="*/ 5 h 87"/>
                <a:gd name="T90" fmla="*/ 14 w 166"/>
                <a:gd name="T91" fmla="*/ 0 h 87"/>
                <a:gd name="T92" fmla="*/ 28 w 166"/>
                <a:gd name="T93" fmla="*/ 6 h 87"/>
                <a:gd name="T94" fmla="*/ 28 w 166"/>
                <a:gd name="T95" fmla="*/ 17 h 87"/>
                <a:gd name="T96" fmla="*/ 32 w 166"/>
                <a:gd name="T97" fmla="*/ 19 h 87"/>
                <a:gd name="T98" fmla="*/ 38 w 166"/>
                <a:gd name="T99" fmla="*/ 25 h 87"/>
                <a:gd name="T100" fmla="*/ 43 w 166"/>
                <a:gd name="T101" fmla="*/ 20 h 87"/>
                <a:gd name="T102" fmla="*/ 50 w 166"/>
                <a:gd name="T103" fmla="*/ 16 h 87"/>
                <a:gd name="T104" fmla="*/ 60 w 166"/>
                <a:gd name="T105" fmla="*/ 10 h 87"/>
                <a:gd name="T106" fmla="*/ 63 w 166"/>
                <a:gd name="T107" fmla="*/ 11 h 87"/>
                <a:gd name="T108" fmla="*/ 71 w 166"/>
                <a:gd name="T109" fmla="*/ 17 h 87"/>
                <a:gd name="T110" fmla="*/ 78 w 166"/>
                <a:gd name="T111" fmla="*/ 17 h 87"/>
                <a:gd name="T112" fmla="*/ 84 w 166"/>
                <a:gd name="T113" fmla="*/ 19 h 87"/>
                <a:gd name="T114" fmla="*/ 84 w 166"/>
                <a:gd name="T115" fmla="*/ 20 h 87"/>
                <a:gd name="T116" fmla="*/ 83 w 166"/>
                <a:gd name="T117" fmla="*/ 18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6" h="87">
                  <a:moveTo>
                    <a:pt x="83" y="18"/>
                  </a:moveTo>
                  <a:cubicBezTo>
                    <a:pt x="86" y="22"/>
                    <a:pt x="96" y="25"/>
                    <a:pt x="104" y="25"/>
                  </a:cubicBezTo>
                  <a:cubicBezTo>
                    <a:pt x="107" y="25"/>
                    <a:pt x="109" y="29"/>
                    <a:pt x="112" y="29"/>
                  </a:cubicBezTo>
                  <a:cubicBezTo>
                    <a:pt x="112" y="32"/>
                    <a:pt x="115" y="32"/>
                    <a:pt x="116" y="32"/>
                  </a:cubicBezTo>
                  <a:cubicBezTo>
                    <a:pt x="125" y="35"/>
                    <a:pt x="125" y="43"/>
                    <a:pt x="132" y="46"/>
                  </a:cubicBezTo>
                  <a:cubicBezTo>
                    <a:pt x="135" y="48"/>
                    <a:pt x="141" y="45"/>
                    <a:pt x="141" y="51"/>
                  </a:cubicBezTo>
                  <a:cubicBezTo>
                    <a:pt x="141" y="54"/>
                    <a:pt x="135" y="53"/>
                    <a:pt x="135" y="56"/>
                  </a:cubicBezTo>
                  <a:cubicBezTo>
                    <a:pt x="135" y="57"/>
                    <a:pt x="140" y="62"/>
                    <a:pt x="141" y="62"/>
                  </a:cubicBezTo>
                  <a:cubicBezTo>
                    <a:pt x="144" y="65"/>
                    <a:pt x="143" y="67"/>
                    <a:pt x="145" y="71"/>
                  </a:cubicBezTo>
                  <a:cubicBezTo>
                    <a:pt x="146" y="72"/>
                    <a:pt x="150" y="74"/>
                    <a:pt x="152" y="74"/>
                  </a:cubicBezTo>
                  <a:cubicBezTo>
                    <a:pt x="152" y="74"/>
                    <a:pt x="153" y="76"/>
                    <a:pt x="154" y="77"/>
                  </a:cubicBezTo>
                  <a:cubicBezTo>
                    <a:pt x="154" y="78"/>
                    <a:pt x="156" y="77"/>
                    <a:pt x="157" y="77"/>
                  </a:cubicBezTo>
                  <a:cubicBezTo>
                    <a:pt x="159" y="78"/>
                    <a:pt x="160" y="80"/>
                    <a:pt x="160" y="81"/>
                  </a:cubicBezTo>
                  <a:cubicBezTo>
                    <a:pt x="161" y="82"/>
                    <a:pt x="165" y="82"/>
                    <a:pt x="166" y="82"/>
                  </a:cubicBezTo>
                  <a:cubicBezTo>
                    <a:pt x="164" y="83"/>
                    <a:pt x="162" y="85"/>
                    <a:pt x="162" y="87"/>
                  </a:cubicBezTo>
                  <a:cubicBezTo>
                    <a:pt x="162" y="87"/>
                    <a:pt x="161" y="87"/>
                    <a:pt x="160" y="87"/>
                  </a:cubicBezTo>
                  <a:cubicBezTo>
                    <a:pt x="160" y="87"/>
                    <a:pt x="156" y="84"/>
                    <a:pt x="155" y="83"/>
                  </a:cubicBezTo>
                  <a:cubicBezTo>
                    <a:pt x="148" y="83"/>
                    <a:pt x="148" y="83"/>
                    <a:pt x="148" y="83"/>
                  </a:cubicBezTo>
                  <a:cubicBezTo>
                    <a:pt x="143" y="82"/>
                    <a:pt x="137" y="79"/>
                    <a:pt x="137" y="76"/>
                  </a:cubicBezTo>
                  <a:cubicBezTo>
                    <a:pt x="137" y="75"/>
                    <a:pt x="134" y="74"/>
                    <a:pt x="134" y="74"/>
                  </a:cubicBezTo>
                  <a:cubicBezTo>
                    <a:pt x="128" y="68"/>
                    <a:pt x="123" y="60"/>
                    <a:pt x="113" y="60"/>
                  </a:cubicBezTo>
                  <a:cubicBezTo>
                    <a:pt x="106" y="60"/>
                    <a:pt x="107" y="65"/>
                    <a:pt x="103" y="67"/>
                  </a:cubicBezTo>
                  <a:cubicBezTo>
                    <a:pt x="104" y="71"/>
                    <a:pt x="101" y="72"/>
                    <a:pt x="101" y="74"/>
                  </a:cubicBezTo>
                  <a:cubicBezTo>
                    <a:pt x="95" y="74"/>
                    <a:pt x="94" y="74"/>
                    <a:pt x="90" y="74"/>
                  </a:cubicBezTo>
                  <a:cubicBezTo>
                    <a:pt x="83" y="74"/>
                    <a:pt x="81" y="65"/>
                    <a:pt x="74" y="65"/>
                  </a:cubicBezTo>
                  <a:cubicBezTo>
                    <a:pt x="72" y="65"/>
                    <a:pt x="69" y="65"/>
                    <a:pt x="69" y="67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61" y="67"/>
                    <a:pt x="59" y="67"/>
                    <a:pt x="59" y="64"/>
                  </a:cubicBezTo>
                  <a:cubicBezTo>
                    <a:pt x="59" y="61"/>
                    <a:pt x="64" y="60"/>
                    <a:pt x="66" y="59"/>
                  </a:cubicBezTo>
                  <a:cubicBezTo>
                    <a:pt x="62" y="55"/>
                    <a:pt x="63" y="51"/>
                    <a:pt x="62" y="46"/>
                  </a:cubicBezTo>
                  <a:cubicBezTo>
                    <a:pt x="61" y="43"/>
                    <a:pt x="53" y="40"/>
                    <a:pt x="50" y="38"/>
                  </a:cubicBezTo>
                  <a:cubicBezTo>
                    <a:pt x="47" y="37"/>
                    <a:pt x="39" y="35"/>
                    <a:pt x="34" y="35"/>
                  </a:cubicBezTo>
                  <a:cubicBezTo>
                    <a:pt x="30" y="35"/>
                    <a:pt x="28" y="28"/>
                    <a:pt x="24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9"/>
                    <a:pt x="22" y="32"/>
                    <a:pt x="20" y="32"/>
                  </a:cubicBezTo>
                  <a:cubicBezTo>
                    <a:pt x="19" y="32"/>
                    <a:pt x="17" y="32"/>
                    <a:pt x="17" y="31"/>
                  </a:cubicBezTo>
                  <a:cubicBezTo>
                    <a:pt x="15" y="28"/>
                    <a:pt x="17" y="27"/>
                    <a:pt x="15" y="25"/>
                  </a:cubicBezTo>
                  <a:cubicBezTo>
                    <a:pt x="14" y="23"/>
                    <a:pt x="11" y="24"/>
                    <a:pt x="10" y="21"/>
                  </a:cubicBezTo>
                  <a:cubicBezTo>
                    <a:pt x="14" y="19"/>
                    <a:pt x="23" y="20"/>
                    <a:pt x="25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0" y="17"/>
                    <a:pt x="18" y="18"/>
                    <a:pt x="14" y="18"/>
                  </a:cubicBezTo>
                  <a:cubicBezTo>
                    <a:pt x="13" y="18"/>
                    <a:pt x="12" y="17"/>
                    <a:pt x="10" y="17"/>
                  </a:cubicBezTo>
                  <a:cubicBezTo>
                    <a:pt x="10" y="17"/>
                    <a:pt x="9" y="15"/>
                    <a:pt x="9" y="14"/>
                  </a:cubicBezTo>
                  <a:cubicBezTo>
                    <a:pt x="7" y="10"/>
                    <a:pt x="0" y="12"/>
                    <a:pt x="0" y="8"/>
                  </a:cubicBezTo>
                  <a:cubicBezTo>
                    <a:pt x="0" y="6"/>
                    <a:pt x="2" y="5"/>
                    <a:pt x="4" y="5"/>
                  </a:cubicBezTo>
                  <a:cubicBezTo>
                    <a:pt x="7" y="5"/>
                    <a:pt x="9" y="0"/>
                    <a:pt x="14" y="0"/>
                  </a:cubicBezTo>
                  <a:cubicBezTo>
                    <a:pt x="19" y="0"/>
                    <a:pt x="23" y="5"/>
                    <a:pt x="28" y="6"/>
                  </a:cubicBezTo>
                  <a:cubicBezTo>
                    <a:pt x="28" y="10"/>
                    <a:pt x="28" y="14"/>
                    <a:pt x="28" y="17"/>
                  </a:cubicBezTo>
                  <a:cubicBezTo>
                    <a:pt x="28" y="18"/>
                    <a:pt x="30" y="19"/>
                    <a:pt x="32" y="19"/>
                  </a:cubicBezTo>
                  <a:cubicBezTo>
                    <a:pt x="32" y="20"/>
                    <a:pt x="36" y="25"/>
                    <a:pt x="38" y="25"/>
                  </a:cubicBezTo>
                  <a:cubicBezTo>
                    <a:pt x="40" y="25"/>
                    <a:pt x="43" y="21"/>
                    <a:pt x="43" y="20"/>
                  </a:cubicBezTo>
                  <a:cubicBezTo>
                    <a:pt x="46" y="18"/>
                    <a:pt x="46" y="17"/>
                    <a:pt x="50" y="16"/>
                  </a:cubicBezTo>
                  <a:cubicBezTo>
                    <a:pt x="53" y="15"/>
                    <a:pt x="56" y="10"/>
                    <a:pt x="60" y="10"/>
                  </a:cubicBezTo>
                  <a:cubicBezTo>
                    <a:pt x="60" y="11"/>
                    <a:pt x="62" y="11"/>
                    <a:pt x="63" y="11"/>
                  </a:cubicBezTo>
                  <a:cubicBezTo>
                    <a:pt x="67" y="12"/>
                    <a:pt x="69" y="16"/>
                    <a:pt x="71" y="17"/>
                  </a:cubicBezTo>
                  <a:cubicBezTo>
                    <a:pt x="78" y="17"/>
                    <a:pt x="78" y="17"/>
                    <a:pt x="78" y="17"/>
                  </a:cubicBezTo>
                  <a:cubicBezTo>
                    <a:pt x="80" y="18"/>
                    <a:pt x="83" y="19"/>
                    <a:pt x="84" y="19"/>
                  </a:cubicBezTo>
                  <a:cubicBezTo>
                    <a:pt x="84" y="20"/>
                    <a:pt x="84" y="20"/>
                    <a:pt x="84" y="20"/>
                  </a:cubicBezTo>
                  <a:lnTo>
                    <a:pt x="83" y="1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5" name="Freeform 25">
              <a:extLst>
                <a:ext uri="{FF2B5EF4-FFF2-40B4-BE49-F238E27FC236}">
                  <a16:creationId xmlns:a16="http://schemas.microsoft.com/office/drawing/2014/main" id="{9420BDA1-8CA2-473B-B66E-C7367D2DC92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2567" y="4614373"/>
              <a:ext cx="41554" cy="44151"/>
            </a:xfrm>
            <a:custGeom>
              <a:avLst/>
              <a:gdLst>
                <a:gd name="T0" fmla="*/ 14 w 16"/>
                <a:gd name="T1" fmla="*/ 16 h 17"/>
                <a:gd name="T2" fmla="*/ 12 w 16"/>
                <a:gd name="T3" fmla="*/ 11 h 17"/>
                <a:gd name="T4" fmla="*/ 5 w 16"/>
                <a:gd name="T5" fmla="*/ 4 h 17"/>
                <a:gd name="T6" fmla="*/ 0 w 16"/>
                <a:gd name="T7" fmla="*/ 0 h 17"/>
                <a:gd name="T8" fmla="*/ 11 w 16"/>
                <a:gd name="T9" fmla="*/ 9 h 17"/>
                <a:gd name="T10" fmla="*/ 16 w 16"/>
                <a:gd name="T11" fmla="*/ 14 h 17"/>
                <a:gd name="T12" fmla="*/ 16 w 16"/>
                <a:gd name="T13" fmla="*/ 16 h 17"/>
                <a:gd name="T14" fmla="*/ 14 w 16"/>
                <a:gd name="T15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7">
                  <a:moveTo>
                    <a:pt x="14" y="16"/>
                  </a:moveTo>
                  <a:cubicBezTo>
                    <a:pt x="11" y="16"/>
                    <a:pt x="11" y="14"/>
                    <a:pt x="12" y="11"/>
                  </a:cubicBezTo>
                  <a:cubicBezTo>
                    <a:pt x="8" y="9"/>
                    <a:pt x="8" y="6"/>
                    <a:pt x="5" y="4"/>
                  </a:cubicBezTo>
                  <a:cubicBezTo>
                    <a:pt x="2" y="2"/>
                    <a:pt x="0" y="3"/>
                    <a:pt x="0" y="0"/>
                  </a:cubicBezTo>
                  <a:cubicBezTo>
                    <a:pt x="5" y="2"/>
                    <a:pt x="8" y="6"/>
                    <a:pt x="11" y="9"/>
                  </a:cubicBezTo>
                  <a:cubicBezTo>
                    <a:pt x="13" y="11"/>
                    <a:pt x="16" y="10"/>
                    <a:pt x="16" y="14"/>
                  </a:cubicBezTo>
                  <a:cubicBezTo>
                    <a:pt x="16" y="15"/>
                    <a:pt x="16" y="16"/>
                    <a:pt x="16" y="16"/>
                  </a:cubicBezTo>
                  <a:cubicBezTo>
                    <a:pt x="16" y="16"/>
                    <a:pt x="15" y="17"/>
                    <a:pt x="14" y="1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6" name="Freeform 26">
              <a:extLst>
                <a:ext uri="{FF2B5EF4-FFF2-40B4-BE49-F238E27FC236}">
                  <a16:creationId xmlns:a16="http://schemas.microsoft.com/office/drawing/2014/main" id="{C515E791-F118-4C89-8F82-76B499807CAB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884" y="4676705"/>
              <a:ext cx="19480" cy="27272"/>
            </a:xfrm>
            <a:custGeom>
              <a:avLst/>
              <a:gdLst>
                <a:gd name="T0" fmla="*/ 4 w 8"/>
                <a:gd name="T1" fmla="*/ 6 h 11"/>
                <a:gd name="T2" fmla="*/ 0 w 8"/>
                <a:gd name="T3" fmla="*/ 0 h 11"/>
                <a:gd name="T4" fmla="*/ 8 w 8"/>
                <a:gd name="T5" fmla="*/ 8 h 11"/>
                <a:gd name="T6" fmla="*/ 6 w 8"/>
                <a:gd name="T7" fmla="*/ 11 h 11"/>
                <a:gd name="T8" fmla="*/ 4 w 8"/>
                <a:gd name="T9" fmla="*/ 9 h 11"/>
                <a:gd name="T10" fmla="*/ 4 w 8"/>
                <a:gd name="T11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1">
                  <a:moveTo>
                    <a:pt x="4" y="6"/>
                  </a:moveTo>
                  <a:cubicBezTo>
                    <a:pt x="1" y="6"/>
                    <a:pt x="0" y="3"/>
                    <a:pt x="0" y="0"/>
                  </a:cubicBezTo>
                  <a:cubicBezTo>
                    <a:pt x="2" y="1"/>
                    <a:pt x="8" y="7"/>
                    <a:pt x="8" y="8"/>
                  </a:cubicBezTo>
                  <a:cubicBezTo>
                    <a:pt x="8" y="9"/>
                    <a:pt x="7" y="11"/>
                    <a:pt x="6" y="11"/>
                  </a:cubicBezTo>
                  <a:cubicBezTo>
                    <a:pt x="5" y="11"/>
                    <a:pt x="4" y="9"/>
                    <a:pt x="4" y="9"/>
                  </a:cubicBezTo>
                  <a:cubicBezTo>
                    <a:pt x="4" y="8"/>
                    <a:pt x="4" y="7"/>
                    <a:pt x="4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7" name="Freeform 27">
              <a:extLst>
                <a:ext uri="{FF2B5EF4-FFF2-40B4-BE49-F238E27FC236}">
                  <a16:creationId xmlns:a16="http://schemas.microsoft.com/office/drawing/2014/main" id="{6F4A9F65-992A-4CE7-BAC7-D3EE7451D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710" y="4716963"/>
              <a:ext cx="28569" cy="15583"/>
            </a:xfrm>
            <a:custGeom>
              <a:avLst/>
              <a:gdLst>
                <a:gd name="T0" fmla="*/ 1 w 11"/>
                <a:gd name="T1" fmla="*/ 0 h 6"/>
                <a:gd name="T2" fmla="*/ 11 w 11"/>
                <a:gd name="T3" fmla="*/ 5 h 6"/>
                <a:gd name="T4" fmla="*/ 9 w 11"/>
                <a:gd name="T5" fmla="*/ 6 h 6"/>
                <a:gd name="T6" fmla="*/ 0 w 11"/>
                <a:gd name="T7" fmla="*/ 1 h 6"/>
                <a:gd name="T8" fmla="*/ 1 w 11"/>
                <a:gd name="T9" fmla="*/ 1 h 6"/>
                <a:gd name="T10" fmla="*/ 1 w 11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6">
                  <a:moveTo>
                    <a:pt x="1" y="0"/>
                  </a:moveTo>
                  <a:cubicBezTo>
                    <a:pt x="4" y="1"/>
                    <a:pt x="10" y="3"/>
                    <a:pt x="11" y="5"/>
                  </a:cubicBezTo>
                  <a:cubicBezTo>
                    <a:pt x="11" y="6"/>
                    <a:pt x="10" y="6"/>
                    <a:pt x="9" y="6"/>
                  </a:cubicBezTo>
                  <a:cubicBezTo>
                    <a:pt x="7" y="6"/>
                    <a:pt x="0" y="4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8" name="Freeform 28">
              <a:extLst>
                <a:ext uri="{FF2B5EF4-FFF2-40B4-BE49-F238E27FC236}">
                  <a16:creationId xmlns:a16="http://schemas.microsoft.com/office/drawing/2014/main" id="{1DBBAEC8-CB6A-490C-9BC5-A8AC674E02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2947" y="4698781"/>
              <a:ext cx="18180" cy="10388"/>
            </a:xfrm>
            <a:custGeom>
              <a:avLst/>
              <a:gdLst>
                <a:gd name="T0" fmla="*/ 0 w 7"/>
                <a:gd name="T1" fmla="*/ 0 h 4"/>
                <a:gd name="T2" fmla="*/ 7 w 7"/>
                <a:gd name="T3" fmla="*/ 4 h 4"/>
                <a:gd name="T4" fmla="*/ 4 w 7"/>
                <a:gd name="T5" fmla="*/ 4 h 4"/>
                <a:gd name="T6" fmla="*/ 0 w 7"/>
                <a:gd name="T7" fmla="*/ 1 h 4"/>
                <a:gd name="T8" fmla="*/ 2 w 7"/>
                <a:gd name="T9" fmla="*/ 0 h 4"/>
                <a:gd name="T10" fmla="*/ 0 w 7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4">
                  <a:moveTo>
                    <a:pt x="0" y="0"/>
                  </a:moveTo>
                  <a:cubicBezTo>
                    <a:pt x="3" y="2"/>
                    <a:pt x="5" y="1"/>
                    <a:pt x="7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2" y="1"/>
                    <a:pt x="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9" name="Freeform 29">
              <a:extLst>
                <a:ext uri="{FF2B5EF4-FFF2-40B4-BE49-F238E27FC236}">
                  <a16:creationId xmlns:a16="http://schemas.microsoft.com/office/drawing/2014/main" id="{9ABDF4A4-EEC2-423A-A72A-85D160BDCD4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9720" y="5463652"/>
              <a:ext cx="81812" cy="81812"/>
            </a:xfrm>
            <a:custGeom>
              <a:avLst/>
              <a:gdLst>
                <a:gd name="T0" fmla="*/ 16 w 32"/>
                <a:gd name="T1" fmla="*/ 4 h 32"/>
                <a:gd name="T2" fmla="*/ 29 w 32"/>
                <a:gd name="T3" fmla="*/ 1 h 32"/>
                <a:gd name="T4" fmla="*/ 32 w 32"/>
                <a:gd name="T5" fmla="*/ 10 h 32"/>
                <a:gd name="T6" fmla="*/ 18 w 32"/>
                <a:gd name="T7" fmla="*/ 32 h 32"/>
                <a:gd name="T8" fmla="*/ 0 w 32"/>
                <a:gd name="T9" fmla="*/ 4 h 32"/>
                <a:gd name="T10" fmla="*/ 16 w 32"/>
                <a:gd name="T11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32">
                  <a:moveTo>
                    <a:pt x="16" y="4"/>
                  </a:moveTo>
                  <a:cubicBezTo>
                    <a:pt x="20" y="4"/>
                    <a:pt x="25" y="3"/>
                    <a:pt x="29" y="1"/>
                  </a:cubicBezTo>
                  <a:cubicBezTo>
                    <a:pt x="30" y="5"/>
                    <a:pt x="32" y="7"/>
                    <a:pt x="32" y="10"/>
                  </a:cubicBezTo>
                  <a:cubicBezTo>
                    <a:pt x="32" y="16"/>
                    <a:pt x="24" y="32"/>
                    <a:pt x="18" y="32"/>
                  </a:cubicBezTo>
                  <a:cubicBezTo>
                    <a:pt x="10" y="32"/>
                    <a:pt x="0" y="10"/>
                    <a:pt x="0" y="4"/>
                  </a:cubicBezTo>
                  <a:cubicBezTo>
                    <a:pt x="0" y="0"/>
                    <a:pt x="16" y="4"/>
                    <a:pt x="16" y="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0" name="Freeform 30">
              <a:extLst>
                <a:ext uri="{FF2B5EF4-FFF2-40B4-BE49-F238E27FC236}">
                  <a16:creationId xmlns:a16="http://schemas.microsoft.com/office/drawing/2014/main" id="{E83134FF-76B8-4BE0-8C48-BD996C73072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1144" y="5448070"/>
              <a:ext cx="7791" cy="12985"/>
            </a:xfrm>
            <a:custGeom>
              <a:avLst/>
              <a:gdLst>
                <a:gd name="T0" fmla="*/ 3 w 3"/>
                <a:gd name="T1" fmla="*/ 0 h 5"/>
                <a:gd name="T2" fmla="*/ 3 w 3"/>
                <a:gd name="T3" fmla="*/ 5 h 5"/>
                <a:gd name="T4" fmla="*/ 0 w 3"/>
                <a:gd name="T5" fmla="*/ 0 h 5"/>
                <a:gd name="T6" fmla="*/ 3 w 3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3" y="0"/>
                  </a:moveTo>
                  <a:cubicBezTo>
                    <a:pt x="3" y="3"/>
                    <a:pt x="3" y="3"/>
                    <a:pt x="3" y="5"/>
                  </a:cubicBezTo>
                  <a:cubicBezTo>
                    <a:pt x="0" y="4"/>
                    <a:pt x="0" y="2"/>
                    <a:pt x="0" y="0"/>
                  </a:cubicBezTo>
                  <a:cubicBezTo>
                    <a:pt x="1" y="0"/>
                    <a:pt x="3" y="0"/>
                    <a:pt x="3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1" name="Freeform 31">
              <a:extLst>
                <a:ext uri="{FF2B5EF4-FFF2-40B4-BE49-F238E27FC236}">
                  <a16:creationId xmlns:a16="http://schemas.microsoft.com/office/drawing/2014/main" id="{C98D0B68-118C-4949-BC0A-4F1F93E96DA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0904" y="5345481"/>
              <a:ext cx="24674" cy="12985"/>
            </a:xfrm>
            <a:custGeom>
              <a:avLst/>
              <a:gdLst>
                <a:gd name="T0" fmla="*/ 10 w 10"/>
                <a:gd name="T1" fmla="*/ 2 h 5"/>
                <a:gd name="T2" fmla="*/ 0 w 10"/>
                <a:gd name="T3" fmla="*/ 2 h 5"/>
                <a:gd name="T4" fmla="*/ 10 w 10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5">
                  <a:moveTo>
                    <a:pt x="10" y="2"/>
                  </a:moveTo>
                  <a:cubicBezTo>
                    <a:pt x="7" y="4"/>
                    <a:pt x="3" y="5"/>
                    <a:pt x="0" y="2"/>
                  </a:cubicBezTo>
                  <a:cubicBezTo>
                    <a:pt x="6" y="0"/>
                    <a:pt x="6" y="0"/>
                    <a:pt x="10" y="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2" name="Freeform 32">
              <a:extLst>
                <a:ext uri="{FF2B5EF4-FFF2-40B4-BE49-F238E27FC236}">
                  <a16:creationId xmlns:a16="http://schemas.microsoft.com/office/drawing/2014/main" id="{65BEEDD7-9D3D-4254-B2FC-1E630A19F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4552" y="4798773"/>
              <a:ext cx="28569" cy="12985"/>
            </a:xfrm>
            <a:custGeom>
              <a:avLst/>
              <a:gdLst>
                <a:gd name="T0" fmla="*/ 11 w 11"/>
                <a:gd name="T1" fmla="*/ 1 h 5"/>
                <a:gd name="T2" fmla="*/ 11 w 11"/>
                <a:gd name="T3" fmla="*/ 5 h 5"/>
                <a:gd name="T4" fmla="*/ 8 w 11"/>
                <a:gd name="T5" fmla="*/ 5 h 5"/>
                <a:gd name="T6" fmla="*/ 0 w 11"/>
                <a:gd name="T7" fmla="*/ 2 h 5"/>
                <a:gd name="T8" fmla="*/ 11 w 11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1" y="1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0" y="5"/>
                    <a:pt x="9" y="5"/>
                    <a:pt x="8" y="5"/>
                  </a:cubicBezTo>
                  <a:cubicBezTo>
                    <a:pt x="5" y="5"/>
                    <a:pt x="1" y="3"/>
                    <a:pt x="0" y="2"/>
                  </a:cubicBezTo>
                  <a:cubicBezTo>
                    <a:pt x="5" y="1"/>
                    <a:pt x="7" y="0"/>
                    <a:pt x="11" y="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3" name="Freeform 33">
              <a:extLst>
                <a:ext uri="{FF2B5EF4-FFF2-40B4-BE49-F238E27FC236}">
                  <a16:creationId xmlns:a16="http://schemas.microsoft.com/office/drawing/2014/main" id="{3B81B62C-28C0-42B8-A6FF-B18018C3C73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3932" y="4788385"/>
              <a:ext cx="845383" cy="641505"/>
            </a:xfrm>
            <a:custGeom>
              <a:avLst/>
              <a:gdLst>
                <a:gd name="T0" fmla="*/ 330 w 330"/>
                <a:gd name="T1" fmla="*/ 152 h 250"/>
                <a:gd name="T2" fmla="*/ 326 w 330"/>
                <a:gd name="T3" fmla="*/ 177 h 250"/>
                <a:gd name="T4" fmla="*/ 310 w 330"/>
                <a:gd name="T5" fmla="*/ 203 h 250"/>
                <a:gd name="T6" fmla="*/ 302 w 330"/>
                <a:gd name="T7" fmla="*/ 229 h 250"/>
                <a:gd name="T8" fmla="*/ 259 w 330"/>
                <a:gd name="T9" fmla="*/ 241 h 250"/>
                <a:gd name="T10" fmla="*/ 218 w 330"/>
                <a:gd name="T11" fmla="*/ 228 h 250"/>
                <a:gd name="T12" fmla="*/ 213 w 330"/>
                <a:gd name="T13" fmla="*/ 215 h 250"/>
                <a:gd name="T14" fmla="*/ 204 w 330"/>
                <a:gd name="T15" fmla="*/ 217 h 250"/>
                <a:gd name="T16" fmla="*/ 203 w 330"/>
                <a:gd name="T17" fmla="*/ 205 h 250"/>
                <a:gd name="T18" fmla="*/ 196 w 330"/>
                <a:gd name="T19" fmla="*/ 214 h 250"/>
                <a:gd name="T20" fmla="*/ 201 w 330"/>
                <a:gd name="T21" fmla="*/ 191 h 250"/>
                <a:gd name="T22" fmla="*/ 180 w 330"/>
                <a:gd name="T23" fmla="*/ 206 h 250"/>
                <a:gd name="T24" fmla="*/ 139 w 330"/>
                <a:gd name="T25" fmla="*/ 180 h 250"/>
                <a:gd name="T26" fmla="*/ 85 w 330"/>
                <a:gd name="T27" fmla="*/ 201 h 250"/>
                <a:gd name="T28" fmla="*/ 60 w 330"/>
                <a:gd name="T29" fmla="*/ 203 h 250"/>
                <a:gd name="T30" fmla="*/ 14 w 330"/>
                <a:gd name="T31" fmla="*/ 202 h 250"/>
                <a:gd name="T32" fmla="*/ 15 w 330"/>
                <a:gd name="T33" fmla="*/ 171 h 250"/>
                <a:gd name="T34" fmla="*/ 1 w 330"/>
                <a:gd name="T35" fmla="*/ 133 h 250"/>
                <a:gd name="T36" fmla="*/ 5 w 330"/>
                <a:gd name="T37" fmla="*/ 133 h 250"/>
                <a:gd name="T38" fmla="*/ 2 w 330"/>
                <a:gd name="T39" fmla="*/ 115 h 250"/>
                <a:gd name="T40" fmla="*/ 5 w 330"/>
                <a:gd name="T41" fmla="*/ 95 h 250"/>
                <a:gd name="T42" fmla="*/ 21 w 330"/>
                <a:gd name="T43" fmla="*/ 87 h 250"/>
                <a:gd name="T44" fmla="*/ 74 w 330"/>
                <a:gd name="T45" fmla="*/ 62 h 250"/>
                <a:gd name="T46" fmla="*/ 77 w 330"/>
                <a:gd name="T47" fmla="*/ 50 h 250"/>
                <a:gd name="T48" fmla="*/ 85 w 330"/>
                <a:gd name="T49" fmla="*/ 46 h 250"/>
                <a:gd name="T50" fmla="*/ 97 w 330"/>
                <a:gd name="T51" fmla="*/ 33 h 250"/>
                <a:gd name="T52" fmla="*/ 121 w 330"/>
                <a:gd name="T53" fmla="*/ 38 h 250"/>
                <a:gd name="T54" fmla="*/ 132 w 330"/>
                <a:gd name="T55" fmla="*/ 37 h 250"/>
                <a:gd name="T56" fmla="*/ 137 w 330"/>
                <a:gd name="T57" fmla="*/ 20 h 250"/>
                <a:gd name="T58" fmla="*/ 158 w 330"/>
                <a:gd name="T59" fmla="*/ 11 h 250"/>
                <a:gd name="T60" fmla="*/ 179 w 330"/>
                <a:gd name="T61" fmla="*/ 13 h 250"/>
                <a:gd name="T62" fmla="*/ 193 w 330"/>
                <a:gd name="T63" fmla="*/ 16 h 250"/>
                <a:gd name="T64" fmla="*/ 183 w 330"/>
                <a:gd name="T65" fmla="*/ 36 h 250"/>
                <a:gd name="T66" fmla="*/ 191 w 330"/>
                <a:gd name="T67" fmla="*/ 44 h 250"/>
                <a:gd name="T68" fmla="*/ 221 w 330"/>
                <a:gd name="T69" fmla="*/ 59 h 250"/>
                <a:gd name="T70" fmla="*/ 233 w 330"/>
                <a:gd name="T71" fmla="*/ 10 h 250"/>
                <a:gd name="T72" fmla="*/ 248 w 330"/>
                <a:gd name="T73" fmla="*/ 18 h 250"/>
                <a:gd name="T74" fmla="*/ 260 w 330"/>
                <a:gd name="T75" fmla="*/ 33 h 250"/>
                <a:gd name="T76" fmla="*/ 272 w 330"/>
                <a:gd name="T77" fmla="*/ 68 h 250"/>
                <a:gd name="T78" fmla="*/ 297 w 330"/>
                <a:gd name="T79" fmla="*/ 95 h 250"/>
                <a:gd name="T80" fmla="*/ 323 w 330"/>
                <a:gd name="T81" fmla="*/ 121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0" h="250">
                  <a:moveTo>
                    <a:pt x="322" y="122"/>
                  </a:moveTo>
                  <a:cubicBezTo>
                    <a:pt x="327" y="128"/>
                    <a:pt x="330" y="143"/>
                    <a:pt x="330" y="152"/>
                  </a:cubicBezTo>
                  <a:cubicBezTo>
                    <a:pt x="330" y="158"/>
                    <a:pt x="328" y="167"/>
                    <a:pt x="326" y="169"/>
                  </a:cubicBezTo>
                  <a:cubicBezTo>
                    <a:pt x="326" y="177"/>
                    <a:pt x="326" y="177"/>
                    <a:pt x="326" y="177"/>
                  </a:cubicBezTo>
                  <a:cubicBezTo>
                    <a:pt x="324" y="180"/>
                    <a:pt x="325" y="181"/>
                    <a:pt x="324" y="183"/>
                  </a:cubicBezTo>
                  <a:cubicBezTo>
                    <a:pt x="318" y="191"/>
                    <a:pt x="313" y="194"/>
                    <a:pt x="310" y="203"/>
                  </a:cubicBezTo>
                  <a:cubicBezTo>
                    <a:pt x="308" y="210"/>
                    <a:pt x="302" y="219"/>
                    <a:pt x="302" y="229"/>
                  </a:cubicBezTo>
                  <a:cubicBezTo>
                    <a:pt x="302" y="229"/>
                    <a:pt x="302" y="229"/>
                    <a:pt x="302" y="229"/>
                  </a:cubicBezTo>
                  <a:cubicBezTo>
                    <a:pt x="299" y="242"/>
                    <a:pt x="275" y="236"/>
                    <a:pt x="273" y="250"/>
                  </a:cubicBezTo>
                  <a:cubicBezTo>
                    <a:pt x="271" y="249"/>
                    <a:pt x="259" y="243"/>
                    <a:pt x="259" y="241"/>
                  </a:cubicBezTo>
                  <a:cubicBezTo>
                    <a:pt x="252" y="241"/>
                    <a:pt x="254" y="247"/>
                    <a:pt x="247" y="247"/>
                  </a:cubicBezTo>
                  <a:cubicBezTo>
                    <a:pt x="236" y="247"/>
                    <a:pt x="218" y="240"/>
                    <a:pt x="218" y="228"/>
                  </a:cubicBezTo>
                  <a:cubicBezTo>
                    <a:pt x="218" y="224"/>
                    <a:pt x="214" y="220"/>
                    <a:pt x="214" y="217"/>
                  </a:cubicBezTo>
                  <a:cubicBezTo>
                    <a:pt x="214" y="217"/>
                    <a:pt x="213" y="215"/>
                    <a:pt x="213" y="215"/>
                  </a:cubicBezTo>
                  <a:cubicBezTo>
                    <a:pt x="211" y="216"/>
                    <a:pt x="210" y="217"/>
                    <a:pt x="208" y="217"/>
                  </a:cubicBezTo>
                  <a:cubicBezTo>
                    <a:pt x="204" y="217"/>
                    <a:pt x="204" y="217"/>
                    <a:pt x="204" y="217"/>
                  </a:cubicBezTo>
                  <a:cubicBezTo>
                    <a:pt x="205" y="215"/>
                    <a:pt x="206" y="214"/>
                    <a:pt x="206" y="211"/>
                  </a:cubicBezTo>
                  <a:cubicBezTo>
                    <a:pt x="206" y="207"/>
                    <a:pt x="204" y="206"/>
                    <a:pt x="203" y="205"/>
                  </a:cubicBezTo>
                  <a:cubicBezTo>
                    <a:pt x="203" y="206"/>
                    <a:pt x="203" y="207"/>
                    <a:pt x="203" y="208"/>
                  </a:cubicBezTo>
                  <a:cubicBezTo>
                    <a:pt x="200" y="209"/>
                    <a:pt x="200" y="214"/>
                    <a:pt x="196" y="214"/>
                  </a:cubicBezTo>
                  <a:cubicBezTo>
                    <a:pt x="194" y="214"/>
                    <a:pt x="193" y="213"/>
                    <a:pt x="193" y="211"/>
                  </a:cubicBezTo>
                  <a:cubicBezTo>
                    <a:pt x="200" y="210"/>
                    <a:pt x="201" y="195"/>
                    <a:pt x="201" y="191"/>
                  </a:cubicBezTo>
                  <a:cubicBezTo>
                    <a:pt x="196" y="196"/>
                    <a:pt x="189" y="211"/>
                    <a:pt x="183" y="211"/>
                  </a:cubicBezTo>
                  <a:cubicBezTo>
                    <a:pt x="179" y="211"/>
                    <a:pt x="180" y="206"/>
                    <a:pt x="180" y="206"/>
                  </a:cubicBezTo>
                  <a:cubicBezTo>
                    <a:pt x="178" y="206"/>
                    <a:pt x="172" y="192"/>
                    <a:pt x="170" y="188"/>
                  </a:cubicBezTo>
                  <a:cubicBezTo>
                    <a:pt x="165" y="183"/>
                    <a:pt x="148" y="180"/>
                    <a:pt x="139" y="180"/>
                  </a:cubicBezTo>
                  <a:cubicBezTo>
                    <a:pt x="128" y="180"/>
                    <a:pt x="126" y="184"/>
                    <a:pt x="120" y="186"/>
                  </a:cubicBezTo>
                  <a:cubicBezTo>
                    <a:pt x="105" y="191"/>
                    <a:pt x="87" y="186"/>
                    <a:pt x="85" y="201"/>
                  </a:cubicBezTo>
                  <a:cubicBezTo>
                    <a:pt x="79" y="201"/>
                    <a:pt x="74" y="203"/>
                    <a:pt x="68" y="203"/>
                  </a:cubicBezTo>
                  <a:cubicBezTo>
                    <a:pt x="63" y="200"/>
                    <a:pt x="63" y="203"/>
                    <a:pt x="60" y="203"/>
                  </a:cubicBezTo>
                  <a:cubicBezTo>
                    <a:pt x="50" y="203"/>
                    <a:pt x="45" y="212"/>
                    <a:pt x="33" y="212"/>
                  </a:cubicBezTo>
                  <a:cubicBezTo>
                    <a:pt x="28" y="212"/>
                    <a:pt x="14" y="206"/>
                    <a:pt x="14" y="202"/>
                  </a:cubicBezTo>
                  <a:cubicBezTo>
                    <a:pt x="14" y="198"/>
                    <a:pt x="21" y="196"/>
                    <a:pt x="21" y="189"/>
                  </a:cubicBezTo>
                  <a:cubicBezTo>
                    <a:pt x="21" y="181"/>
                    <a:pt x="16" y="176"/>
                    <a:pt x="15" y="171"/>
                  </a:cubicBezTo>
                  <a:cubicBezTo>
                    <a:pt x="11" y="159"/>
                    <a:pt x="10" y="155"/>
                    <a:pt x="7" y="143"/>
                  </a:cubicBezTo>
                  <a:cubicBezTo>
                    <a:pt x="5" y="139"/>
                    <a:pt x="0" y="138"/>
                    <a:pt x="1" y="133"/>
                  </a:cubicBezTo>
                  <a:cubicBezTo>
                    <a:pt x="2" y="132"/>
                    <a:pt x="2" y="131"/>
                    <a:pt x="3" y="130"/>
                  </a:cubicBezTo>
                  <a:cubicBezTo>
                    <a:pt x="3" y="131"/>
                    <a:pt x="4" y="132"/>
                    <a:pt x="5" y="133"/>
                  </a:cubicBezTo>
                  <a:cubicBezTo>
                    <a:pt x="6" y="132"/>
                    <a:pt x="5" y="131"/>
                    <a:pt x="5" y="130"/>
                  </a:cubicBezTo>
                  <a:cubicBezTo>
                    <a:pt x="5" y="125"/>
                    <a:pt x="2" y="122"/>
                    <a:pt x="2" y="115"/>
                  </a:cubicBezTo>
                  <a:cubicBezTo>
                    <a:pt x="2" y="106"/>
                    <a:pt x="2" y="105"/>
                    <a:pt x="2" y="98"/>
                  </a:cubicBezTo>
                  <a:cubicBezTo>
                    <a:pt x="2" y="96"/>
                    <a:pt x="4" y="95"/>
                    <a:pt x="5" y="95"/>
                  </a:cubicBezTo>
                  <a:cubicBezTo>
                    <a:pt x="5" y="95"/>
                    <a:pt x="5" y="97"/>
                    <a:pt x="5" y="97"/>
                  </a:cubicBezTo>
                  <a:cubicBezTo>
                    <a:pt x="11" y="97"/>
                    <a:pt x="17" y="90"/>
                    <a:pt x="21" y="87"/>
                  </a:cubicBezTo>
                  <a:cubicBezTo>
                    <a:pt x="24" y="83"/>
                    <a:pt x="34" y="82"/>
                    <a:pt x="40" y="82"/>
                  </a:cubicBezTo>
                  <a:cubicBezTo>
                    <a:pt x="50" y="80"/>
                    <a:pt x="74" y="72"/>
                    <a:pt x="74" y="62"/>
                  </a:cubicBezTo>
                  <a:cubicBezTo>
                    <a:pt x="74" y="60"/>
                    <a:pt x="74" y="59"/>
                    <a:pt x="74" y="57"/>
                  </a:cubicBezTo>
                  <a:cubicBezTo>
                    <a:pt x="74" y="54"/>
                    <a:pt x="74" y="51"/>
                    <a:pt x="77" y="50"/>
                  </a:cubicBezTo>
                  <a:cubicBezTo>
                    <a:pt x="79" y="53"/>
                    <a:pt x="80" y="54"/>
                    <a:pt x="82" y="56"/>
                  </a:cubicBezTo>
                  <a:cubicBezTo>
                    <a:pt x="85" y="54"/>
                    <a:pt x="83" y="49"/>
                    <a:pt x="85" y="46"/>
                  </a:cubicBezTo>
                  <a:cubicBezTo>
                    <a:pt x="87" y="47"/>
                    <a:pt x="89" y="49"/>
                    <a:pt x="91" y="49"/>
                  </a:cubicBezTo>
                  <a:cubicBezTo>
                    <a:pt x="91" y="41"/>
                    <a:pt x="97" y="39"/>
                    <a:pt x="97" y="33"/>
                  </a:cubicBezTo>
                  <a:cubicBezTo>
                    <a:pt x="105" y="33"/>
                    <a:pt x="106" y="27"/>
                    <a:pt x="112" y="27"/>
                  </a:cubicBezTo>
                  <a:cubicBezTo>
                    <a:pt x="118" y="27"/>
                    <a:pt x="120" y="33"/>
                    <a:pt x="121" y="38"/>
                  </a:cubicBezTo>
                  <a:cubicBezTo>
                    <a:pt x="122" y="36"/>
                    <a:pt x="125" y="35"/>
                    <a:pt x="127" y="35"/>
                  </a:cubicBezTo>
                  <a:cubicBezTo>
                    <a:pt x="129" y="35"/>
                    <a:pt x="131" y="37"/>
                    <a:pt x="132" y="37"/>
                  </a:cubicBezTo>
                  <a:cubicBezTo>
                    <a:pt x="133" y="35"/>
                    <a:pt x="132" y="33"/>
                    <a:pt x="132" y="30"/>
                  </a:cubicBezTo>
                  <a:cubicBezTo>
                    <a:pt x="132" y="26"/>
                    <a:pt x="137" y="24"/>
                    <a:pt x="137" y="20"/>
                  </a:cubicBezTo>
                  <a:cubicBezTo>
                    <a:pt x="137" y="16"/>
                    <a:pt x="148" y="13"/>
                    <a:pt x="153" y="13"/>
                  </a:cubicBezTo>
                  <a:cubicBezTo>
                    <a:pt x="155" y="13"/>
                    <a:pt x="157" y="12"/>
                    <a:pt x="158" y="11"/>
                  </a:cubicBezTo>
                  <a:cubicBezTo>
                    <a:pt x="157" y="9"/>
                    <a:pt x="154" y="8"/>
                    <a:pt x="153" y="5"/>
                  </a:cubicBezTo>
                  <a:cubicBezTo>
                    <a:pt x="163" y="9"/>
                    <a:pt x="169" y="13"/>
                    <a:pt x="179" y="13"/>
                  </a:cubicBezTo>
                  <a:cubicBezTo>
                    <a:pt x="183" y="13"/>
                    <a:pt x="184" y="10"/>
                    <a:pt x="187" y="10"/>
                  </a:cubicBezTo>
                  <a:cubicBezTo>
                    <a:pt x="189" y="10"/>
                    <a:pt x="193" y="13"/>
                    <a:pt x="193" y="16"/>
                  </a:cubicBezTo>
                  <a:cubicBezTo>
                    <a:pt x="193" y="19"/>
                    <a:pt x="188" y="20"/>
                    <a:pt x="186" y="21"/>
                  </a:cubicBezTo>
                  <a:cubicBezTo>
                    <a:pt x="183" y="36"/>
                    <a:pt x="183" y="36"/>
                    <a:pt x="183" y="36"/>
                  </a:cubicBezTo>
                  <a:cubicBezTo>
                    <a:pt x="183" y="38"/>
                    <a:pt x="187" y="37"/>
                    <a:pt x="188" y="39"/>
                  </a:cubicBezTo>
                  <a:cubicBezTo>
                    <a:pt x="190" y="40"/>
                    <a:pt x="190" y="44"/>
                    <a:pt x="191" y="44"/>
                  </a:cubicBezTo>
                  <a:cubicBezTo>
                    <a:pt x="199" y="47"/>
                    <a:pt x="203" y="49"/>
                    <a:pt x="210" y="51"/>
                  </a:cubicBezTo>
                  <a:cubicBezTo>
                    <a:pt x="215" y="53"/>
                    <a:pt x="216" y="59"/>
                    <a:pt x="221" y="59"/>
                  </a:cubicBezTo>
                  <a:cubicBezTo>
                    <a:pt x="230" y="59"/>
                    <a:pt x="232" y="42"/>
                    <a:pt x="233" y="36"/>
                  </a:cubicBezTo>
                  <a:cubicBezTo>
                    <a:pt x="233" y="10"/>
                    <a:pt x="233" y="10"/>
                    <a:pt x="233" y="10"/>
                  </a:cubicBezTo>
                  <a:cubicBezTo>
                    <a:pt x="238" y="6"/>
                    <a:pt x="237" y="3"/>
                    <a:pt x="241" y="0"/>
                  </a:cubicBezTo>
                  <a:cubicBezTo>
                    <a:pt x="242" y="8"/>
                    <a:pt x="246" y="13"/>
                    <a:pt x="248" y="18"/>
                  </a:cubicBezTo>
                  <a:cubicBezTo>
                    <a:pt x="249" y="22"/>
                    <a:pt x="248" y="28"/>
                    <a:pt x="251" y="30"/>
                  </a:cubicBezTo>
                  <a:cubicBezTo>
                    <a:pt x="254" y="31"/>
                    <a:pt x="259" y="33"/>
                    <a:pt x="260" y="33"/>
                  </a:cubicBezTo>
                  <a:cubicBezTo>
                    <a:pt x="264" y="35"/>
                    <a:pt x="264" y="45"/>
                    <a:pt x="265" y="49"/>
                  </a:cubicBezTo>
                  <a:cubicBezTo>
                    <a:pt x="268" y="57"/>
                    <a:pt x="270" y="61"/>
                    <a:pt x="272" y="68"/>
                  </a:cubicBezTo>
                  <a:cubicBezTo>
                    <a:pt x="274" y="75"/>
                    <a:pt x="287" y="77"/>
                    <a:pt x="292" y="82"/>
                  </a:cubicBezTo>
                  <a:cubicBezTo>
                    <a:pt x="295" y="86"/>
                    <a:pt x="296" y="91"/>
                    <a:pt x="297" y="95"/>
                  </a:cubicBezTo>
                  <a:cubicBezTo>
                    <a:pt x="298" y="99"/>
                    <a:pt x="303" y="99"/>
                    <a:pt x="306" y="99"/>
                  </a:cubicBezTo>
                  <a:cubicBezTo>
                    <a:pt x="306" y="110"/>
                    <a:pt x="317" y="115"/>
                    <a:pt x="323" y="121"/>
                  </a:cubicBezTo>
                  <a:lnTo>
                    <a:pt x="322" y="12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4" name="Freeform 48">
              <a:extLst>
                <a:ext uri="{FF2B5EF4-FFF2-40B4-BE49-F238E27FC236}">
                  <a16:creationId xmlns:a16="http://schemas.microsoft.com/office/drawing/2014/main" id="{F12F239A-D9A9-48B2-AFC8-34FA79F90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5116" y="4590998"/>
              <a:ext cx="35062" cy="33763"/>
            </a:xfrm>
            <a:custGeom>
              <a:avLst/>
              <a:gdLst>
                <a:gd name="T0" fmla="*/ 8 w 14"/>
                <a:gd name="T1" fmla="*/ 11 h 13"/>
                <a:gd name="T2" fmla="*/ 6 w 14"/>
                <a:gd name="T3" fmla="*/ 7 h 13"/>
                <a:gd name="T4" fmla="*/ 0 w 14"/>
                <a:gd name="T5" fmla="*/ 4 h 13"/>
                <a:gd name="T6" fmla="*/ 6 w 14"/>
                <a:gd name="T7" fmla="*/ 0 h 13"/>
                <a:gd name="T8" fmla="*/ 14 w 14"/>
                <a:gd name="T9" fmla="*/ 10 h 13"/>
                <a:gd name="T10" fmla="*/ 14 w 14"/>
                <a:gd name="T11" fmla="*/ 13 h 13"/>
                <a:gd name="T12" fmla="*/ 12 w 14"/>
                <a:gd name="T13" fmla="*/ 13 h 13"/>
                <a:gd name="T14" fmla="*/ 8 w 14"/>
                <a:gd name="T15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3">
                  <a:moveTo>
                    <a:pt x="8" y="11"/>
                  </a:moveTo>
                  <a:cubicBezTo>
                    <a:pt x="8" y="11"/>
                    <a:pt x="6" y="8"/>
                    <a:pt x="6" y="7"/>
                  </a:cubicBezTo>
                  <a:cubicBezTo>
                    <a:pt x="5" y="5"/>
                    <a:pt x="0" y="6"/>
                    <a:pt x="0" y="4"/>
                  </a:cubicBezTo>
                  <a:cubicBezTo>
                    <a:pt x="0" y="2"/>
                    <a:pt x="4" y="0"/>
                    <a:pt x="6" y="0"/>
                  </a:cubicBezTo>
                  <a:cubicBezTo>
                    <a:pt x="8" y="4"/>
                    <a:pt x="10" y="10"/>
                    <a:pt x="14" y="10"/>
                  </a:cubicBezTo>
                  <a:cubicBezTo>
                    <a:pt x="14" y="11"/>
                    <a:pt x="14" y="12"/>
                    <a:pt x="14" y="13"/>
                  </a:cubicBezTo>
                  <a:cubicBezTo>
                    <a:pt x="13" y="13"/>
                    <a:pt x="12" y="13"/>
                    <a:pt x="12" y="13"/>
                  </a:cubicBezTo>
                  <a:cubicBezTo>
                    <a:pt x="10" y="13"/>
                    <a:pt x="9" y="11"/>
                    <a:pt x="8" y="1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5" name="Freeform 49">
              <a:extLst>
                <a:ext uri="{FF2B5EF4-FFF2-40B4-BE49-F238E27FC236}">
                  <a16:creationId xmlns:a16="http://schemas.microsoft.com/office/drawing/2014/main" id="{61404422-2215-4AF1-9C63-426C690DDC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8357" y="4614373"/>
              <a:ext cx="15583" cy="12985"/>
            </a:xfrm>
            <a:custGeom>
              <a:avLst/>
              <a:gdLst>
                <a:gd name="T0" fmla="*/ 0 w 6"/>
                <a:gd name="T1" fmla="*/ 0 h 5"/>
                <a:gd name="T2" fmla="*/ 3 w 6"/>
                <a:gd name="T3" fmla="*/ 0 h 5"/>
                <a:gd name="T4" fmla="*/ 6 w 6"/>
                <a:gd name="T5" fmla="*/ 2 h 5"/>
                <a:gd name="T6" fmla="*/ 2 w 6"/>
                <a:gd name="T7" fmla="*/ 5 h 5"/>
                <a:gd name="T8" fmla="*/ 0 w 6"/>
                <a:gd name="T9" fmla="*/ 2 h 5"/>
                <a:gd name="T10" fmla="*/ 0 w 6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">
                  <a:moveTo>
                    <a:pt x="0" y="0"/>
                  </a:move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2"/>
                    <a:pt x="6" y="2"/>
                  </a:cubicBezTo>
                  <a:cubicBezTo>
                    <a:pt x="5" y="4"/>
                    <a:pt x="4" y="5"/>
                    <a:pt x="2" y="5"/>
                  </a:cubicBezTo>
                  <a:cubicBezTo>
                    <a:pt x="1" y="5"/>
                    <a:pt x="0" y="3"/>
                    <a:pt x="0" y="2"/>
                  </a:cubicBezTo>
                  <a:cubicBezTo>
                    <a:pt x="0" y="2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6" name="Freeform 50">
              <a:extLst>
                <a:ext uri="{FF2B5EF4-FFF2-40B4-BE49-F238E27FC236}">
                  <a16:creationId xmlns:a16="http://schemas.microsoft.com/office/drawing/2014/main" id="{34BD5213-12B3-4235-953F-FFA0832AFB1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1360" y="4583207"/>
              <a:ext cx="15583" cy="20778"/>
            </a:xfrm>
            <a:custGeom>
              <a:avLst/>
              <a:gdLst>
                <a:gd name="T0" fmla="*/ 1 w 6"/>
                <a:gd name="T1" fmla="*/ 0 h 8"/>
                <a:gd name="T2" fmla="*/ 5 w 6"/>
                <a:gd name="T3" fmla="*/ 8 h 8"/>
                <a:gd name="T4" fmla="*/ 0 w 6"/>
                <a:gd name="T5" fmla="*/ 1 h 8"/>
                <a:gd name="T6" fmla="*/ 0 w 6"/>
                <a:gd name="T7" fmla="*/ 0 h 8"/>
                <a:gd name="T8" fmla="*/ 2 w 6"/>
                <a:gd name="T9" fmla="*/ 0 h 8"/>
                <a:gd name="T10" fmla="*/ 2 w 6"/>
                <a:gd name="T11" fmla="*/ 1 h 8"/>
                <a:gd name="T12" fmla="*/ 1 w 6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8">
                  <a:moveTo>
                    <a:pt x="1" y="0"/>
                  </a:moveTo>
                  <a:cubicBezTo>
                    <a:pt x="4" y="3"/>
                    <a:pt x="6" y="4"/>
                    <a:pt x="5" y="8"/>
                  </a:cubicBezTo>
                  <a:cubicBezTo>
                    <a:pt x="4" y="8"/>
                    <a:pt x="0" y="3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1"/>
                    <a:pt x="2" y="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7" name="Freeform 51">
              <a:extLst>
                <a:ext uri="{FF2B5EF4-FFF2-40B4-BE49-F238E27FC236}">
                  <a16:creationId xmlns:a16="http://schemas.microsoft.com/office/drawing/2014/main" id="{BCFA711A-361B-44A2-99BA-A3345C64EC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5389" y="4537756"/>
              <a:ext cx="20778" cy="18180"/>
            </a:xfrm>
            <a:custGeom>
              <a:avLst/>
              <a:gdLst>
                <a:gd name="T0" fmla="*/ 1 w 8"/>
                <a:gd name="T1" fmla="*/ 0 h 7"/>
                <a:gd name="T2" fmla="*/ 5 w 8"/>
                <a:gd name="T3" fmla="*/ 7 h 7"/>
                <a:gd name="T4" fmla="*/ 0 w 8"/>
                <a:gd name="T5" fmla="*/ 1 h 7"/>
                <a:gd name="T6" fmla="*/ 0 w 8"/>
                <a:gd name="T7" fmla="*/ 1 h 7"/>
                <a:gd name="T8" fmla="*/ 1 w 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1" y="0"/>
                  </a:moveTo>
                  <a:cubicBezTo>
                    <a:pt x="3" y="1"/>
                    <a:pt x="8" y="7"/>
                    <a:pt x="5" y="7"/>
                  </a:cubicBezTo>
                  <a:cubicBezTo>
                    <a:pt x="4" y="7"/>
                    <a:pt x="0" y="3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8" name="Freeform 96">
              <a:extLst>
                <a:ext uri="{FF2B5EF4-FFF2-40B4-BE49-F238E27FC236}">
                  <a16:creationId xmlns:a16="http://schemas.microsoft.com/office/drawing/2014/main" id="{030F45ED-CAD0-405A-BA66-875C850A98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9339" y="4311801"/>
              <a:ext cx="976542" cy="1557013"/>
            </a:xfrm>
            <a:custGeom>
              <a:avLst/>
              <a:gdLst>
                <a:gd name="T0" fmla="*/ 57 w 381"/>
                <a:gd name="T1" fmla="*/ 584 h 607"/>
                <a:gd name="T2" fmla="*/ 63 w 381"/>
                <a:gd name="T3" fmla="*/ 573 h 607"/>
                <a:gd name="T4" fmla="*/ 51 w 381"/>
                <a:gd name="T5" fmla="*/ 536 h 607"/>
                <a:gd name="T6" fmla="*/ 53 w 381"/>
                <a:gd name="T7" fmla="*/ 512 h 607"/>
                <a:gd name="T8" fmla="*/ 63 w 381"/>
                <a:gd name="T9" fmla="*/ 514 h 607"/>
                <a:gd name="T10" fmla="*/ 70 w 381"/>
                <a:gd name="T11" fmla="*/ 467 h 607"/>
                <a:gd name="T12" fmla="*/ 65 w 381"/>
                <a:gd name="T13" fmla="*/ 447 h 607"/>
                <a:gd name="T14" fmla="*/ 65 w 381"/>
                <a:gd name="T15" fmla="*/ 432 h 607"/>
                <a:gd name="T16" fmla="*/ 77 w 381"/>
                <a:gd name="T17" fmla="*/ 405 h 607"/>
                <a:gd name="T18" fmla="*/ 82 w 381"/>
                <a:gd name="T19" fmla="*/ 351 h 607"/>
                <a:gd name="T20" fmla="*/ 90 w 381"/>
                <a:gd name="T21" fmla="*/ 311 h 607"/>
                <a:gd name="T22" fmla="*/ 91 w 381"/>
                <a:gd name="T23" fmla="*/ 259 h 607"/>
                <a:gd name="T24" fmla="*/ 59 w 381"/>
                <a:gd name="T25" fmla="*/ 235 h 607"/>
                <a:gd name="T26" fmla="*/ 35 w 381"/>
                <a:gd name="T27" fmla="*/ 203 h 607"/>
                <a:gd name="T28" fmla="*/ 15 w 381"/>
                <a:gd name="T29" fmla="*/ 167 h 607"/>
                <a:gd name="T30" fmla="*/ 0 w 381"/>
                <a:gd name="T31" fmla="*/ 143 h 607"/>
                <a:gd name="T32" fmla="*/ 7 w 381"/>
                <a:gd name="T33" fmla="*/ 124 h 607"/>
                <a:gd name="T34" fmla="*/ 21 w 381"/>
                <a:gd name="T35" fmla="*/ 84 h 607"/>
                <a:gd name="T36" fmla="*/ 32 w 381"/>
                <a:gd name="T37" fmla="*/ 66 h 607"/>
                <a:gd name="T38" fmla="*/ 30 w 381"/>
                <a:gd name="T39" fmla="*/ 59 h 607"/>
                <a:gd name="T40" fmla="*/ 33 w 381"/>
                <a:gd name="T41" fmla="*/ 33 h 607"/>
                <a:gd name="T42" fmla="*/ 38 w 381"/>
                <a:gd name="T43" fmla="*/ 30 h 607"/>
                <a:gd name="T44" fmla="*/ 53 w 381"/>
                <a:gd name="T45" fmla="*/ 11 h 607"/>
                <a:gd name="T46" fmla="*/ 83 w 381"/>
                <a:gd name="T47" fmla="*/ 3 h 607"/>
                <a:gd name="T48" fmla="*/ 82 w 381"/>
                <a:gd name="T49" fmla="*/ 27 h 607"/>
                <a:gd name="T50" fmla="*/ 89 w 381"/>
                <a:gd name="T51" fmla="*/ 8 h 607"/>
                <a:gd name="T52" fmla="*/ 95 w 381"/>
                <a:gd name="T53" fmla="*/ 3 h 607"/>
                <a:gd name="T54" fmla="*/ 126 w 381"/>
                <a:gd name="T55" fmla="*/ 15 h 607"/>
                <a:gd name="T56" fmla="*/ 148 w 381"/>
                <a:gd name="T57" fmla="*/ 13 h 607"/>
                <a:gd name="T58" fmla="*/ 152 w 381"/>
                <a:gd name="T59" fmla="*/ 17 h 607"/>
                <a:gd name="T60" fmla="*/ 176 w 381"/>
                <a:gd name="T61" fmla="*/ 32 h 607"/>
                <a:gd name="T62" fmla="*/ 214 w 381"/>
                <a:gd name="T63" fmla="*/ 54 h 607"/>
                <a:gd name="T64" fmla="*/ 230 w 381"/>
                <a:gd name="T65" fmla="*/ 58 h 607"/>
                <a:gd name="T66" fmla="*/ 253 w 381"/>
                <a:gd name="T67" fmla="*/ 84 h 607"/>
                <a:gd name="T68" fmla="*/ 249 w 381"/>
                <a:gd name="T69" fmla="*/ 110 h 607"/>
                <a:gd name="T70" fmla="*/ 262 w 381"/>
                <a:gd name="T71" fmla="*/ 120 h 607"/>
                <a:gd name="T72" fmla="*/ 296 w 381"/>
                <a:gd name="T73" fmla="*/ 114 h 607"/>
                <a:gd name="T74" fmla="*/ 304 w 381"/>
                <a:gd name="T75" fmla="*/ 124 h 607"/>
                <a:gd name="T76" fmla="*/ 334 w 381"/>
                <a:gd name="T77" fmla="*/ 124 h 607"/>
                <a:gd name="T78" fmla="*/ 374 w 381"/>
                <a:gd name="T79" fmla="*/ 143 h 607"/>
                <a:gd name="T80" fmla="*/ 357 w 381"/>
                <a:gd name="T81" fmla="*/ 201 h 607"/>
                <a:gd name="T82" fmla="*/ 346 w 381"/>
                <a:gd name="T83" fmla="*/ 243 h 607"/>
                <a:gd name="T84" fmla="*/ 339 w 381"/>
                <a:gd name="T85" fmla="*/ 263 h 607"/>
                <a:gd name="T86" fmla="*/ 315 w 381"/>
                <a:gd name="T87" fmla="*/ 292 h 607"/>
                <a:gd name="T88" fmla="*/ 279 w 381"/>
                <a:gd name="T89" fmla="*/ 308 h 607"/>
                <a:gd name="T90" fmla="*/ 268 w 381"/>
                <a:gd name="T91" fmla="*/ 341 h 607"/>
                <a:gd name="T92" fmla="*/ 252 w 381"/>
                <a:gd name="T93" fmla="*/ 363 h 607"/>
                <a:gd name="T94" fmla="*/ 202 w 381"/>
                <a:gd name="T95" fmla="*/ 399 h 607"/>
                <a:gd name="T96" fmla="*/ 193 w 381"/>
                <a:gd name="T97" fmla="*/ 402 h 607"/>
                <a:gd name="T98" fmla="*/ 201 w 381"/>
                <a:gd name="T99" fmla="*/ 425 h 607"/>
                <a:gd name="T100" fmla="*/ 159 w 381"/>
                <a:gd name="T101" fmla="*/ 440 h 607"/>
                <a:gd name="T102" fmla="*/ 156 w 381"/>
                <a:gd name="T103" fmla="*/ 460 h 607"/>
                <a:gd name="T104" fmla="*/ 133 w 381"/>
                <a:gd name="T105" fmla="*/ 462 h 607"/>
                <a:gd name="T106" fmla="*/ 146 w 381"/>
                <a:gd name="T107" fmla="*/ 475 h 607"/>
                <a:gd name="T108" fmla="*/ 139 w 381"/>
                <a:gd name="T109" fmla="*/ 480 h 607"/>
                <a:gd name="T110" fmla="*/ 116 w 381"/>
                <a:gd name="T111" fmla="*/ 512 h 607"/>
                <a:gd name="T112" fmla="*/ 114 w 381"/>
                <a:gd name="T113" fmla="*/ 550 h 607"/>
                <a:gd name="T114" fmla="*/ 104 w 381"/>
                <a:gd name="T115" fmla="*/ 575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81" h="607">
                  <a:moveTo>
                    <a:pt x="74" y="595"/>
                  </a:moveTo>
                  <a:cubicBezTo>
                    <a:pt x="66" y="595"/>
                    <a:pt x="64" y="591"/>
                    <a:pt x="60" y="587"/>
                  </a:cubicBezTo>
                  <a:cubicBezTo>
                    <a:pt x="59" y="586"/>
                    <a:pt x="57" y="585"/>
                    <a:pt x="57" y="584"/>
                  </a:cubicBezTo>
                  <a:cubicBezTo>
                    <a:pt x="57" y="582"/>
                    <a:pt x="63" y="582"/>
                    <a:pt x="63" y="580"/>
                  </a:cubicBezTo>
                  <a:cubicBezTo>
                    <a:pt x="62" y="579"/>
                    <a:pt x="61" y="579"/>
                    <a:pt x="61" y="578"/>
                  </a:cubicBezTo>
                  <a:cubicBezTo>
                    <a:pt x="61" y="577"/>
                    <a:pt x="63" y="575"/>
                    <a:pt x="63" y="573"/>
                  </a:cubicBezTo>
                  <a:cubicBezTo>
                    <a:pt x="63" y="566"/>
                    <a:pt x="55" y="568"/>
                    <a:pt x="55" y="561"/>
                  </a:cubicBezTo>
                  <a:cubicBezTo>
                    <a:pt x="55" y="559"/>
                    <a:pt x="55" y="559"/>
                    <a:pt x="55" y="557"/>
                  </a:cubicBezTo>
                  <a:cubicBezTo>
                    <a:pt x="55" y="551"/>
                    <a:pt x="51" y="541"/>
                    <a:pt x="51" y="536"/>
                  </a:cubicBezTo>
                  <a:cubicBezTo>
                    <a:pt x="51" y="531"/>
                    <a:pt x="57" y="529"/>
                    <a:pt x="57" y="524"/>
                  </a:cubicBezTo>
                  <a:cubicBezTo>
                    <a:pt x="57" y="522"/>
                    <a:pt x="54" y="518"/>
                    <a:pt x="53" y="514"/>
                  </a:cubicBezTo>
                  <a:cubicBezTo>
                    <a:pt x="53" y="512"/>
                    <a:pt x="53" y="512"/>
                    <a:pt x="53" y="512"/>
                  </a:cubicBezTo>
                  <a:cubicBezTo>
                    <a:pt x="53" y="512"/>
                    <a:pt x="53" y="512"/>
                    <a:pt x="53" y="512"/>
                  </a:cubicBezTo>
                  <a:cubicBezTo>
                    <a:pt x="53" y="510"/>
                    <a:pt x="55" y="508"/>
                    <a:pt x="56" y="508"/>
                  </a:cubicBezTo>
                  <a:cubicBezTo>
                    <a:pt x="61" y="508"/>
                    <a:pt x="59" y="514"/>
                    <a:pt x="63" y="514"/>
                  </a:cubicBezTo>
                  <a:cubicBezTo>
                    <a:pt x="73" y="471"/>
                    <a:pt x="73" y="471"/>
                    <a:pt x="73" y="471"/>
                  </a:cubicBezTo>
                  <a:cubicBezTo>
                    <a:pt x="73" y="467"/>
                    <a:pt x="73" y="467"/>
                    <a:pt x="73" y="467"/>
                  </a:cubicBezTo>
                  <a:cubicBezTo>
                    <a:pt x="72" y="467"/>
                    <a:pt x="71" y="467"/>
                    <a:pt x="70" y="467"/>
                  </a:cubicBezTo>
                  <a:cubicBezTo>
                    <a:pt x="68" y="468"/>
                    <a:pt x="68" y="470"/>
                    <a:pt x="66" y="470"/>
                  </a:cubicBezTo>
                  <a:cubicBezTo>
                    <a:pt x="64" y="470"/>
                    <a:pt x="62" y="463"/>
                    <a:pt x="62" y="460"/>
                  </a:cubicBezTo>
                  <a:cubicBezTo>
                    <a:pt x="62" y="455"/>
                    <a:pt x="64" y="452"/>
                    <a:pt x="65" y="447"/>
                  </a:cubicBezTo>
                  <a:cubicBezTo>
                    <a:pt x="67" y="447"/>
                    <a:pt x="68" y="446"/>
                    <a:pt x="68" y="446"/>
                  </a:cubicBezTo>
                  <a:cubicBezTo>
                    <a:pt x="68" y="444"/>
                    <a:pt x="66" y="442"/>
                    <a:pt x="66" y="442"/>
                  </a:cubicBezTo>
                  <a:cubicBezTo>
                    <a:pt x="65" y="442"/>
                    <a:pt x="65" y="434"/>
                    <a:pt x="65" y="432"/>
                  </a:cubicBezTo>
                  <a:cubicBezTo>
                    <a:pt x="65" y="426"/>
                    <a:pt x="69" y="419"/>
                    <a:pt x="71" y="415"/>
                  </a:cubicBezTo>
                  <a:cubicBezTo>
                    <a:pt x="72" y="413"/>
                    <a:pt x="73" y="409"/>
                    <a:pt x="74" y="407"/>
                  </a:cubicBezTo>
                  <a:cubicBezTo>
                    <a:pt x="75" y="406"/>
                    <a:pt x="77" y="406"/>
                    <a:pt x="77" y="405"/>
                  </a:cubicBezTo>
                  <a:cubicBezTo>
                    <a:pt x="79" y="398"/>
                    <a:pt x="79" y="394"/>
                    <a:pt x="81" y="387"/>
                  </a:cubicBezTo>
                  <a:cubicBezTo>
                    <a:pt x="80" y="365"/>
                    <a:pt x="80" y="365"/>
                    <a:pt x="80" y="365"/>
                  </a:cubicBezTo>
                  <a:cubicBezTo>
                    <a:pt x="79" y="360"/>
                    <a:pt x="82" y="356"/>
                    <a:pt x="82" y="351"/>
                  </a:cubicBezTo>
                  <a:cubicBezTo>
                    <a:pt x="82" y="341"/>
                    <a:pt x="88" y="333"/>
                    <a:pt x="88" y="324"/>
                  </a:cubicBezTo>
                  <a:cubicBezTo>
                    <a:pt x="88" y="323"/>
                    <a:pt x="88" y="322"/>
                    <a:pt x="88" y="321"/>
                  </a:cubicBezTo>
                  <a:cubicBezTo>
                    <a:pt x="88" y="319"/>
                    <a:pt x="90" y="314"/>
                    <a:pt x="90" y="311"/>
                  </a:cubicBezTo>
                  <a:cubicBezTo>
                    <a:pt x="90" y="302"/>
                    <a:pt x="90" y="302"/>
                    <a:pt x="90" y="298"/>
                  </a:cubicBezTo>
                  <a:cubicBezTo>
                    <a:pt x="90" y="294"/>
                    <a:pt x="93" y="287"/>
                    <a:pt x="93" y="282"/>
                  </a:cubicBezTo>
                  <a:cubicBezTo>
                    <a:pt x="93" y="279"/>
                    <a:pt x="92" y="262"/>
                    <a:pt x="91" y="259"/>
                  </a:cubicBezTo>
                  <a:cubicBezTo>
                    <a:pt x="88" y="252"/>
                    <a:pt x="84" y="248"/>
                    <a:pt x="78" y="245"/>
                  </a:cubicBezTo>
                  <a:cubicBezTo>
                    <a:pt x="74" y="243"/>
                    <a:pt x="71" y="244"/>
                    <a:pt x="68" y="241"/>
                  </a:cubicBezTo>
                  <a:cubicBezTo>
                    <a:pt x="64" y="237"/>
                    <a:pt x="63" y="236"/>
                    <a:pt x="59" y="235"/>
                  </a:cubicBezTo>
                  <a:cubicBezTo>
                    <a:pt x="51" y="232"/>
                    <a:pt x="47" y="228"/>
                    <a:pt x="41" y="223"/>
                  </a:cubicBezTo>
                  <a:cubicBezTo>
                    <a:pt x="39" y="221"/>
                    <a:pt x="40" y="218"/>
                    <a:pt x="40" y="214"/>
                  </a:cubicBezTo>
                  <a:cubicBezTo>
                    <a:pt x="40" y="210"/>
                    <a:pt x="36" y="207"/>
                    <a:pt x="35" y="203"/>
                  </a:cubicBezTo>
                  <a:cubicBezTo>
                    <a:pt x="32" y="196"/>
                    <a:pt x="27" y="191"/>
                    <a:pt x="25" y="185"/>
                  </a:cubicBezTo>
                  <a:cubicBezTo>
                    <a:pt x="23" y="178"/>
                    <a:pt x="21" y="175"/>
                    <a:pt x="18" y="169"/>
                  </a:cubicBezTo>
                  <a:cubicBezTo>
                    <a:pt x="18" y="167"/>
                    <a:pt x="16" y="168"/>
                    <a:pt x="15" y="167"/>
                  </a:cubicBezTo>
                  <a:cubicBezTo>
                    <a:pt x="13" y="165"/>
                    <a:pt x="12" y="161"/>
                    <a:pt x="11" y="159"/>
                  </a:cubicBezTo>
                  <a:cubicBezTo>
                    <a:pt x="10" y="157"/>
                    <a:pt x="8" y="158"/>
                    <a:pt x="7" y="157"/>
                  </a:cubicBezTo>
                  <a:cubicBezTo>
                    <a:pt x="4" y="154"/>
                    <a:pt x="0" y="148"/>
                    <a:pt x="0" y="143"/>
                  </a:cubicBezTo>
                  <a:cubicBezTo>
                    <a:pt x="0" y="139"/>
                    <a:pt x="2" y="135"/>
                    <a:pt x="3" y="134"/>
                  </a:cubicBezTo>
                  <a:cubicBezTo>
                    <a:pt x="5" y="130"/>
                    <a:pt x="11" y="129"/>
                    <a:pt x="12" y="124"/>
                  </a:cubicBezTo>
                  <a:cubicBezTo>
                    <a:pt x="9" y="122"/>
                    <a:pt x="9" y="124"/>
                    <a:pt x="7" y="124"/>
                  </a:cubicBezTo>
                  <a:cubicBezTo>
                    <a:pt x="3" y="124"/>
                    <a:pt x="3" y="118"/>
                    <a:pt x="3" y="114"/>
                  </a:cubicBezTo>
                  <a:cubicBezTo>
                    <a:pt x="3" y="107"/>
                    <a:pt x="10" y="109"/>
                    <a:pt x="9" y="96"/>
                  </a:cubicBezTo>
                  <a:cubicBezTo>
                    <a:pt x="17" y="96"/>
                    <a:pt x="19" y="88"/>
                    <a:pt x="21" y="84"/>
                  </a:cubicBezTo>
                  <a:cubicBezTo>
                    <a:pt x="24" y="77"/>
                    <a:pt x="32" y="79"/>
                    <a:pt x="33" y="72"/>
                  </a:cubicBezTo>
                  <a:cubicBezTo>
                    <a:pt x="32" y="71"/>
                    <a:pt x="30" y="70"/>
                    <a:pt x="30" y="69"/>
                  </a:cubicBezTo>
                  <a:cubicBezTo>
                    <a:pt x="32" y="66"/>
                    <a:pt x="32" y="66"/>
                    <a:pt x="32" y="66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2" y="66"/>
                    <a:pt x="32" y="66"/>
                    <a:pt x="32" y="65"/>
                  </a:cubicBezTo>
                  <a:cubicBezTo>
                    <a:pt x="32" y="63"/>
                    <a:pt x="30" y="61"/>
                    <a:pt x="30" y="59"/>
                  </a:cubicBezTo>
                  <a:cubicBezTo>
                    <a:pt x="30" y="55"/>
                    <a:pt x="31" y="54"/>
                    <a:pt x="31" y="51"/>
                  </a:cubicBezTo>
                  <a:cubicBezTo>
                    <a:pt x="31" y="45"/>
                    <a:pt x="26" y="46"/>
                    <a:pt x="26" y="41"/>
                  </a:cubicBezTo>
                  <a:cubicBezTo>
                    <a:pt x="26" y="37"/>
                    <a:pt x="32" y="35"/>
                    <a:pt x="33" y="33"/>
                  </a:cubicBezTo>
                  <a:cubicBezTo>
                    <a:pt x="36" y="33"/>
                    <a:pt x="35" y="33"/>
                    <a:pt x="37" y="33"/>
                  </a:cubicBezTo>
                  <a:cubicBezTo>
                    <a:pt x="37" y="32"/>
                    <a:pt x="37" y="32"/>
                    <a:pt x="37" y="31"/>
                  </a:cubicBezTo>
                  <a:cubicBezTo>
                    <a:pt x="37" y="31"/>
                    <a:pt x="38" y="30"/>
                    <a:pt x="38" y="30"/>
                  </a:cubicBezTo>
                  <a:cubicBezTo>
                    <a:pt x="38" y="27"/>
                    <a:pt x="41" y="26"/>
                    <a:pt x="43" y="25"/>
                  </a:cubicBezTo>
                  <a:cubicBezTo>
                    <a:pt x="45" y="24"/>
                    <a:pt x="45" y="20"/>
                    <a:pt x="46" y="18"/>
                  </a:cubicBezTo>
                  <a:cubicBezTo>
                    <a:pt x="47" y="13"/>
                    <a:pt x="50" y="12"/>
                    <a:pt x="53" y="11"/>
                  </a:cubicBezTo>
                  <a:cubicBezTo>
                    <a:pt x="60" y="9"/>
                    <a:pt x="65" y="8"/>
                    <a:pt x="72" y="5"/>
                  </a:cubicBezTo>
                  <a:cubicBezTo>
                    <a:pt x="76" y="4"/>
                    <a:pt x="77" y="0"/>
                    <a:pt x="80" y="0"/>
                  </a:cubicBezTo>
                  <a:cubicBezTo>
                    <a:pt x="82" y="0"/>
                    <a:pt x="83" y="3"/>
                    <a:pt x="83" y="3"/>
                  </a:cubicBezTo>
                  <a:cubicBezTo>
                    <a:pt x="83" y="6"/>
                    <a:pt x="81" y="7"/>
                    <a:pt x="80" y="7"/>
                  </a:cubicBezTo>
                  <a:cubicBezTo>
                    <a:pt x="79" y="11"/>
                    <a:pt x="77" y="16"/>
                    <a:pt x="77" y="19"/>
                  </a:cubicBezTo>
                  <a:cubicBezTo>
                    <a:pt x="77" y="22"/>
                    <a:pt x="79" y="27"/>
                    <a:pt x="82" y="27"/>
                  </a:cubicBezTo>
                  <a:cubicBezTo>
                    <a:pt x="83" y="27"/>
                    <a:pt x="85" y="24"/>
                    <a:pt x="85" y="23"/>
                  </a:cubicBezTo>
                  <a:cubicBezTo>
                    <a:pt x="85" y="19"/>
                    <a:pt x="82" y="17"/>
                    <a:pt x="82" y="14"/>
                  </a:cubicBezTo>
                  <a:cubicBezTo>
                    <a:pt x="82" y="9"/>
                    <a:pt x="86" y="10"/>
                    <a:pt x="89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4" y="5"/>
                    <a:pt x="90" y="6"/>
                    <a:pt x="90" y="3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96" y="7"/>
                    <a:pt x="103" y="9"/>
                    <a:pt x="107" y="10"/>
                  </a:cubicBezTo>
                  <a:cubicBezTo>
                    <a:pt x="107" y="13"/>
                    <a:pt x="109" y="15"/>
                    <a:pt x="111" y="15"/>
                  </a:cubicBezTo>
                  <a:cubicBezTo>
                    <a:pt x="115" y="15"/>
                    <a:pt x="123" y="15"/>
                    <a:pt x="126" y="15"/>
                  </a:cubicBezTo>
                  <a:cubicBezTo>
                    <a:pt x="126" y="18"/>
                    <a:pt x="129" y="18"/>
                    <a:pt x="132" y="18"/>
                  </a:cubicBezTo>
                  <a:cubicBezTo>
                    <a:pt x="136" y="18"/>
                    <a:pt x="139" y="18"/>
                    <a:pt x="141" y="14"/>
                  </a:cubicBezTo>
                  <a:cubicBezTo>
                    <a:pt x="141" y="13"/>
                    <a:pt x="147" y="13"/>
                    <a:pt x="148" y="13"/>
                  </a:cubicBezTo>
                  <a:cubicBezTo>
                    <a:pt x="151" y="13"/>
                    <a:pt x="156" y="14"/>
                    <a:pt x="156" y="14"/>
                  </a:cubicBezTo>
                  <a:cubicBezTo>
                    <a:pt x="155" y="15"/>
                    <a:pt x="152" y="15"/>
                    <a:pt x="152" y="14"/>
                  </a:cubicBezTo>
                  <a:cubicBezTo>
                    <a:pt x="152" y="17"/>
                    <a:pt x="152" y="17"/>
                    <a:pt x="152" y="17"/>
                  </a:cubicBezTo>
                  <a:cubicBezTo>
                    <a:pt x="154" y="21"/>
                    <a:pt x="160" y="21"/>
                    <a:pt x="164" y="23"/>
                  </a:cubicBezTo>
                  <a:cubicBezTo>
                    <a:pt x="168" y="24"/>
                    <a:pt x="167" y="28"/>
                    <a:pt x="168" y="32"/>
                  </a:cubicBezTo>
                  <a:cubicBezTo>
                    <a:pt x="176" y="32"/>
                    <a:pt x="176" y="32"/>
                    <a:pt x="176" y="32"/>
                  </a:cubicBezTo>
                  <a:cubicBezTo>
                    <a:pt x="181" y="37"/>
                    <a:pt x="184" y="37"/>
                    <a:pt x="187" y="44"/>
                  </a:cubicBezTo>
                  <a:cubicBezTo>
                    <a:pt x="188" y="45"/>
                    <a:pt x="190" y="46"/>
                    <a:pt x="192" y="46"/>
                  </a:cubicBezTo>
                  <a:cubicBezTo>
                    <a:pt x="194" y="54"/>
                    <a:pt x="206" y="53"/>
                    <a:pt x="214" y="54"/>
                  </a:cubicBezTo>
                  <a:cubicBezTo>
                    <a:pt x="221" y="54"/>
                    <a:pt x="221" y="54"/>
                    <a:pt x="221" y="54"/>
                  </a:cubicBezTo>
                  <a:cubicBezTo>
                    <a:pt x="223" y="55"/>
                    <a:pt x="228" y="57"/>
                    <a:pt x="230" y="57"/>
                  </a:cubicBezTo>
                  <a:cubicBezTo>
                    <a:pt x="230" y="58"/>
                    <a:pt x="230" y="58"/>
                    <a:pt x="230" y="58"/>
                  </a:cubicBezTo>
                  <a:cubicBezTo>
                    <a:pt x="231" y="58"/>
                    <a:pt x="232" y="58"/>
                    <a:pt x="232" y="58"/>
                  </a:cubicBezTo>
                  <a:cubicBezTo>
                    <a:pt x="237" y="58"/>
                    <a:pt x="243" y="67"/>
                    <a:pt x="248" y="68"/>
                  </a:cubicBezTo>
                  <a:cubicBezTo>
                    <a:pt x="248" y="72"/>
                    <a:pt x="251" y="81"/>
                    <a:pt x="253" y="84"/>
                  </a:cubicBezTo>
                  <a:cubicBezTo>
                    <a:pt x="254" y="87"/>
                    <a:pt x="258" y="87"/>
                    <a:pt x="258" y="90"/>
                  </a:cubicBezTo>
                  <a:cubicBezTo>
                    <a:pt x="253" y="96"/>
                    <a:pt x="245" y="99"/>
                    <a:pt x="245" y="107"/>
                  </a:cubicBezTo>
                  <a:cubicBezTo>
                    <a:pt x="245" y="110"/>
                    <a:pt x="248" y="110"/>
                    <a:pt x="249" y="110"/>
                  </a:cubicBezTo>
                  <a:cubicBezTo>
                    <a:pt x="252" y="112"/>
                    <a:pt x="253" y="114"/>
                    <a:pt x="254" y="117"/>
                  </a:cubicBezTo>
                  <a:cubicBezTo>
                    <a:pt x="261" y="117"/>
                    <a:pt x="261" y="117"/>
                    <a:pt x="261" y="117"/>
                  </a:cubicBezTo>
                  <a:cubicBezTo>
                    <a:pt x="261" y="118"/>
                    <a:pt x="261" y="120"/>
                    <a:pt x="262" y="120"/>
                  </a:cubicBezTo>
                  <a:cubicBezTo>
                    <a:pt x="263" y="120"/>
                    <a:pt x="265" y="118"/>
                    <a:pt x="265" y="117"/>
                  </a:cubicBezTo>
                  <a:cubicBezTo>
                    <a:pt x="268" y="112"/>
                    <a:pt x="272" y="106"/>
                    <a:pt x="276" y="106"/>
                  </a:cubicBezTo>
                  <a:cubicBezTo>
                    <a:pt x="282" y="106"/>
                    <a:pt x="292" y="112"/>
                    <a:pt x="296" y="114"/>
                  </a:cubicBezTo>
                  <a:cubicBezTo>
                    <a:pt x="298" y="115"/>
                    <a:pt x="300" y="115"/>
                    <a:pt x="301" y="117"/>
                  </a:cubicBezTo>
                  <a:cubicBezTo>
                    <a:pt x="302" y="120"/>
                    <a:pt x="302" y="122"/>
                    <a:pt x="302" y="124"/>
                  </a:cubicBezTo>
                  <a:cubicBezTo>
                    <a:pt x="304" y="124"/>
                    <a:pt x="304" y="124"/>
                    <a:pt x="304" y="124"/>
                  </a:cubicBezTo>
                  <a:cubicBezTo>
                    <a:pt x="306" y="123"/>
                    <a:pt x="307" y="121"/>
                    <a:pt x="310" y="121"/>
                  </a:cubicBezTo>
                  <a:cubicBezTo>
                    <a:pt x="316" y="121"/>
                    <a:pt x="317" y="126"/>
                    <a:pt x="323" y="126"/>
                  </a:cubicBezTo>
                  <a:cubicBezTo>
                    <a:pt x="334" y="124"/>
                    <a:pt x="334" y="124"/>
                    <a:pt x="334" y="124"/>
                  </a:cubicBezTo>
                  <a:cubicBezTo>
                    <a:pt x="339" y="125"/>
                    <a:pt x="344" y="127"/>
                    <a:pt x="347" y="129"/>
                  </a:cubicBezTo>
                  <a:cubicBezTo>
                    <a:pt x="350" y="133"/>
                    <a:pt x="359" y="141"/>
                    <a:pt x="363" y="143"/>
                  </a:cubicBezTo>
                  <a:cubicBezTo>
                    <a:pt x="367" y="144"/>
                    <a:pt x="370" y="142"/>
                    <a:pt x="374" y="143"/>
                  </a:cubicBezTo>
                  <a:cubicBezTo>
                    <a:pt x="380" y="145"/>
                    <a:pt x="381" y="151"/>
                    <a:pt x="381" y="157"/>
                  </a:cubicBezTo>
                  <a:cubicBezTo>
                    <a:pt x="381" y="178"/>
                    <a:pt x="369" y="184"/>
                    <a:pt x="362" y="195"/>
                  </a:cubicBezTo>
                  <a:cubicBezTo>
                    <a:pt x="360" y="198"/>
                    <a:pt x="359" y="199"/>
                    <a:pt x="357" y="201"/>
                  </a:cubicBezTo>
                  <a:cubicBezTo>
                    <a:pt x="354" y="206"/>
                    <a:pt x="351" y="206"/>
                    <a:pt x="348" y="209"/>
                  </a:cubicBezTo>
                  <a:cubicBezTo>
                    <a:pt x="344" y="213"/>
                    <a:pt x="348" y="223"/>
                    <a:pt x="348" y="230"/>
                  </a:cubicBezTo>
                  <a:cubicBezTo>
                    <a:pt x="348" y="235"/>
                    <a:pt x="346" y="239"/>
                    <a:pt x="346" y="243"/>
                  </a:cubicBezTo>
                  <a:cubicBezTo>
                    <a:pt x="346" y="245"/>
                    <a:pt x="345" y="246"/>
                    <a:pt x="345" y="247"/>
                  </a:cubicBezTo>
                  <a:cubicBezTo>
                    <a:pt x="344" y="248"/>
                    <a:pt x="341" y="251"/>
                    <a:pt x="341" y="253"/>
                  </a:cubicBezTo>
                  <a:cubicBezTo>
                    <a:pt x="341" y="256"/>
                    <a:pt x="340" y="262"/>
                    <a:pt x="339" y="263"/>
                  </a:cubicBezTo>
                  <a:cubicBezTo>
                    <a:pt x="335" y="270"/>
                    <a:pt x="334" y="273"/>
                    <a:pt x="329" y="278"/>
                  </a:cubicBezTo>
                  <a:cubicBezTo>
                    <a:pt x="328" y="280"/>
                    <a:pt x="329" y="283"/>
                    <a:pt x="328" y="285"/>
                  </a:cubicBezTo>
                  <a:cubicBezTo>
                    <a:pt x="326" y="288"/>
                    <a:pt x="320" y="292"/>
                    <a:pt x="315" y="292"/>
                  </a:cubicBezTo>
                  <a:cubicBezTo>
                    <a:pt x="310" y="292"/>
                    <a:pt x="306" y="292"/>
                    <a:pt x="301" y="294"/>
                  </a:cubicBezTo>
                  <a:cubicBezTo>
                    <a:pt x="300" y="295"/>
                    <a:pt x="299" y="296"/>
                    <a:pt x="298" y="297"/>
                  </a:cubicBezTo>
                  <a:cubicBezTo>
                    <a:pt x="292" y="304"/>
                    <a:pt x="284" y="300"/>
                    <a:pt x="279" y="308"/>
                  </a:cubicBezTo>
                  <a:cubicBezTo>
                    <a:pt x="277" y="312"/>
                    <a:pt x="273" y="312"/>
                    <a:pt x="271" y="314"/>
                  </a:cubicBezTo>
                  <a:cubicBezTo>
                    <a:pt x="267" y="318"/>
                    <a:pt x="268" y="322"/>
                    <a:pt x="268" y="327"/>
                  </a:cubicBezTo>
                  <a:cubicBezTo>
                    <a:pt x="268" y="341"/>
                    <a:pt x="268" y="341"/>
                    <a:pt x="268" y="341"/>
                  </a:cubicBezTo>
                  <a:cubicBezTo>
                    <a:pt x="262" y="343"/>
                    <a:pt x="259" y="348"/>
                    <a:pt x="256" y="354"/>
                  </a:cubicBezTo>
                  <a:cubicBezTo>
                    <a:pt x="256" y="354"/>
                    <a:pt x="256" y="354"/>
                    <a:pt x="256" y="354"/>
                  </a:cubicBezTo>
                  <a:cubicBezTo>
                    <a:pt x="254" y="358"/>
                    <a:pt x="255" y="360"/>
                    <a:pt x="252" y="363"/>
                  </a:cubicBezTo>
                  <a:cubicBezTo>
                    <a:pt x="247" y="371"/>
                    <a:pt x="241" y="372"/>
                    <a:pt x="236" y="380"/>
                  </a:cubicBezTo>
                  <a:cubicBezTo>
                    <a:pt x="231" y="388"/>
                    <a:pt x="229" y="402"/>
                    <a:pt x="215" y="402"/>
                  </a:cubicBezTo>
                  <a:cubicBezTo>
                    <a:pt x="211" y="402"/>
                    <a:pt x="204" y="399"/>
                    <a:pt x="202" y="399"/>
                  </a:cubicBezTo>
                  <a:cubicBezTo>
                    <a:pt x="198" y="399"/>
                    <a:pt x="195" y="396"/>
                    <a:pt x="190" y="396"/>
                  </a:cubicBezTo>
                  <a:cubicBezTo>
                    <a:pt x="189" y="396"/>
                    <a:pt x="188" y="396"/>
                    <a:pt x="188" y="397"/>
                  </a:cubicBezTo>
                  <a:cubicBezTo>
                    <a:pt x="188" y="400"/>
                    <a:pt x="192" y="401"/>
                    <a:pt x="193" y="402"/>
                  </a:cubicBezTo>
                  <a:cubicBezTo>
                    <a:pt x="195" y="404"/>
                    <a:pt x="195" y="408"/>
                    <a:pt x="197" y="411"/>
                  </a:cubicBezTo>
                  <a:cubicBezTo>
                    <a:pt x="197" y="414"/>
                    <a:pt x="202" y="414"/>
                    <a:pt x="202" y="417"/>
                  </a:cubicBezTo>
                  <a:cubicBezTo>
                    <a:pt x="202" y="421"/>
                    <a:pt x="202" y="423"/>
                    <a:pt x="201" y="425"/>
                  </a:cubicBezTo>
                  <a:cubicBezTo>
                    <a:pt x="198" y="429"/>
                    <a:pt x="196" y="431"/>
                    <a:pt x="193" y="434"/>
                  </a:cubicBezTo>
                  <a:cubicBezTo>
                    <a:pt x="188" y="439"/>
                    <a:pt x="182" y="437"/>
                    <a:pt x="175" y="440"/>
                  </a:cubicBezTo>
                  <a:cubicBezTo>
                    <a:pt x="171" y="441"/>
                    <a:pt x="161" y="438"/>
                    <a:pt x="159" y="440"/>
                  </a:cubicBezTo>
                  <a:cubicBezTo>
                    <a:pt x="155" y="444"/>
                    <a:pt x="158" y="453"/>
                    <a:pt x="156" y="457"/>
                  </a:cubicBezTo>
                  <a:cubicBezTo>
                    <a:pt x="156" y="456"/>
                    <a:pt x="156" y="456"/>
                    <a:pt x="156" y="456"/>
                  </a:cubicBezTo>
                  <a:cubicBezTo>
                    <a:pt x="156" y="457"/>
                    <a:pt x="156" y="459"/>
                    <a:pt x="156" y="460"/>
                  </a:cubicBezTo>
                  <a:cubicBezTo>
                    <a:pt x="156" y="461"/>
                    <a:pt x="151" y="463"/>
                    <a:pt x="149" y="463"/>
                  </a:cubicBezTo>
                  <a:cubicBezTo>
                    <a:pt x="143" y="463"/>
                    <a:pt x="142" y="459"/>
                    <a:pt x="136" y="459"/>
                  </a:cubicBezTo>
                  <a:cubicBezTo>
                    <a:pt x="134" y="459"/>
                    <a:pt x="133" y="461"/>
                    <a:pt x="133" y="462"/>
                  </a:cubicBezTo>
                  <a:cubicBezTo>
                    <a:pt x="133" y="467"/>
                    <a:pt x="137" y="474"/>
                    <a:pt x="139" y="474"/>
                  </a:cubicBezTo>
                  <a:cubicBezTo>
                    <a:pt x="141" y="474"/>
                    <a:pt x="143" y="472"/>
                    <a:pt x="144" y="472"/>
                  </a:cubicBezTo>
                  <a:cubicBezTo>
                    <a:pt x="145" y="473"/>
                    <a:pt x="146" y="473"/>
                    <a:pt x="146" y="475"/>
                  </a:cubicBezTo>
                  <a:cubicBezTo>
                    <a:pt x="146" y="477"/>
                    <a:pt x="144" y="479"/>
                    <a:pt x="143" y="479"/>
                  </a:cubicBezTo>
                  <a:cubicBezTo>
                    <a:pt x="140" y="479"/>
                    <a:pt x="139" y="476"/>
                    <a:pt x="136" y="476"/>
                  </a:cubicBezTo>
                  <a:cubicBezTo>
                    <a:pt x="136" y="479"/>
                    <a:pt x="137" y="480"/>
                    <a:pt x="139" y="480"/>
                  </a:cubicBezTo>
                  <a:cubicBezTo>
                    <a:pt x="134" y="485"/>
                    <a:pt x="134" y="491"/>
                    <a:pt x="132" y="498"/>
                  </a:cubicBezTo>
                  <a:cubicBezTo>
                    <a:pt x="131" y="501"/>
                    <a:pt x="126" y="501"/>
                    <a:pt x="124" y="502"/>
                  </a:cubicBezTo>
                  <a:cubicBezTo>
                    <a:pt x="120" y="503"/>
                    <a:pt x="116" y="507"/>
                    <a:pt x="116" y="512"/>
                  </a:cubicBezTo>
                  <a:cubicBezTo>
                    <a:pt x="116" y="523"/>
                    <a:pt x="129" y="519"/>
                    <a:pt x="129" y="528"/>
                  </a:cubicBezTo>
                  <a:cubicBezTo>
                    <a:pt x="129" y="536"/>
                    <a:pt x="121" y="537"/>
                    <a:pt x="117" y="541"/>
                  </a:cubicBezTo>
                  <a:cubicBezTo>
                    <a:pt x="115" y="543"/>
                    <a:pt x="116" y="547"/>
                    <a:pt x="114" y="550"/>
                  </a:cubicBezTo>
                  <a:cubicBezTo>
                    <a:pt x="112" y="554"/>
                    <a:pt x="108" y="553"/>
                    <a:pt x="105" y="555"/>
                  </a:cubicBezTo>
                  <a:cubicBezTo>
                    <a:pt x="102" y="559"/>
                    <a:pt x="100" y="563"/>
                    <a:pt x="100" y="568"/>
                  </a:cubicBezTo>
                  <a:cubicBezTo>
                    <a:pt x="100" y="571"/>
                    <a:pt x="103" y="574"/>
                    <a:pt x="104" y="575"/>
                  </a:cubicBezTo>
                  <a:cubicBezTo>
                    <a:pt x="110" y="578"/>
                    <a:pt x="109" y="591"/>
                    <a:pt x="113" y="594"/>
                  </a:cubicBezTo>
                  <a:cubicBezTo>
                    <a:pt x="119" y="601"/>
                    <a:pt x="127" y="603"/>
                    <a:pt x="135" y="60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9" name="Freeform 8">
              <a:extLst>
                <a:ext uri="{FF2B5EF4-FFF2-40B4-BE49-F238E27FC236}">
                  <a16:creationId xmlns:a16="http://schemas.microsoft.com/office/drawing/2014/main" id="{54823C1D-A2A3-4DF7-BECC-4A76071020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8796" y="4358551"/>
              <a:ext cx="44151" cy="81812"/>
            </a:xfrm>
            <a:custGeom>
              <a:avLst/>
              <a:gdLst>
                <a:gd name="T0" fmla="*/ 17 w 17"/>
                <a:gd name="T1" fmla="*/ 20 h 32"/>
                <a:gd name="T2" fmla="*/ 7 w 17"/>
                <a:gd name="T3" fmla="*/ 32 h 32"/>
                <a:gd name="T4" fmla="*/ 0 w 17"/>
                <a:gd name="T5" fmla="*/ 23 h 32"/>
                <a:gd name="T6" fmla="*/ 4 w 17"/>
                <a:gd name="T7" fmla="*/ 0 h 32"/>
                <a:gd name="T8" fmla="*/ 17 w 17"/>
                <a:gd name="T9" fmla="*/ 2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32">
                  <a:moveTo>
                    <a:pt x="17" y="20"/>
                  </a:moveTo>
                  <a:cubicBezTo>
                    <a:pt x="17" y="25"/>
                    <a:pt x="13" y="32"/>
                    <a:pt x="7" y="32"/>
                  </a:cubicBezTo>
                  <a:cubicBezTo>
                    <a:pt x="3" y="32"/>
                    <a:pt x="0" y="28"/>
                    <a:pt x="0" y="23"/>
                  </a:cubicBezTo>
                  <a:cubicBezTo>
                    <a:pt x="0" y="15"/>
                    <a:pt x="4" y="9"/>
                    <a:pt x="4" y="0"/>
                  </a:cubicBezTo>
                  <a:cubicBezTo>
                    <a:pt x="8" y="7"/>
                    <a:pt x="17" y="11"/>
                    <a:pt x="17" y="2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0" name="Freeform 11">
              <a:extLst>
                <a:ext uri="{FF2B5EF4-FFF2-40B4-BE49-F238E27FC236}">
                  <a16:creationId xmlns:a16="http://schemas.microsoft.com/office/drawing/2014/main" id="{1E1A5792-5E0D-4B3B-89CB-0A5D132891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4328" y="4414389"/>
              <a:ext cx="212970" cy="236344"/>
            </a:xfrm>
            <a:custGeom>
              <a:avLst/>
              <a:gdLst>
                <a:gd name="T0" fmla="*/ 24 w 83"/>
                <a:gd name="T1" fmla="*/ 85 h 92"/>
                <a:gd name="T2" fmla="*/ 23 w 83"/>
                <a:gd name="T3" fmla="*/ 80 h 92"/>
                <a:gd name="T4" fmla="*/ 17 w 83"/>
                <a:gd name="T5" fmla="*/ 82 h 92"/>
                <a:gd name="T6" fmla="*/ 8 w 83"/>
                <a:gd name="T7" fmla="*/ 66 h 92"/>
                <a:gd name="T8" fmla="*/ 8 w 83"/>
                <a:gd name="T9" fmla="*/ 65 h 92"/>
                <a:gd name="T10" fmla="*/ 4 w 83"/>
                <a:gd name="T11" fmla="*/ 63 h 92"/>
                <a:gd name="T12" fmla="*/ 0 w 83"/>
                <a:gd name="T13" fmla="*/ 51 h 92"/>
                <a:gd name="T14" fmla="*/ 10 w 83"/>
                <a:gd name="T15" fmla="*/ 48 h 92"/>
                <a:gd name="T16" fmla="*/ 22 w 83"/>
                <a:gd name="T17" fmla="*/ 35 h 92"/>
                <a:gd name="T18" fmla="*/ 30 w 83"/>
                <a:gd name="T19" fmla="*/ 32 h 92"/>
                <a:gd name="T20" fmla="*/ 36 w 83"/>
                <a:gd name="T21" fmla="*/ 26 h 92"/>
                <a:gd name="T22" fmla="*/ 38 w 83"/>
                <a:gd name="T23" fmla="*/ 23 h 92"/>
                <a:gd name="T24" fmla="*/ 41 w 83"/>
                <a:gd name="T25" fmla="*/ 21 h 92"/>
                <a:gd name="T26" fmla="*/ 43 w 83"/>
                <a:gd name="T27" fmla="*/ 19 h 92"/>
                <a:gd name="T28" fmla="*/ 53 w 83"/>
                <a:gd name="T29" fmla="*/ 15 h 92"/>
                <a:gd name="T30" fmla="*/ 66 w 83"/>
                <a:gd name="T31" fmla="*/ 0 h 92"/>
                <a:gd name="T32" fmla="*/ 71 w 83"/>
                <a:gd name="T33" fmla="*/ 7 h 92"/>
                <a:gd name="T34" fmla="*/ 83 w 83"/>
                <a:gd name="T35" fmla="*/ 15 h 92"/>
                <a:gd name="T36" fmla="*/ 76 w 83"/>
                <a:gd name="T37" fmla="*/ 19 h 92"/>
                <a:gd name="T38" fmla="*/ 78 w 83"/>
                <a:gd name="T39" fmla="*/ 20 h 92"/>
                <a:gd name="T40" fmla="*/ 69 w 83"/>
                <a:gd name="T41" fmla="*/ 24 h 92"/>
                <a:gd name="T42" fmla="*/ 70 w 83"/>
                <a:gd name="T43" fmla="*/ 27 h 92"/>
                <a:gd name="T44" fmla="*/ 68 w 83"/>
                <a:gd name="T45" fmla="*/ 29 h 92"/>
                <a:gd name="T46" fmla="*/ 81 w 83"/>
                <a:gd name="T47" fmla="*/ 47 h 92"/>
                <a:gd name="T48" fmla="*/ 75 w 83"/>
                <a:gd name="T49" fmla="*/ 50 h 92"/>
                <a:gd name="T50" fmla="*/ 72 w 83"/>
                <a:gd name="T51" fmla="*/ 51 h 92"/>
                <a:gd name="T52" fmla="*/ 71 w 83"/>
                <a:gd name="T53" fmla="*/ 54 h 92"/>
                <a:gd name="T54" fmla="*/ 67 w 83"/>
                <a:gd name="T55" fmla="*/ 67 h 92"/>
                <a:gd name="T56" fmla="*/ 61 w 83"/>
                <a:gd name="T57" fmla="*/ 73 h 92"/>
                <a:gd name="T58" fmla="*/ 62 w 83"/>
                <a:gd name="T59" fmla="*/ 77 h 92"/>
                <a:gd name="T60" fmla="*/ 59 w 83"/>
                <a:gd name="T61" fmla="*/ 87 h 92"/>
                <a:gd name="T62" fmla="*/ 50 w 83"/>
                <a:gd name="T63" fmla="*/ 92 h 92"/>
                <a:gd name="T64" fmla="*/ 46 w 83"/>
                <a:gd name="T65" fmla="*/ 88 h 92"/>
                <a:gd name="T66" fmla="*/ 33 w 83"/>
                <a:gd name="T67" fmla="*/ 83 h 92"/>
                <a:gd name="T68" fmla="*/ 26 w 83"/>
                <a:gd name="T69" fmla="*/ 86 h 92"/>
                <a:gd name="T70" fmla="*/ 24 w 83"/>
                <a:gd name="T71" fmla="*/ 8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3" h="92">
                  <a:moveTo>
                    <a:pt x="24" y="85"/>
                  </a:moveTo>
                  <a:cubicBezTo>
                    <a:pt x="23" y="85"/>
                    <a:pt x="24" y="82"/>
                    <a:pt x="23" y="80"/>
                  </a:cubicBezTo>
                  <a:cubicBezTo>
                    <a:pt x="21" y="80"/>
                    <a:pt x="20" y="82"/>
                    <a:pt x="17" y="82"/>
                  </a:cubicBezTo>
                  <a:cubicBezTo>
                    <a:pt x="7" y="82"/>
                    <a:pt x="11" y="72"/>
                    <a:pt x="8" y="66"/>
                  </a:cubicBezTo>
                  <a:cubicBezTo>
                    <a:pt x="8" y="66"/>
                    <a:pt x="8" y="65"/>
                    <a:pt x="8" y="65"/>
                  </a:cubicBezTo>
                  <a:cubicBezTo>
                    <a:pt x="7" y="63"/>
                    <a:pt x="6" y="63"/>
                    <a:pt x="4" y="63"/>
                  </a:cubicBezTo>
                  <a:cubicBezTo>
                    <a:pt x="3" y="63"/>
                    <a:pt x="0" y="52"/>
                    <a:pt x="0" y="51"/>
                  </a:cubicBezTo>
                  <a:cubicBezTo>
                    <a:pt x="0" y="46"/>
                    <a:pt x="6" y="48"/>
                    <a:pt x="10" y="48"/>
                  </a:cubicBezTo>
                  <a:cubicBezTo>
                    <a:pt x="19" y="48"/>
                    <a:pt x="18" y="39"/>
                    <a:pt x="22" y="35"/>
                  </a:cubicBezTo>
                  <a:cubicBezTo>
                    <a:pt x="24" y="33"/>
                    <a:pt x="27" y="33"/>
                    <a:pt x="30" y="32"/>
                  </a:cubicBezTo>
                  <a:cubicBezTo>
                    <a:pt x="34" y="32"/>
                    <a:pt x="34" y="29"/>
                    <a:pt x="36" y="26"/>
                  </a:cubicBezTo>
                  <a:cubicBezTo>
                    <a:pt x="35" y="25"/>
                    <a:pt x="38" y="23"/>
                    <a:pt x="38" y="23"/>
                  </a:cubicBezTo>
                  <a:cubicBezTo>
                    <a:pt x="40" y="22"/>
                    <a:pt x="40" y="22"/>
                    <a:pt x="41" y="21"/>
                  </a:cubicBezTo>
                  <a:cubicBezTo>
                    <a:pt x="42" y="21"/>
                    <a:pt x="42" y="19"/>
                    <a:pt x="43" y="19"/>
                  </a:cubicBezTo>
                  <a:cubicBezTo>
                    <a:pt x="45" y="16"/>
                    <a:pt x="52" y="18"/>
                    <a:pt x="53" y="15"/>
                  </a:cubicBezTo>
                  <a:cubicBezTo>
                    <a:pt x="56" y="11"/>
                    <a:pt x="62" y="0"/>
                    <a:pt x="66" y="0"/>
                  </a:cubicBezTo>
                  <a:cubicBezTo>
                    <a:pt x="71" y="0"/>
                    <a:pt x="71" y="3"/>
                    <a:pt x="71" y="7"/>
                  </a:cubicBezTo>
                  <a:cubicBezTo>
                    <a:pt x="71" y="13"/>
                    <a:pt x="83" y="10"/>
                    <a:pt x="83" y="15"/>
                  </a:cubicBezTo>
                  <a:cubicBezTo>
                    <a:pt x="83" y="18"/>
                    <a:pt x="76" y="16"/>
                    <a:pt x="76" y="19"/>
                  </a:cubicBezTo>
                  <a:cubicBezTo>
                    <a:pt x="76" y="19"/>
                    <a:pt x="77" y="20"/>
                    <a:pt x="78" y="20"/>
                  </a:cubicBezTo>
                  <a:cubicBezTo>
                    <a:pt x="77" y="21"/>
                    <a:pt x="69" y="24"/>
                    <a:pt x="69" y="24"/>
                  </a:cubicBezTo>
                  <a:cubicBezTo>
                    <a:pt x="70" y="25"/>
                    <a:pt x="70" y="26"/>
                    <a:pt x="70" y="27"/>
                  </a:cubicBezTo>
                  <a:cubicBezTo>
                    <a:pt x="70" y="27"/>
                    <a:pt x="68" y="28"/>
                    <a:pt x="68" y="29"/>
                  </a:cubicBezTo>
                  <a:cubicBezTo>
                    <a:pt x="68" y="33"/>
                    <a:pt x="76" y="47"/>
                    <a:pt x="81" y="47"/>
                  </a:cubicBezTo>
                  <a:cubicBezTo>
                    <a:pt x="80" y="52"/>
                    <a:pt x="78" y="50"/>
                    <a:pt x="75" y="50"/>
                  </a:cubicBezTo>
                  <a:cubicBezTo>
                    <a:pt x="74" y="50"/>
                    <a:pt x="73" y="51"/>
                    <a:pt x="72" y="51"/>
                  </a:cubicBezTo>
                  <a:cubicBezTo>
                    <a:pt x="71" y="54"/>
                    <a:pt x="71" y="54"/>
                    <a:pt x="71" y="54"/>
                  </a:cubicBezTo>
                  <a:cubicBezTo>
                    <a:pt x="69" y="60"/>
                    <a:pt x="67" y="62"/>
                    <a:pt x="67" y="67"/>
                  </a:cubicBezTo>
                  <a:cubicBezTo>
                    <a:pt x="64" y="67"/>
                    <a:pt x="61" y="72"/>
                    <a:pt x="61" y="73"/>
                  </a:cubicBezTo>
                  <a:cubicBezTo>
                    <a:pt x="61" y="75"/>
                    <a:pt x="62" y="76"/>
                    <a:pt x="62" y="77"/>
                  </a:cubicBezTo>
                  <a:cubicBezTo>
                    <a:pt x="62" y="80"/>
                    <a:pt x="59" y="84"/>
                    <a:pt x="59" y="87"/>
                  </a:cubicBezTo>
                  <a:cubicBezTo>
                    <a:pt x="54" y="88"/>
                    <a:pt x="54" y="92"/>
                    <a:pt x="50" y="92"/>
                  </a:cubicBezTo>
                  <a:cubicBezTo>
                    <a:pt x="47" y="92"/>
                    <a:pt x="46" y="89"/>
                    <a:pt x="46" y="88"/>
                  </a:cubicBezTo>
                  <a:cubicBezTo>
                    <a:pt x="41" y="86"/>
                    <a:pt x="38" y="83"/>
                    <a:pt x="33" y="83"/>
                  </a:cubicBezTo>
                  <a:cubicBezTo>
                    <a:pt x="31" y="83"/>
                    <a:pt x="30" y="86"/>
                    <a:pt x="26" y="86"/>
                  </a:cubicBezTo>
                  <a:cubicBezTo>
                    <a:pt x="25" y="86"/>
                    <a:pt x="25" y="85"/>
                    <a:pt x="24" y="8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1" name="Freeform 34">
              <a:extLst>
                <a:ext uri="{FF2B5EF4-FFF2-40B4-BE49-F238E27FC236}">
                  <a16:creationId xmlns:a16="http://schemas.microsoft.com/office/drawing/2014/main" id="{2589174E-44D2-490B-85AD-82EDBAE73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0929" y="4355953"/>
              <a:ext cx="94797" cy="87007"/>
            </a:xfrm>
            <a:custGeom>
              <a:avLst/>
              <a:gdLst>
                <a:gd name="T0" fmla="*/ 31 w 37"/>
                <a:gd name="T1" fmla="*/ 24 h 34"/>
                <a:gd name="T2" fmla="*/ 29 w 37"/>
                <a:gd name="T3" fmla="*/ 22 h 34"/>
                <a:gd name="T4" fmla="*/ 27 w 37"/>
                <a:gd name="T5" fmla="*/ 26 h 34"/>
                <a:gd name="T6" fmla="*/ 30 w 37"/>
                <a:gd name="T7" fmla="*/ 31 h 34"/>
                <a:gd name="T8" fmla="*/ 27 w 37"/>
                <a:gd name="T9" fmla="*/ 34 h 34"/>
                <a:gd name="T10" fmla="*/ 26 w 37"/>
                <a:gd name="T11" fmla="*/ 32 h 34"/>
                <a:gd name="T12" fmla="*/ 23 w 37"/>
                <a:gd name="T13" fmla="*/ 33 h 34"/>
                <a:gd name="T14" fmla="*/ 16 w 37"/>
                <a:gd name="T15" fmla="*/ 24 h 34"/>
                <a:gd name="T16" fmla="*/ 18 w 37"/>
                <a:gd name="T17" fmla="*/ 21 h 34"/>
                <a:gd name="T18" fmla="*/ 17 w 37"/>
                <a:gd name="T19" fmla="*/ 18 h 34"/>
                <a:gd name="T20" fmla="*/ 13 w 37"/>
                <a:gd name="T21" fmla="*/ 18 h 34"/>
                <a:gd name="T22" fmla="*/ 13 w 37"/>
                <a:gd name="T23" fmla="*/ 20 h 34"/>
                <a:gd name="T24" fmla="*/ 10 w 37"/>
                <a:gd name="T25" fmla="*/ 19 h 34"/>
                <a:gd name="T26" fmla="*/ 10 w 37"/>
                <a:gd name="T27" fmla="*/ 20 h 34"/>
                <a:gd name="T28" fmla="*/ 7 w 37"/>
                <a:gd name="T29" fmla="*/ 18 h 34"/>
                <a:gd name="T30" fmla="*/ 2 w 37"/>
                <a:gd name="T31" fmla="*/ 29 h 34"/>
                <a:gd name="T32" fmla="*/ 2 w 37"/>
                <a:gd name="T33" fmla="*/ 23 h 34"/>
                <a:gd name="T34" fmla="*/ 1 w 37"/>
                <a:gd name="T35" fmla="*/ 20 h 34"/>
                <a:gd name="T36" fmla="*/ 3 w 37"/>
                <a:gd name="T37" fmla="*/ 14 h 34"/>
                <a:gd name="T38" fmla="*/ 12 w 37"/>
                <a:gd name="T39" fmla="*/ 9 h 34"/>
                <a:gd name="T40" fmla="*/ 16 w 37"/>
                <a:gd name="T41" fmla="*/ 13 h 34"/>
                <a:gd name="T42" fmla="*/ 18 w 37"/>
                <a:gd name="T43" fmla="*/ 13 h 34"/>
                <a:gd name="T44" fmla="*/ 20 w 37"/>
                <a:gd name="T45" fmla="*/ 10 h 34"/>
                <a:gd name="T46" fmla="*/ 26 w 37"/>
                <a:gd name="T47" fmla="*/ 6 h 34"/>
                <a:gd name="T48" fmla="*/ 27 w 37"/>
                <a:gd name="T49" fmla="*/ 0 h 34"/>
                <a:gd name="T50" fmla="*/ 31 w 37"/>
                <a:gd name="T51" fmla="*/ 2 h 34"/>
                <a:gd name="T52" fmla="*/ 37 w 37"/>
                <a:gd name="T53" fmla="*/ 21 h 34"/>
                <a:gd name="T54" fmla="*/ 34 w 37"/>
                <a:gd name="T55" fmla="*/ 29 h 34"/>
                <a:gd name="T56" fmla="*/ 31 w 37"/>
                <a:gd name="T57" fmla="*/ 23 h 34"/>
                <a:gd name="T58" fmla="*/ 31 w 37"/>
                <a:gd name="T59" fmla="*/ 2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7" h="34">
                  <a:moveTo>
                    <a:pt x="31" y="24"/>
                  </a:moveTo>
                  <a:cubicBezTo>
                    <a:pt x="31" y="23"/>
                    <a:pt x="30" y="23"/>
                    <a:pt x="29" y="22"/>
                  </a:cubicBezTo>
                  <a:cubicBezTo>
                    <a:pt x="28" y="24"/>
                    <a:pt x="27" y="24"/>
                    <a:pt x="27" y="26"/>
                  </a:cubicBezTo>
                  <a:cubicBezTo>
                    <a:pt x="27" y="27"/>
                    <a:pt x="30" y="28"/>
                    <a:pt x="30" y="31"/>
                  </a:cubicBezTo>
                  <a:cubicBezTo>
                    <a:pt x="30" y="33"/>
                    <a:pt x="29" y="34"/>
                    <a:pt x="27" y="34"/>
                  </a:cubicBezTo>
                  <a:cubicBezTo>
                    <a:pt x="26" y="34"/>
                    <a:pt x="26" y="33"/>
                    <a:pt x="26" y="32"/>
                  </a:cubicBezTo>
                  <a:cubicBezTo>
                    <a:pt x="25" y="33"/>
                    <a:pt x="24" y="33"/>
                    <a:pt x="23" y="33"/>
                  </a:cubicBezTo>
                  <a:cubicBezTo>
                    <a:pt x="19" y="32"/>
                    <a:pt x="16" y="28"/>
                    <a:pt x="16" y="24"/>
                  </a:cubicBezTo>
                  <a:cubicBezTo>
                    <a:pt x="16" y="22"/>
                    <a:pt x="17" y="21"/>
                    <a:pt x="18" y="21"/>
                  </a:cubicBezTo>
                  <a:cubicBezTo>
                    <a:pt x="17" y="20"/>
                    <a:pt x="17" y="19"/>
                    <a:pt x="17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9"/>
                    <a:pt x="13" y="20"/>
                    <a:pt x="13" y="20"/>
                  </a:cubicBezTo>
                  <a:cubicBezTo>
                    <a:pt x="11" y="20"/>
                    <a:pt x="11" y="20"/>
                    <a:pt x="10" y="19"/>
                  </a:cubicBezTo>
                  <a:cubicBezTo>
                    <a:pt x="10" y="19"/>
                    <a:pt x="10" y="20"/>
                    <a:pt x="10" y="20"/>
                  </a:cubicBezTo>
                  <a:cubicBezTo>
                    <a:pt x="9" y="20"/>
                    <a:pt x="7" y="18"/>
                    <a:pt x="7" y="18"/>
                  </a:cubicBezTo>
                  <a:cubicBezTo>
                    <a:pt x="4" y="20"/>
                    <a:pt x="5" y="29"/>
                    <a:pt x="2" y="29"/>
                  </a:cubicBezTo>
                  <a:cubicBezTo>
                    <a:pt x="0" y="29"/>
                    <a:pt x="2" y="24"/>
                    <a:pt x="2" y="23"/>
                  </a:cubicBezTo>
                  <a:cubicBezTo>
                    <a:pt x="2" y="22"/>
                    <a:pt x="1" y="21"/>
                    <a:pt x="1" y="20"/>
                  </a:cubicBezTo>
                  <a:cubicBezTo>
                    <a:pt x="1" y="18"/>
                    <a:pt x="2" y="16"/>
                    <a:pt x="3" y="14"/>
                  </a:cubicBezTo>
                  <a:cubicBezTo>
                    <a:pt x="8" y="14"/>
                    <a:pt x="7" y="9"/>
                    <a:pt x="12" y="9"/>
                  </a:cubicBezTo>
                  <a:cubicBezTo>
                    <a:pt x="15" y="9"/>
                    <a:pt x="14" y="13"/>
                    <a:pt x="16" y="13"/>
                  </a:cubicBezTo>
                  <a:cubicBezTo>
                    <a:pt x="17" y="13"/>
                    <a:pt x="17" y="13"/>
                    <a:pt x="18" y="13"/>
                  </a:cubicBezTo>
                  <a:cubicBezTo>
                    <a:pt x="18" y="11"/>
                    <a:pt x="19" y="10"/>
                    <a:pt x="20" y="10"/>
                  </a:cubicBezTo>
                  <a:cubicBezTo>
                    <a:pt x="20" y="6"/>
                    <a:pt x="25" y="7"/>
                    <a:pt x="26" y="6"/>
                  </a:cubicBezTo>
                  <a:cubicBezTo>
                    <a:pt x="27" y="4"/>
                    <a:pt x="26" y="0"/>
                    <a:pt x="27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3" y="4"/>
                    <a:pt x="37" y="19"/>
                    <a:pt x="37" y="21"/>
                  </a:cubicBezTo>
                  <a:cubicBezTo>
                    <a:pt x="37" y="24"/>
                    <a:pt x="34" y="25"/>
                    <a:pt x="34" y="29"/>
                  </a:cubicBezTo>
                  <a:cubicBezTo>
                    <a:pt x="33" y="29"/>
                    <a:pt x="31" y="24"/>
                    <a:pt x="31" y="23"/>
                  </a:cubicBezTo>
                  <a:lnTo>
                    <a:pt x="31" y="2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2" name="Freeform 35">
              <a:extLst>
                <a:ext uri="{FF2B5EF4-FFF2-40B4-BE49-F238E27FC236}">
                  <a16:creationId xmlns:a16="http://schemas.microsoft.com/office/drawing/2014/main" id="{4F65E8E4-BAB8-4878-B13D-558AB7C2C85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3923" y="4332579"/>
              <a:ext cx="45451" cy="48048"/>
            </a:xfrm>
            <a:custGeom>
              <a:avLst/>
              <a:gdLst>
                <a:gd name="T0" fmla="*/ 1 w 18"/>
                <a:gd name="T1" fmla="*/ 19 h 19"/>
                <a:gd name="T2" fmla="*/ 0 w 18"/>
                <a:gd name="T3" fmla="*/ 19 h 19"/>
                <a:gd name="T4" fmla="*/ 14 w 18"/>
                <a:gd name="T5" fmla="*/ 3 h 19"/>
                <a:gd name="T6" fmla="*/ 16 w 18"/>
                <a:gd name="T7" fmla="*/ 0 h 19"/>
                <a:gd name="T8" fmla="*/ 18 w 18"/>
                <a:gd name="T9" fmla="*/ 4 h 19"/>
                <a:gd name="T10" fmla="*/ 15 w 18"/>
                <a:gd name="T11" fmla="*/ 5 h 19"/>
                <a:gd name="T12" fmla="*/ 11 w 18"/>
                <a:gd name="T13" fmla="*/ 8 h 19"/>
                <a:gd name="T14" fmla="*/ 1 w 18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9">
                  <a:moveTo>
                    <a:pt x="1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2" y="11"/>
                    <a:pt x="11" y="8"/>
                    <a:pt x="14" y="3"/>
                  </a:cubicBezTo>
                  <a:cubicBezTo>
                    <a:pt x="15" y="2"/>
                    <a:pt x="15" y="0"/>
                    <a:pt x="16" y="0"/>
                  </a:cubicBezTo>
                  <a:cubicBezTo>
                    <a:pt x="16" y="2"/>
                    <a:pt x="17" y="3"/>
                    <a:pt x="18" y="4"/>
                  </a:cubicBezTo>
                  <a:cubicBezTo>
                    <a:pt x="17" y="4"/>
                    <a:pt x="17" y="5"/>
                    <a:pt x="15" y="5"/>
                  </a:cubicBezTo>
                  <a:cubicBezTo>
                    <a:pt x="15" y="7"/>
                    <a:pt x="13" y="8"/>
                    <a:pt x="11" y="8"/>
                  </a:cubicBezTo>
                  <a:cubicBezTo>
                    <a:pt x="10" y="13"/>
                    <a:pt x="5" y="17"/>
                    <a:pt x="1" y="1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3" name="Freeform 36">
              <a:extLst>
                <a:ext uri="{FF2B5EF4-FFF2-40B4-BE49-F238E27FC236}">
                  <a16:creationId xmlns:a16="http://schemas.microsoft.com/office/drawing/2014/main" id="{DBB0F512-75EC-4FBC-82CA-437A500ACD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6388" y="4170254"/>
              <a:ext cx="92201" cy="128560"/>
            </a:xfrm>
            <a:custGeom>
              <a:avLst/>
              <a:gdLst>
                <a:gd name="T0" fmla="*/ 3 w 36"/>
                <a:gd name="T1" fmla="*/ 20 h 50"/>
                <a:gd name="T2" fmla="*/ 5 w 36"/>
                <a:gd name="T3" fmla="*/ 13 h 50"/>
                <a:gd name="T4" fmla="*/ 3 w 36"/>
                <a:gd name="T5" fmla="*/ 5 h 50"/>
                <a:gd name="T6" fmla="*/ 6 w 36"/>
                <a:gd name="T7" fmla="*/ 0 h 50"/>
                <a:gd name="T8" fmla="*/ 11 w 36"/>
                <a:gd name="T9" fmla="*/ 4 h 50"/>
                <a:gd name="T10" fmla="*/ 14 w 36"/>
                <a:gd name="T11" fmla="*/ 2 h 50"/>
                <a:gd name="T12" fmla="*/ 15 w 36"/>
                <a:gd name="T13" fmla="*/ 3 h 50"/>
                <a:gd name="T14" fmla="*/ 15 w 36"/>
                <a:gd name="T15" fmla="*/ 5 h 50"/>
                <a:gd name="T16" fmla="*/ 18 w 36"/>
                <a:gd name="T17" fmla="*/ 16 h 50"/>
                <a:gd name="T18" fmla="*/ 13 w 36"/>
                <a:gd name="T19" fmla="*/ 27 h 50"/>
                <a:gd name="T20" fmla="*/ 20 w 36"/>
                <a:gd name="T21" fmla="*/ 39 h 50"/>
                <a:gd name="T22" fmla="*/ 20 w 36"/>
                <a:gd name="T23" fmla="*/ 37 h 50"/>
                <a:gd name="T24" fmla="*/ 23 w 36"/>
                <a:gd name="T25" fmla="*/ 35 h 50"/>
                <a:gd name="T26" fmla="*/ 28 w 36"/>
                <a:gd name="T27" fmla="*/ 41 h 50"/>
                <a:gd name="T28" fmla="*/ 31 w 36"/>
                <a:gd name="T29" fmla="*/ 40 h 50"/>
                <a:gd name="T30" fmla="*/ 32 w 36"/>
                <a:gd name="T31" fmla="*/ 40 h 50"/>
                <a:gd name="T32" fmla="*/ 30 w 36"/>
                <a:gd name="T33" fmla="*/ 43 h 50"/>
                <a:gd name="T34" fmla="*/ 32 w 36"/>
                <a:gd name="T35" fmla="*/ 43 h 50"/>
                <a:gd name="T36" fmla="*/ 36 w 36"/>
                <a:gd name="T37" fmla="*/ 46 h 50"/>
                <a:gd name="T38" fmla="*/ 36 w 36"/>
                <a:gd name="T39" fmla="*/ 48 h 50"/>
                <a:gd name="T40" fmla="*/ 35 w 36"/>
                <a:gd name="T41" fmla="*/ 50 h 50"/>
                <a:gd name="T42" fmla="*/ 33 w 36"/>
                <a:gd name="T43" fmla="*/ 48 h 50"/>
                <a:gd name="T44" fmla="*/ 24 w 36"/>
                <a:gd name="T45" fmla="*/ 40 h 50"/>
                <a:gd name="T46" fmla="*/ 24 w 36"/>
                <a:gd name="T47" fmla="*/ 45 h 50"/>
                <a:gd name="T48" fmla="*/ 17 w 36"/>
                <a:gd name="T49" fmla="*/ 39 h 50"/>
                <a:gd name="T50" fmla="*/ 12 w 36"/>
                <a:gd name="T51" fmla="*/ 41 h 50"/>
                <a:gd name="T52" fmla="*/ 9 w 36"/>
                <a:gd name="T53" fmla="*/ 37 h 50"/>
                <a:gd name="T54" fmla="*/ 10 w 36"/>
                <a:gd name="T55" fmla="*/ 34 h 50"/>
                <a:gd name="T56" fmla="*/ 10 w 36"/>
                <a:gd name="T57" fmla="*/ 32 h 50"/>
                <a:gd name="T58" fmla="*/ 9 w 36"/>
                <a:gd name="T59" fmla="*/ 32 h 50"/>
                <a:gd name="T60" fmla="*/ 7 w 36"/>
                <a:gd name="T61" fmla="*/ 33 h 50"/>
                <a:gd name="T62" fmla="*/ 1 w 36"/>
                <a:gd name="T63" fmla="*/ 29 h 50"/>
                <a:gd name="T64" fmla="*/ 3 w 36"/>
                <a:gd name="T65" fmla="*/ 2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6" h="50">
                  <a:moveTo>
                    <a:pt x="3" y="20"/>
                  </a:moveTo>
                  <a:cubicBezTo>
                    <a:pt x="4" y="18"/>
                    <a:pt x="4" y="15"/>
                    <a:pt x="5" y="13"/>
                  </a:cubicBezTo>
                  <a:cubicBezTo>
                    <a:pt x="5" y="10"/>
                    <a:pt x="3" y="8"/>
                    <a:pt x="3" y="5"/>
                  </a:cubicBezTo>
                  <a:cubicBezTo>
                    <a:pt x="3" y="2"/>
                    <a:pt x="4" y="0"/>
                    <a:pt x="6" y="0"/>
                  </a:cubicBezTo>
                  <a:cubicBezTo>
                    <a:pt x="9" y="0"/>
                    <a:pt x="8" y="4"/>
                    <a:pt x="11" y="4"/>
                  </a:cubicBezTo>
                  <a:cubicBezTo>
                    <a:pt x="12" y="4"/>
                    <a:pt x="13" y="2"/>
                    <a:pt x="14" y="2"/>
                  </a:cubicBezTo>
                  <a:cubicBezTo>
                    <a:pt x="14" y="2"/>
                    <a:pt x="15" y="3"/>
                    <a:pt x="15" y="3"/>
                  </a:cubicBezTo>
                  <a:cubicBezTo>
                    <a:pt x="15" y="4"/>
                    <a:pt x="15" y="4"/>
                    <a:pt x="15" y="5"/>
                  </a:cubicBezTo>
                  <a:cubicBezTo>
                    <a:pt x="15" y="8"/>
                    <a:pt x="18" y="12"/>
                    <a:pt x="18" y="16"/>
                  </a:cubicBezTo>
                  <a:cubicBezTo>
                    <a:pt x="18" y="22"/>
                    <a:pt x="14" y="22"/>
                    <a:pt x="13" y="27"/>
                  </a:cubicBezTo>
                  <a:cubicBezTo>
                    <a:pt x="13" y="31"/>
                    <a:pt x="17" y="37"/>
                    <a:pt x="20" y="39"/>
                  </a:cubicBezTo>
                  <a:cubicBezTo>
                    <a:pt x="20" y="38"/>
                    <a:pt x="20" y="38"/>
                    <a:pt x="20" y="37"/>
                  </a:cubicBezTo>
                  <a:cubicBezTo>
                    <a:pt x="20" y="36"/>
                    <a:pt x="21" y="35"/>
                    <a:pt x="23" y="35"/>
                  </a:cubicBezTo>
                  <a:cubicBezTo>
                    <a:pt x="26" y="36"/>
                    <a:pt x="27" y="41"/>
                    <a:pt x="28" y="41"/>
                  </a:cubicBezTo>
                  <a:cubicBezTo>
                    <a:pt x="29" y="41"/>
                    <a:pt x="29" y="40"/>
                    <a:pt x="31" y="40"/>
                  </a:cubicBezTo>
                  <a:cubicBezTo>
                    <a:pt x="31" y="40"/>
                    <a:pt x="32" y="40"/>
                    <a:pt x="32" y="40"/>
                  </a:cubicBezTo>
                  <a:cubicBezTo>
                    <a:pt x="32" y="42"/>
                    <a:pt x="30" y="42"/>
                    <a:pt x="30" y="43"/>
                  </a:cubicBezTo>
                  <a:cubicBezTo>
                    <a:pt x="30" y="44"/>
                    <a:pt x="32" y="43"/>
                    <a:pt x="32" y="43"/>
                  </a:cubicBezTo>
                  <a:cubicBezTo>
                    <a:pt x="32" y="45"/>
                    <a:pt x="34" y="46"/>
                    <a:pt x="36" y="46"/>
                  </a:cubicBezTo>
                  <a:cubicBezTo>
                    <a:pt x="36" y="47"/>
                    <a:pt x="36" y="47"/>
                    <a:pt x="36" y="48"/>
                  </a:cubicBezTo>
                  <a:cubicBezTo>
                    <a:pt x="36" y="49"/>
                    <a:pt x="35" y="50"/>
                    <a:pt x="35" y="50"/>
                  </a:cubicBezTo>
                  <a:cubicBezTo>
                    <a:pt x="34" y="50"/>
                    <a:pt x="33" y="48"/>
                    <a:pt x="33" y="48"/>
                  </a:cubicBezTo>
                  <a:cubicBezTo>
                    <a:pt x="32" y="45"/>
                    <a:pt x="25" y="42"/>
                    <a:pt x="24" y="40"/>
                  </a:cubicBezTo>
                  <a:cubicBezTo>
                    <a:pt x="23" y="42"/>
                    <a:pt x="23" y="43"/>
                    <a:pt x="24" y="45"/>
                  </a:cubicBezTo>
                  <a:cubicBezTo>
                    <a:pt x="20" y="45"/>
                    <a:pt x="20" y="39"/>
                    <a:pt x="17" y="39"/>
                  </a:cubicBezTo>
                  <a:cubicBezTo>
                    <a:pt x="15" y="39"/>
                    <a:pt x="14" y="41"/>
                    <a:pt x="12" y="41"/>
                  </a:cubicBezTo>
                  <a:cubicBezTo>
                    <a:pt x="11" y="41"/>
                    <a:pt x="9" y="38"/>
                    <a:pt x="9" y="37"/>
                  </a:cubicBezTo>
                  <a:cubicBezTo>
                    <a:pt x="9" y="35"/>
                    <a:pt x="10" y="35"/>
                    <a:pt x="10" y="34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8" y="32"/>
                    <a:pt x="8" y="33"/>
                    <a:pt x="7" y="33"/>
                  </a:cubicBezTo>
                  <a:cubicBezTo>
                    <a:pt x="6" y="33"/>
                    <a:pt x="1" y="30"/>
                    <a:pt x="1" y="29"/>
                  </a:cubicBezTo>
                  <a:cubicBezTo>
                    <a:pt x="1" y="25"/>
                    <a:pt x="0" y="20"/>
                    <a:pt x="3" y="2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4" name="Freeform 37">
              <a:extLst>
                <a:ext uri="{FF2B5EF4-FFF2-40B4-BE49-F238E27FC236}">
                  <a16:creationId xmlns:a16="http://schemas.microsoft.com/office/drawing/2014/main" id="{8BD023BE-7D03-4FE2-9481-B5020E417B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1185" y="4298816"/>
              <a:ext cx="28569" cy="51944"/>
            </a:xfrm>
            <a:custGeom>
              <a:avLst/>
              <a:gdLst>
                <a:gd name="T0" fmla="*/ 10 w 11"/>
                <a:gd name="T1" fmla="*/ 13 h 20"/>
                <a:gd name="T2" fmla="*/ 6 w 11"/>
                <a:gd name="T3" fmla="*/ 13 h 20"/>
                <a:gd name="T4" fmla="*/ 9 w 11"/>
                <a:gd name="T5" fmla="*/ 18 h 20"/>
                <a:gd name="T6" fmla="*/ 9 w 11"/>
                <a:gd name="T7" fmla="*/ 20 h 20"/>
                <a:gd name="T8" fmla="*/ 6 w 11"/>
                <a:gd name="T9" fmla="*/ 20 h 20"/>
                <a:gd name="T10" fmla="*/ 5 w 11"/>
                <a:gd name="T11" fmla="*/ 16 h 20"/>
                <a:gd name="T12" fmla="*/ 5 w 11"/>
                <a:gd name="T13" fmla="*/ 15 h 20"/>
                <a:gd name="T14" fmla="*/ 1 w 11"/>
                <a:gd name="T15" fmla="*/ 11 h 20"/>
                <a:gd name="T16" fmla="*/ 1 w 11"/>
                <a:gd name="T17" fmla="*/ 10 h 20"/>
                <a:gd name="T18" fmla="*/ 5 w 11"/>
                <a:gd name="T19" fmla="*/ 10 h 20"/>
                <a:gd name="T20" fmla="*/ 6 w 11"/>
                <a:gd name="T21" fmla="*/ 9 h 20"/>
                <a:gd name="T22" fmla="*/ 0 w 11"/>
                <a:gd name="T23" fmla="*/ 1 h 20"/>
                <a:gd name="T24" fmla="*/ 2 w 11"/>
                <a:gd name="T25" fmla="*/ 0 h 20"/>
                <a:gd name="T26" fmla="*/ 8 w 11"/>
                <a:gd name="T27" fmla="*/ 1 h 20"/>
                <a:gd name="T28" fmla="*/ 8 w 11"/>
                <a:gd name="T29" fmla="*/ 4 h 20"/>
                <a:gd name="T30" fmla="*/ 9 w 11"/>
                <a:gd name="T31" fmla="*/ 4 h 20"/>
                <a:gd name="T32" fmla="*/ 9 w 11"/>
                <a:gd name="T33" fmla="*/ 8 h 20"/>
                <a:gd name="T34" fmla="*/ 11 w 11"/>
                <a:gd name="T35" fmla="*/ 10 h 20"/>
                <a:gd name="T36" fmla="*/ 10 w 11"/>
                <a:gd name="T37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20">
                  <a:moveTo>
                    <a:pt x="10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7" y="15"/>
                    <a:pt x="8" y="18"/>
                    <a:pt x="9" y="18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8" y="20"/>
                    <a:pt x="7" y="20"/>
                    <a:pt x="6" y="20"/>
                  </a:cubicBezTo>
                  <a:cubicBezTo>
                    <a:pt x="4" y="20"/>
                    <a:pt x="4" y="18"/>
                    <a:pt x="5" y="16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3" y="15"/>
                    <a:pt x="1" y="12"/>
                    <a:pt x="1" y="11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3" y="10"/>
                    <a:pt x="4" y="10"/>
                    <a:pt x="5" y="10"/>
                  </a:cubicBezTo>
                  <a:cubicBezTo>
                    <a:pt x="5" y="10"/>
                    <a:pt x="6" y="9"/>
                    <a:pt x="6" y="9"/>
                  </a:cubicBezTo>
                  <a:cubicBezTo>
                    <a:pt x="6" y="5"/>
                    <a:pt x="0" y="3"/>
                    <a:pt x="0" y="1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4" y="0"/>
                    <a:pt x="6" y="1"/>
                    <a:pt x="8" y="1"/>
                  </a:cubicBezTo>
                  <a:cubicBezTo>
                    <a:pt x="8" y="2"/>
                    <a:pt x="8" y="3"/>
                    <a:pt x="8" y="4"/>
                  </a:cubicBezTo>
                  <a:cubicBezTo>
                    <a:pt x="8" y="4"/>
                    <a:pt x="9" y="4"/>
                    <a:pt x="9" y="4"/>
                  </a:cubicBezTo>
                  <a:cubicBezTo>
                    <a:pt x="10" y="5"/>
                    <a:pt x="9" y="8"/>
                    <a:pt x="9" y="8"/>
                  </a:cubicBezTo>
                  <a:cubicBezTo>
                    <a:pt x="9" y="8"/>
                    <a:pt x="11" y="10"/>
                    <a:pt x="11" y="10"/>
                  </a:cubicBezTo>
                  <a:cubicBezTo>
                    <a:pt x="11" y="12"/>
                    <a:pt x="11" y="12"/>
                    <a:pt x="10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5" name="Freeform 38">
              <a:extLst>
                <a:ext uri="{FF2B5EF4-FFF2-40B4-BE49-F238E27FC236}">
                  <a16:creationId xmlns:a16="http://schemas.microsoft.com/office/drawing/2014/main" id="{A32BB317-DC1A-4768-8453-AD106EF4B9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8332" y="4311801"/>
              <a:ext cx="23376" cy="33763"/>
            </a:xfrm>
            <a:custGeom>
              <a:avLst/>
              <a:gdLst>
                <a:gd name="T0" fmla="*/ 2 w 9"/>
                <a:gd name="T1" fmla="*/ 1 h 13"/>
                <a:gd name="T2" fmla="*/ 9 w 9"/>
                <a:gd name="T3" fmla="*/ 5 h 13"/>
                <a:gd name="T4" fmla="*/ 1 w 9"/>
                <a:gd name="T5" fmla="*/ 13 h 13"/>
                <a:gd name="T6" fmla="*/ 0 w 9"/>
                <a:gd name="T7" fmla="*/ 2 h 13"/>
                <a:gd name="T8" fmla="*/ 1 w 9"/>
                <a:gd name="T9" fmla="*/ 0 h 13"/>
                <a:gd name="T10" fmla="*/ 3 w 9"/>
                <a:gd name="T11" fmla="*/ 2 h 13"/>
                <a:gd name="T12" fmla="*/ 2 w 9"/>
                <a:gd name="T13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3">
                  <a:moveTo>
                    <a:pt x="2" y="1"/>
                  </a:moveTo>
                  <a:cubicBezTo>
                    <a:pt x="3" y="2"/>
                    <a:pt x="9" y="3"/>
                    <a:pt x="9" y="5"/>
                  </a:cubicBezTo>
                  <a:cubicBezTo>
                    <a:pt x="9" y="9"/>
                    <a:pt x="3" y="11"/>
                    <a:pt x="1" y="13"/>
                  </a:cubicBezTo>
                  <a:cubicBezTo>
                    <a:pt x="1" y="9"/>
                    <a:pt x="0" y="4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3" y="1"/>
                    <a:pt x="3" y="2"/>
                  </a:cubicBezTo>
                  <a:lnTo>
                    <a:pt x="2" y="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6" name="Freeform 39">
              <a:extLst>
                <a:ext uri="{FF2B5EF4-FFF2-40B4-BE49-F238E27FC236}">
                  <a16:creationId xmlns:a16="http://schemas.microsoft.com/office/drawing/2014/main" id="{75838D0C-14A7-42EE-A010-E825F1B4A23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1318" y="4332579"/>
              <a:ext cx="22077" cy="40257"/>
            </a:xfrm>
            <a:custGeom>
              <a:avLst/>
              <a:gdLst>
                <a:gd name="T0" fmla="*/ 9 w 9"/>
                <a:gd name="T1" fmla="*/ 3 h 16"/>
                <a:gd name="T2" fmla="*/ 6 w 9"/>
                <a:gd name="T3" fmla="*/ 11 h 16"/>
                <a:gd name="T4" fmla="*/ 7 w 9"/>
                <a:gd name="T5" fmla="*/ 15 h 16"/>
                <a:gd name="T6" fmla="*/ 6 w 9"/>
                <a:gd name="T7" fmla="*/ 16 h 16"/>
                <a:gd name="T8" fmla="*/ 0 w 9"/>
                <a:gd name="T9" fmla="*/ 9 h 16"/>
                <a:gd name="T10" fmla="*/ 3 w 9"/>
                <a:gd name="T11" fmla="*/ 8 h 16"/>
                <a:gd name="T12" fmla="*/ 5 w 9"/>
                <a:gd name="T13" fmla="*/ 1 h 16"/>
                <a:gd name="T14" fmla="*/ 9 w 9"/>
                <a:gd name="T15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6">
                  <a:moveTo>
                    <a:pt x="9" y="3"/>
                  </a:moveTo>
                  <a:cubicBezTo>
                    <a:pt x="9" y="6"/>
                    <a:pt x="6" y="8"/>
                    <a:pt x="6" y="11"/>
                  </a:cubicBezTo>
                  <a:cubicBezTo>
                    <a:pt x="6" y="14"/>
                    <a:pt x="7" y="13"/>
                    <a:pt x="7" y="15"/>
                  </a:cubicBezTo>
                  <a:cubicBezTo>
                    <a:pt x="7" y="15"/>
                    <a:pt x="6" y="16"/>
                    <a:pt x="6" y="16"/>
                  </a:cubicBezTo>
                  <a:cubicBezTo>
                    <a:pt x="5" y="16"/>
                    <a:pt x="0" y="11"/>
                    <a:pt x="0" y="9"/>
                  </a:cubicBezTo>
                  <a:cubicBezTo>
                    <a:pt x="0" y="8"/>
                    <a:pt x="2" y="8"/>
                    <a:pt x="3" y="8"/>
                  </a:cubicBezTo>
                  <a:cubicBezTo>
                    <a:pt x="3" y="7"/>
                    <a:pt x="4" y="1"/>
                    <a:pt x="5" y="1"/>
                  </a:cubicBezTo>
                  <a:cubicBezTo>
                    <a:pt x="8" y="0"/>
                    <a:pt x="9" y="2"/>
                    <a:pt x="9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7" name="Freeform 40">
              <a:extLst>
                <a:ext uri="{FF2B5EF4-FFF2-40B4-BE49-F238E27FC236}">
                  <a16:creationId xmlns:a16="http://schemas.microsoft.com/office/drawing/2014/main" id="{3764BB55-7E84-4ADA-B3EA-93063BE1AA5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2095" y="4335176"/>
              <a:ext cx="11687" cy="23376"/>
            </a:xfrm>
            <a:custGeom>
              <a:avLst/>
              <a:gdLst>
                <a:gd name="T0" fmla="*/ 5 w 5"/>
                <a:gd name="T1" fmla="*/ 0 h 9"/>
                <a:gd name="T2" fmla="*/ 1 w 5"/>
                <a:gd name="T3" fmla="*/ 9 h 9"/>
                <a:gd name="T4" fmla="*/ 0 w 5"/>
                <a:gd name="T5" fmla="*/ 9 h 9"/>
                <a:gd name="T6" fmla="*/ 2 w 5"/>
                <a:gd name="T7" fmla="*/ 0 h 9"/>
                <a:gd name="T8" fmla="*/ 5 w 5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5" y="0"/>
                  </a:moveTo>
                  <a:cubicBezTo>
                    <a:pt x="5" y="4"/>
                    <a:pt x="1" y="6"/>
                    <a:pt x="1" y="9"/>
                  </a:cubicBezTo>
                  <a:cubicBezTo>
                    <a:pt x="1" y="9"/>
                    <a:pt x="0" y="9"/>
                    <a:pt x="0" y="9"/>
                  </a:cubicBezTo>
                  <a:cubicBezTo>
                    <a:pt x="1" y="6"/>
                    <a:pt x="2" y="4"/>
                    <a:pt x="2" y="0"/>
                  </a:cubicBezTo>
                  <a:cubicBezTo>
                    <a:pt x="3" y="0"/>
                    <a:pt x="4" y="0"/>
                    <a:pt x="5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8" name="Freeform 41">
              <a:extLst>
                <a:ext uri="{FF2B5EF4-FFF2-40B4-BE49-F238E27FC236}">
                  <a16:creationId xmlns:a16="http://schemas.microsoft.com/office/drawing/2014/main" id="{5EE01EE6-E0CF-4F25-B354-230395842E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5991" y="4350759"/>
              <a:ext cx="15583" cy="12985"/>
            </a:xfrm>
            <a:custGeom>
              <a:avLst/>
              <a:gdLst>
                <a:gd name="T0" fmla="*/ 6 w 6"/>
                <a:gd name="T1" fmla="*/ 0 h 5"/>
                <a:gd name="T2" fmla="*/ 2 w 6"/>
                <a:gd name="T3" fmla="*/ 5 h 5"/>
                <a:gd name="T4" fmla="*/ 0 w 6"/>
                <a:gd name="T5" fmla="*/ 4 h 5"/>
                <a:gd name="T6" fmla="*/ 3 w 6"/>
                <a:gd name="T7" fmla="*/ 0 h 5"/>
                <a:gd name="T8" fmla="*/ 6 w 6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6" y="0"/>
                  </a:moveTo>
                  <a:cubicBezTo>
                    <a:pt x="6" y="3"/>
                    <a:pt x="4" y="5"/>
                    <a:pt x="2" y="5"/>
                  </a:cubicBezTo>
                  <a:cubicBezTo>
                    <a:pt x="1" y="5"/>
                    <a:pt x="0" y="4"/>
                    <a:pt x="0" y="4"/>
                  </a:cubicBezTo>
                  <a:cubicBezTo>
                    <a:pt x="0" y="2"/>
                    <a:pt x="2" y="2"/>
                    <a:pt x="3" y="0"/>
                  </a:cubicBezTo>
                  <a:cubicBezTo>
                    <a:pt x="4" y="1"/>
                    <a:pt x="5" y="1"/>
                    <a:pt x="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9" name="Freeform 42">
              <a:extLst>
                <a:ext uri="{FF2B5EF4-FFF2-40B4-BE49-F238E27FC236}">
                  <a16:creationId xmlns:a16="http://schemas.microsoft.com/office/drawing/2014/main" id="{0B6D8BD8-0446-4EF6-A9FE-344911802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1707" y="4298816"/>
              <a:ext cx="16882" cy="20778"/>
            </a:xfrm>
            <a:custGeom>
              <a:avLst/>
              <a:gdLst>
                <a:gd name="T0" fmla="*/ 0 w 7"/>
                <a:gd name="T1" fmla="*/ 4 h 8"/>
                <a:gd name="T2" fmla="*/ 0 w 7"/>
                <a:gd name="T3" fmla="*/ 0 h 8"/>
                <a:gd name="T4" fmla="*/ 2 w 7"/>
                <a:gd name="T5" fmla="*/ 0 h 8"/>
                <a:gd name="T6" fmla="*/ 6 w 7"/>
                <a:gd name="T7" fmla="*/ 6 h 8"/>
                <a:gd name="T8" fmla="*/ 4 w 7"/>
                <a:gd name="T9" fmla="*/ 4 h 8"/>
                <a:gd name="T10" fmla="*/ 0 w 7"/>
                <a:gd name="T1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8">
                  <a:moveTo>
                    <a:pt x="0" y="4"/>
                  </a:moveTo>
                  <a:cubicBezTo>
                    <a:pt x="0" y="2"/>
                    <a:pt x="0" y="1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2"/>
                    <a:pt x="7" y="3"/>
                    <a:pt x="6" y="6"/>
                  </a:cubicBezTo>
                  <a:cubicBezTo>
                    <a:pt x="6" y="8"/>
                    <a:pt x="4" y="5"/>
                    <a:pt x="4" y="4"/>
                  </a:cubicBezTo>
                  <a:cubicBezTo>
                    <a:pt x="2" y="4"/>
                    <a:pt x="1" y="4"/>
                    <a:pt x="0" y="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0" name="Freeform 43">
              <a:extLst>
                <a:ext uri="{FF2B5EF4-FFF2-40B4-BE49-F238E27FC236}">
                  <a16:creationId xmlns:a16="http://schemas.microsoft.com/office/drawing/2014/main" id="{24484252-A505-4172-97B3-B2E680A10A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4568" y="4278038"/>
              <a:ext cx="25972" cy="25972"/>
            </a:xfrm>
            <a:custGeom>
              <a:avLst/>
              <a:gdLst>
                <a:gd name="T0" fmla="*/ 8 w 10"/>
                <a:gd name="T1" fmla="*/ 10 h 10"/>
                <a:gd name="T2" fmla="*/ 0 w 10"/>
                <a:gd name="T3" fmla="*/ 0 h 10"/>
                <a:gd name="T4" fmla="*/ 3 w 10"/>
                <a:gd name="T5" fmla="*/ 0 h 10"/>
                <a:gd name="T6" fmla="*/ 9 w 10"/>
                <a:gd name="T7" fmla="*/ 5 h 10"/>
                <a:gd name="T8" fmla="*/ 8 w 10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8" y="10"/>
                  </a:moveTo>
                  <a:cubicBezTo>
                    <a:pt x="6" y="1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6" y="2"/>
                    <a:pt x="9" y="2"/>
                    <a:pt x="9" y="5"/>
                  </a:cubicBezTo>
                  <a:cubicBezTo>
                    <a:pt x="10" y="7"/>
                    <a:pt x="9" y="10"/>
                    <a:pt x="8" y="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1" name="Freeform 44">
              <a:extLst>
                <a:ext uri="{FF2B5EF4-FFF2-40B4-BE49-F238E27FC236}">
                  <a16:creationId xmlns:a16="http://schemas.microsoft.com/office/drawing/2014/main" id="{D694D5E8-9B2F-4F5A-931D-FDFA4743E2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0541" y="4280634"/>
              <a:ext cx="7791" cy="2597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0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1" y="1"/>
                    <a:pt x="2" y="1"/>
                    <a:pt x="3" y="1"/>
                  </a:cubicBezTo>
                  <a:cubicBezTo>
                    <a:pt x="2" y="0"/>
                    <a:pt x="1" y="1"/>
                    <a:pt x="0" y="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2" name="Freeform 45">
              <a:extLst>
                <a:ext uri="{FF2B5EF4-FFF2-40B4-BE49-F238E27FC236}">
                  <a16:creationId xmlns:a16="http://schemas.microsoft.com/office/drawing/2014/main" id="{095C153B-9F89-4FB2-BC77-0013AAEA6C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4180" y="4017021"/>
              <a:ext cx="46749" cy="63631"/>
            </a:xfrm>
            <a:custGeom>
              <a:avLst/>
              <a:gdLst>
                <a:gd name="T0" fmla="*/ 5 w 18"/>
                <a:gd name="T1" fmla="*/ 25 h 25"/>
                <a:gd name="T2" fmla="*/ 1 w 18"/>
                <a:gd name="T3" fmla="*/ 17 h 25"/>
                <a:gd name="T4" fmla="*/ 11 w 18"/>
                <a:gd name="T5" fmla="*/ 0 h 25"/>
                <a:gd name="T6" fmla="*/ 5 w 18"/>
                <a:gd name="T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25">
                  <a:moveTo>
                    <a:pt x="5" y="25"/>
                  </a:moveTo>
                  <a:cubicBezTo>
                    <a:pt x="0" y="25"/>
                    <a:pt x="1" y="22"/>
                    <a:pt x="1" y="17"/>
                  </a:cubicBezTo>
                  <a:cubicBezTo>
                    <a:pt x="1" y="11"/>
                    <a:pt x="7" y="0"/>
                    <a:pt x="11" y="0"/>
                  </a:cubicBezTo>
                  <a:cubicBezTo>
                    <a:pt x="18" y="0"/>
                    <a:pt x="11" y="25"/>
                    <a:pt x="5" y="2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3" name="Freeform 46">
              <a:extLst>
                <a:ext uri="{FF2B5EF4-FFF2-40B4-BE49-F238E27FC236}">
                  <a16:creationId xmlns:a16="http://schemas.microsoft.com/office/drawing/2014/main" id="{3F271501-B184-4660-9A58-E8D292E14DD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1343" y="4132595"/>
              <a:ext cx="53244" cy="42853"/>
            </a:xfrm>
            <a:custGeom>
              <a:avLst/>
              <a:gdLst>
                <a:gd name="T0" fmla="*/ 2 w 21"/>
                <a:gd name="T1" fmla="*/ 7 h 17"/>
                <a:gd name="T2" fmla="*/ 17 w 21"/>
                <a:gd name="T3" fmla="*/ 0 h 17"/>
                <a:gd name="T4" fmla="*/ 21 w 21"/>
                <a:gd name="T5" fmla="*/ 4 h 17"/>
                <a:gd name="T6" fmla="*/ 8 w 21"/>
                <a:gd name="T7" fmla="*/ 17 h 17"/>
                <a:gd name="T8" fmla="*/ 2 w 21"/>
                <a:gd name="T9" fmla="*/ 11 h 17"/>
                <a:gd name="T10" fmla="*/ 2 w 21"/>
                <a:gd name="T11" fmla="*/ 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7">
                  <a:moveTo>
                    <a:pt x="2" y="7"/>
                  </a:moveTo>
                  <a:cubicBezTo>
                    <a:pt x="4" y="7"/>
                    <a:pt x="14" y="0"/>
                    <a:pt x="17" y="0"/>
                  </a:cubicBezTo>
                  <a:cubicBezTo>
                    <a:pt x="19" y="0"/>
                    <a:pt x="21" y="2"/>
                    <a:pt x="21" y="4"/>
                  </a:cubicBezTo>
                  <a:cubicBezTo>
                    <a:pt x="21" y="8"/>
                    <a:pt x="12" y="17"/>
                    <a:pt x="8" y="17"/>
                  </a:cubicBezTo>
                  <a:cubicBezTo>
                    <a:pt x="4" y="17"/>
                    <a:pt x="2" y="15"/>
                    <a:pt x="2" y="11"/>
                  </a:cubicBezTo>
                  <a:cubicBezTo>
                    <a:pt x="2" y="9"/>
                    <a:pt x="0" y="7"/>
                    <a:pt x="2" y="7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4" name="Freeform 47">
              <a:extLst>
                <a:ext uri="{FF2B5EF4-FFF2-40B4-BE49-F238E27FC236}">
                  <a16:creationId xmlns:a16="http://schemas.microsoft.com/office/drawing/2014/main" id="{89C88742-7716-4745-8130-D314E2E069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7598" y="4041117"/>
              <a:ext cx="254522" cy="491446"/>
            </a:xfrm>
            <a:custGeom>
              <a:avLst/>
              <a:gdLst>
                <a:gd name="T0" fmla="*/ 8 w 95"/>
                <a:gd name="T1" fmla="*/ 112 h 184"/>
                <a:gd name="T2" fmla="*/ 13 w 95"/>
                <a:gd name="T3" fmla="*/ 99 h 184"/>
                <a:gd name="T4" fmla="*/ 16 w 95"/>
                <a:gd name="T5" fmla="*/ 96 h 184"/>
                <a:gd name="T6" fmla="*/ 10 w 95"/>
                <a:gd name="T7" fmla="*/ 78 h 184"/>
                <a:gd name="T8" fmla="*/ 5 w 95"/>
                <a:gd name="T9" fmla="*/ 71 h 184"/>
                <a:gd name="T10" fmla="*/ 5 w 95"/>
                <a:gd name="T11" fmla="*/ 69 h 184"/>
                <a:gd name="T12" fmla="*/ 5 w 95"/>
                <a:gd name="T13" fmla="*/ 69 h 184"/>
                <a:gd name="T14" fmla="*/ 8 w 95"/>
                <a:gd name="T15" fmla="*/ 63 h 184"/>
                <a:gd name="T16" fmla="*/ 5 w 95"/>
                <a:gd name="T17" fmla="*/ 50 h 184"/>
                <a:gd name="T18" fmla="*/ 0 w 95"/>
                <a:gd name="T19" fmla="*/ 42 h 184"/>
                <a:gd name="T20" fmla="*/ 5 w 95"/>
                <a:gd name="T21" fmla="*/ 30 h 184"/>
                <a:gd name="T22" fmla="*/ 12 w 95"/>
                <a:gd name="T23" fmla="*/ 28 h 184"/>
                <a:gd name="T24" fmla="*/ 29 w 95"/>
                <a:gd name="T25" fmla="*/ 13 h 184"/>
                <a:gd name="T26" fmla="*/ 30 w 95"/>
                <a:gd name="T27" fmla="*/ 13 h 184"/>
                <a:gd name="T28" fmla="*/ 32 w 95"/>
                <a:gd name="T29" fmla="*/ 16 h 184"/>
                <a:gd name="T30" fmla="*/ 34 w 95"/>
                <a:gd name="T31" fmla="*/ 13 h 184"/>
                <a:gd name="T32" fmla="*/ 34 w 95"/>
                <a:gd name="T33" fmla="*/ 6 h 184"/>
                <a:gd name="T34" fmla="*/ 41 w 95"/>
                <a:gd name="T35" fmla="*/ 4 h 184"/>
                <a:gd name="T36" fmla="*/ 51 w 95"/>
                <a:gd name="T37" fmla="*/ 4 h 184"/>
                <a:gd name="T38" fmla="*/ 62 w 95"/>
                <a:gd name="T39" fmla="*/ 0 h 184"/>
                <a:gd name="T40" fmla="*/ 74 w 95"/>
                <a:gd name="T41" fmla="*/ 3 h 184"/>
                <a:gd name="T42" fmla="*/ 84 w 95"/>
                <a:gd name="T43" fmla="*/ 14 h 184"/>
                <a:gd name="T44" fmla="*/ 65 w 95"/>
                <a:gd name="T45" fmla="*/ 38 h 184"/>
                <a:gd name="T46" fmla="*/ 67 w 95"/>
                <a:gd name="T47" fmla="*/ 42 h 184"/>
                <a:gd name="T48" fmla="*/ 84 w 95"/>
                <a:gd name="T49" fmla="*/ 61 h 184"/>
                <a:gd name="T50" fmla="*/ 95 w 95"/>
                <a:gd name="T51" fmla="*/ 87 h 184"/>
                <a:gd name="T52" fmla="*/ 92 w 95"/>
                <a:gd name="T53" fmla="*/ 102 h 184"/>
                <a:gd name="T54" fmla="*/ 74 w 95"/>
                <a:gd name="T55" fmla="*/ 111 h 184"/>
                <a:gd name="T56" fmla="*/ 68 w 95"/>
                <a:gd name="T57" fmla="*/ 117 h 184"/>
                <a:gd name="T58" fmla="*/ 67 w 95"/>
                <a:gd name="T59" fmla="*/ 115 h 184"/>
                <a:gd name="T60" fmla="*/ 67 w 95"/>
                <a:gd name="T61" fmla="*/ 118 h 184"/>
                <a:gd name="T62" fmla="*/ 60 w 95"/>
                <a:gd name="T63" fmla="*/ 125 h 184"/>
                <a:gd name="T64" fmla="*/ 58 w 95"/>
                <a:gd name="T65" fmla="*/ 119 h 184"/>
                <a:gd name="T66" fmla="*/ 59 w 95"/>
                <a:gd name="T67" fmla="*/ 115 h 184"/>
                <a:gd name="T68" fmla="*/ 57 w 95"/>
                <a:gd name="T69" fmla="*/ 111 h 184"/>
                <a:gd name="T70" fmla="*/ 47 w 95"/>
                <a:gd name="T71" fmla="*/ 105 h 184"/>
                <a:gd name="T72" fmla="*/ 40 w 95"/>
                <a:gd name="T73" fmla="*/ 97 h 184"/>
                <a:gd name="T74" fmla="*/ 28 w 95"/>
                <a:gd name="T75" fmla="*/ 92 h 184"/>
                <a:gd name="T76" fmla="*/ 26 w 95"/>
                <a:gd name="T77" fmla="*/ 88 h 184"/>
                <a:gd name="T78" fmla="*/ 19 w 95"/>
                <a:gd name="T79" fmla="*/ 84 h 184"/>
                <a:gd name="T80" fmla="*/ 17 w 95"/>
                <a:gd name="T81" fmla="*/ 87 h 184"/>
                <a:gd name="T82" fmla="*/ 18 w 95"/>
                <a:gd name="T83" fmla="*/ 93 h 184"/>
                <a:gd name="T84" fmla="*/ 10 w 95"/>
                <a:gd name="T85" fmla="*/ 111 h 184"/>
                <a:gd name="T86" fmla="*/ 20 w 95"/>
                <a:gd name="T87" fmla="*/ 125 h 184"/>
                <a:gd name="T88" fmla="*/ 19 w 95"/>
                <a:gd name="T89" fmla="*/ 125 h 184"/>
                <a:gd name="T90" fmla="*/ 23 w 95"/>
                <a:gd name="T91" fmla="*/ 134 h 184"/>
                <a:gd name="T92" fmla="*/ 47 w 95"/>
                <a:gd name="T93" fmla="*/ 158 h 184"/>
                <a:gd name="T94" fmla="*/ 46 w 95"/>
                <a:gd name="T95" fmla="*/ 164 h 184"/>
                <a:gd name="T96" fmla="*/ 52 w 95"/>
                <a:gd name="T97" fmla="*/ 174 h 184"/>
                <a:gd name="T98" fmla="*/ 54 w 95"/>
                <a:gd name="T99" fmla="*/ 182 h 184"/>
                <a:gd name="T100" fmla="*/ 51 w 95"/>
                <a:gd name="T101" fmla="*/ 183 h 184"/>
                <a:gd name="T102" fmla="*/ 48 w 95"/>
                <a:gd name="T103" fmla="*/ 184 h 184"/>
                <a:gd name="T104" fmla="*/ 44 w 95"/>
                <a:gd name="T105" fmla="*/ 181 h 184"/>
                <a:gd name="T106" fmla="*/ 24 w 95"/>
                <a:gd name="T107" fmla="*/ 160 h 184"/>
                <a:gd name="T108" fmla="*/ 17 w 95"/>
                <a:gd name="T109" fmla="*/ 139 h 184"/>
                <a:gd name="T110" fmla="*/ 9 w 95"/>
                <a:gd name="T111" fmla="*/ 125 h 184"/>
                <a:gd name="T112" fmla="*/ 5 w 95"/>
                <a:gd name="T113" fmla="*/ 125 h 184"/>
                <a:gd name="T114" fmla="*/ 5 w 95"/>
                <a:gd name="T115" fmla="*/ 123 h 184"/>
                <a:gd name="T116" fmla="*/ 6 w 95"/>
                <a:gd name="T117" fmla="*/ 112 h 184"/>
                <a:gd name="T118" fmla="*/ 7 w 95"/>
                <a:gd name="T119" fmla="*/ 112 h 184"/>
                <a:gd name="T120" fmla="*/ 8 w 95"/>
                <a:gd name="T121" fmla="*/ 11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5" h="184">
                  <a:moveTo>
                    <a:pt x="8" y="112"/>
                  </a:moveTo>
                  <a:cubicBezTo>
                    <a:pt x="10" y="107"/>
                    <a:pt x="11" y="104"/>
                    <a:pt x="13" y="99"/>
                  </a:cubicBezTo>
                  <a:cubicBezTo>
                    <a:pt x="14" y="98"/>
                    <a:pt x="16" y="97"/>
                    <a:pt x="16" y="96"/>
                  </a:cubicBezTo>
                  <a:cubicBezTo>
                    <a:pt x="16" y="93"/>
                    <a:pt x="12" y="80"/>
                    <a:pt x="10" y="78"/>
                  </a:cubicBezTo>
                  <a:cubicBezTo>
                    <a:pt x="8" y="76"/>
                    <a:pt x="5" y="74"/>
                    <a:pt x="5" y="71"/>
                  </a:cubicBezTo>
                  <a:cubicBezTo>
                    <a:pt x="5" y="70"/>
                    <a:pt x="5" y="69"/>
                    <a:pt x="5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68"/>
                    <a:pt x="8" y="65"/>
                    <a:pt x="8" y="63"/>
                  </a:cubicBezTo>
                  <a:cubicBezTo>
                    <a:pt x="8" y="59"/>
                    <a:pt x="7" y="53"/>
                    <a:pt x="5" y="50"/>
                  </a:cubicBezTo>
                  <a:cubicBezTo>
                    <a:pt x="4" y="48"/>
                    <a:pt x="0" y="48"/>
                    <a:pt x="0" y="42"/>
                  </a:cubicBezTo>
                  <a:cubicBezTo>
                    <a:pt x="0" y="37"/>
                    <a:pt x="2" y="33"/>
                    <a:pt x="5" y="30"/>
                  </a:cubicBezTo>
                  <a:cubicBezTo>
                    <a:pt x="6" y="29"/>
                    <a:pt x="9" y="30"/>
                    <a:pt x="12" y="28"/>
                  </a:cubicBezTo>
                  <a:cubicBezTo>
                    <a:pt x="19" y="24"/>
                    <a:pt x="23" y="21"/>
                    <a:pt x="29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0" y="15"/>
                    <a:pt x="32" y="16"/>
                    <a:pt x="32" y="16"/>
                  </a:cubicBezTo>
                  <a:cubicBezTo>
                    <a:pt x="33" y="16"/>
                    <a:pt x="34" y="14"/>
                    <a:pt x="34" y="13"/>
                  </a:cubicBezTo>
                  <a:cubicBezTo>
                    <a:pt x="34" y="10"/>
                    <a:pt x="34" y="9"/>
                    <a:pt x="34" y="6"/>
                  </a:cubicBezTo>
                  <a:cubicBezTo>
                    <a:pt x="34" y="6"/>
                    <a:pt x="40" y="4"/>
                    <a:pt x="4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5" y="6"/>
                    <a:pt x="58" y="0"/>
                    <a:pt x="62" y="0"/>
                  </a:cubicBezTo>
                  <a:cubicBezTo>
                    <a:pt x="67" y="0"/>
                    <a:pt x="69" y="3"/>
                    <a:pt x="74" y="3"/>
                  </a:cubicBezTo>
                  <a:cubicBezTo>
                    <a:pt x="74" y="11"/>
                    <a:pt x="80" y="13"/>
                    <a:pt x="84" y="14"/>
                  </a:cubicBezTo>
                  <a:cubicBezTo>
                    <a:pt x="79" y="23"/>
                    <a:pt x="65" y="25"/>
                    <a:pt x="65" y="38"/>
                  </a:cubicBezTo>
                  <a:cubicBezTo>
                    <a:pt x="65" y="40"/>
                    <a:pt x="66" y="41"/>
                    <a:pt x="67" y="42"/>
                  </a:cubicBezTo>
                  <a:cubicBezTo>
                    <a:pt x="74" y="48"/>
                    <a:pt x="77" y="56"/>
                    <a:pt x="84" y="61"/>
                  </a:cubicBezTo>
                  <a:cubicBezTo>
                    <a:pt x="91" y="65"/>
                    <a:pt x="95" y="78"/>
                    <a:pt x="95" y="87"/>
                  </a:cubicBezTo>
                  <a:cubicBezTo>
                    <a:pt x="95" y="94"/>
                    <a:pt x="92" y="96"/>
                    <a:pt x="92" y="102"/>
                  </a:cubicBezTo>
                  <a:cubicBezTo>
                    <a:pt x="83" y="104"/>
                    <a:pt x="82" y="107"/>
                    <a:pt x="74" y="111"/>
                  </a:cubicBezTo>
                  <a:cubicBezTo>
                    <a:pt x="71" y="113"/>
                    <a:pt x="71" y="117"/>
                    <a:pt x="68" y="117"/>
                  </a:cubicBezTo>
                  <a:cubicBezTo>
                    <a:pt x="67" y="117"/>
                    <a:pt x="67" y="115"/>
                    <a:pt x="67" y="115"/>
                  </a:cubicBezTo>
                  <a:cubicBezTo>
                    <a:pt x="67" y="116"/>
                    <a:pt x="67" y="117"/>
                    <a:pt x="67" y="118"/>
                  </a:cubicBezTo>
                  <a:cubicBezTo>
                    <a:pt x="67" y="121"/>
                    <a:pt x="61" y="125"/>
                    <a:pt x="60" y="125"/>
                  </a:cubicBezTo>
                  <a:cubicBezTo>
                    <a:pt x="59" y="125"/>
                    <a:pt x="58" y="121"/>
                    <a:pt x="58" y="119"/>
                  </a:cubicBezTo>
                  <a:cubicBezTo>
                    <a:pt x="58" y="117"/>
                    <a:pt x="58" y="116"/>
                    <a:pt x="59" y="115"/>
                  </a:cubicBezTo>
                  <a:cubicBezTo>
                    <a:pt x="58" y="115"/>
                    <a:pt x="57" y="112"/>
                    <a:pt x="57" y="111"/>
                  </a:cubicBezTo>
                  <a:cubicBezTo>
                    <a:pt x="53" y="111"/>
                    <a:pt x="47" y="109"/>
                    <a:pt x="47" y="105"/>
                  </a:cubicBezTo>
                  <a:cubicBezTo>
                    <a:pt x="41" y="105"/>
                    <a:pt x="44" y="101"/>
                    <a:pt x="40" y="97"/>
                  </a:cubicBezTo>
                  <a:cubicBezTo>
                    <a:pt x="36" y="93"/>
                    <a:pt x="32" y="93"/>
                    <a:pt x="28" y="92"/>
                  </a:cubicBezTo>
                  <a:cubicBezTo>
                    <a:pt x="27" y="92"/>
                    <a:pt x="26" y="88"/>
                    <a:pt x="26" y="88"/>
                  </a:cubicBezTo>
                  <a:cubicBezTo>
                    <a:pt x="26" y="85"/>
                    <a:pt x="22" y="84"/>
                    <a:pt x="19" y="84"/>
                  </a:cubicBezTo>
                  <a:cubicBezTo>
                    <a:pt x="17" y="84"/>
                    <a:pt x="17" y="86"/>
                    <a:pt x="17" y="87"/>
                  </a:cubicBezTo>
                  <a:cubicBezTo>
                    <a:pt x="17" y="90"/>
                    <a:pt x="18" y="90"/>
                    <a:pt x="18" y="93"/>
                  </a:cubicBezTo>
                  <a:cubicBezTo>
                    <a:pt x="18" y="101"/>
                    <a:pt x="10" y="104"/>
                    <a:pt x="10" y="111"/>
                  </a:cubicBezTo>
                  <a:cubicBezTo>
                    <a:pt x="10" y="120"/>
                    <a:pt x="20" y="117"/>
                    <a:pt x="20" y="125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20" y="127"/>
                    <a:pt x="21" y="132"/>
                    <a:pt x="23" y="134"/>
                  </a:cubicBezTo>
                  <a:cubicBezTo>
                    <a:pt x="30" y="142"/>
                    <a:pt x="47" y="144"/>
                    <a:pt x="47" y="158"/>
                  </a:cubicBezTo>
                  <a:cubicBezTo>
                    <a:pt x="47" y="161"/>
                    <a:pt x="46" y="161"/>
                    <a:pt x="46" y="164"/>
                  </a:cubicBezTo>
                  <a:cubicBezTo>
                    <a:pt x="46" y="169"/>
                    <a:pt x="51" y="170"/>
                    <a:pt x="52" y="174"/>
                  </a:cubicBezTo>
                  <a:cubicBezTo>
                    <a:pt x="53" y="178"/>
                    <a:pt x="53" y="179"/>
                    <a:pt x="54" y="182"/>
                  </a:cubicBezTo>
                  <a:cubicBezTo>
                    <a:pt x="52" y="183"/>
                    <a:pt x="52" y="183"/>
                    <a:pt x="51" y="183"/>
                  </a:cubicBezTo>
                  <a:cubicBezTo>
                    <a:pt x="50" y="183"/>
                    <a:pt x="49" y="184"/>
                    <a:pt x="48" y="184"/>
                  </a:cubicBezTo>
                  <a:cubicBezTo>
                    <a:pt x="46" y="184"/>
                    <a:pt x="45" y="182"/>
                    <a:pt x="44" y="181"/>
                  </a:cubicBezTo>
                  <a:cubicBezTo>
                    <a:pt x="35" y="178"/>
                    <a:pt x="27" y="170"/>
                    <a:pt x="24" y="160"/>
                  </a:cubicBezTo>
                  <a:cubicBezTo>
                    <a:pt x="21" y="152"/>
                    <a:pt x="20" y="146"/>
                    <a:pt x="17" y="139"/>
                  </a:cubicBezTo>
                  <a:cubicBezTo>
                    <a:pt x="15" y="135"/>
                    <a:pt x="13" y="125"/>
                    <a:pt x="9" y="125"/>
                  </a:cubicBezTo>
                  <a:cubicBezTo>
                    <a:pt x="6" y="125"/>
                    <a:pt x="7" y="127"/>
                    <a:pt x="5" y="125"/>
                  </a:cubicBezTo>
                  <a:cubicBezTo>
                    <a:pt x="4" y="125"/>
                    <a:pt x="5" y="124"/>
                    <a:pt x="5" y="123"/>
                  </a:cubicBezTo>
                  <a:cubicBezTo>
                    <a:pt x="5" y="119"/>
                    <a:pt x="5" y="116"/>
                    <a:pt x="6" y="112"/>
                  </a:cubicBezTo>
                  <a:cubicBezTo>
                    <a:pt x="7" y="112"/>
                    <a:pt x="7" y="112"/>
                    <a:pt x="7" y="112"/>
                  </a:cubicBezTo>
                  <a:lnTo>
                    <a:pt x="8" y="11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5" name="Freeform 10">
              <a:extLst>
                <a:ext uri="{FF2B5EF4-FFF2-40B4-BE49-F238E27FC236}">
                  <a16:creationId xmlns:a16="http://schemas.microsoft.com/office/drawing/2014/main" id="{B47D6024-6C85-4E2F-A9B0-4DA48B91574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7340" y="4445555"/>
              <a:ext cx="222060" cy="237643"/>
            </a:xfrm>
            <a:custGeom>
              <a:avLst/>
              <a:gdLst>
                <a:gd name="T0" fmla="*/ 39 w 87"/>
                <a:gd name="T1" fmla="*/ 48 h 93"/>
                <a:gd name="T2" fmla="*/ 38 w 87"/>
                <a:gd name="T3" fmla="*/ 45 h 93"/>
                <a:gd name="T4" fmla="*/ 33 w 87"/>
                <a:gd name="T5" fmla="*/ 44 h 93"/>
                <a:gd name="T6" fmla="*/ 29 w 87"/>
                <a:gd name="T7" fmla="*/ 34 h 93"/>
                <a:gd name="T8" fmla="*/ 19 w 87"/>
                <a:gd name="T9" fmla="*/ 24 h 93"/>
                <a:gd name="T10" fmla="*/ 14 w 87"/>
                <a:gd name="T11" fmla="*/ 16 h 93"/>
                <a:gd name="T12" fmla="*/ 8 w 87"/>
                <a:gd name="T13" fmla="*/ 13 h 93"/>
                <a:gd name="T14" fmla="*/ 0 w 87"/>
                <a:gd name="T15" fmla="*/ 2 h 93"/>
                <a:gd name="T16" fmla="*/ 0 w 87"/>
                <a:gd name="T17" fmla="*/ 0 h 93"/>
                <a:gd name="T18" fmla="*/ 2 w 87"/>
                <a:gd name="T19" fmla="*/ 0 h 93"/>
                <a:gd name="T20" fmla="*/ 7 w 87"/>
                <a:gd name="T21" fmla="*/ 2 h 93"/>
                <a:gd name="T22" fmla="*/ 17 w 87"/>
                <a:gd name="T23" fmla="*/ 2 h 93"/>
                <a:gd name="T24" fmla="*/ 27 w 87"/>
                <a:gd name="T25" fmla="*/ 13 h 93"/>
                <a:gd name="T26" fmla="*/ 31 w 87"/>
                <a:gd name="T27" fmla="*/ 14 h 93"/>
                <a:gd name="T28" fmla="*/ 40 w 87"/>
                <a:gd name="T29" fmla="*/ 22 h 93"/>
                <a:gd name="T30" fmla="*/ 56 w 87"/>
                <a:gd name="T31" fmla="*/ 34 h 93"/>
                <a:gd name="T32" fmla="*/ 66 w 87"/>
                <a:gd name="T33" fmla="*/ 41 h 93"/>
                <a:gd name="T34" fmla="*/ 65 w 87"/>
                <a:gd name="T35" fmla="*/ 43 h 93"/>
                <a:gd name="T36" fmla="*/ 67 w 87"/>
                <a:gd name="T37" fmla="*/ 43 h 93"/>
                <a:gd name="T38" fmla="*/ 70 w 87"/>
                <a:gd name="T39" fmla="*/ 45 h 93"/>
                <a:gd name="T40" fmla="*/ 69 w 87"/>
                <a:gd name="T41" fmla="*/ 48 h 93"/>
                <a:gd name="T42" fmla="*/ 74 w 87"/>
                <a:gd name="T43" fmla="*/ 53 h 93"/>
                <a:gd name="T44" fmla="*/ 81 w 87"/>
                <a:gd name="T45" fmla="*/ 64 h 93"/>
                <a:gd name="T46" fmla="*/ 87 w 87"/>
                <a:gd name="T47" fmla="*/ 69 h 93"/>
                <a:gd name="T48" fmla="*/ 87 w 87"/>
                <a:gd name="T49" fmla="*/ 81 h 93"/>
                <a:gd name="T50" fmla="*/ 85 w 87"/>
                <a:gd name="T51" fmla="*/ 89 h 93"/>
                <a:gd name="T52" fmla="*/ 77 w 87"/>
                <a:gd name="T53" fmla="*/ 93 h 93"/>
                <a:gd name="T54" fmla="*/ 71 w 87"/>
                <a:gd name="T55" fmla="*/ 86 h 93"/>
                <a:gd name="T56" fmla="*/ 55 w 87"/>
                <a:gd name="T57" fmla="*/ 73 h 93"/>
                <a:gd name="T58" fmla="*/ 44 w 87"/>
                <a:gd name="T59" fmla="*/ 55 h 93"/>
                <a:gd name="T60" fmla="*/ 39 w 87"/>
                <a:gd name="T61" fmla="*/ 4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7" h="93">
                  <a:moveTo>
                    <a:pt x="39" y="48"/>
                  </a:moveTo>
                  <a:cubicBezTo>
                    <a:pt x="38" y="48"/>
                    <a:pt x="38" y="46"/>
                    <a:pt x="38" y="45"/>
                  </a:cubicBezTo>
                  <a:cubicBezTo>
                    <a:pt x="38" y="45"/>
                    <a:pt x="34" y="45"/>
                    <a:pt x="33" y="44"/>
                  </a:cubicBezTo>
                  <a:cubicBezTo>
                    <a:pt x="32" y="43"/>
                    <a:pt x="30" y="36"/>
                    <a:pt x="29" y="34"/>
                  </a:cubicBezTo>
                  <a:cubicBezTo>
                    <a:pt x="27" y="27"/>
                    <a:pt x="21" y="29"/>
                    <a:pt x="19" y="24"/>
                  </a:cubicBezTo>
                  <a:cubicBezTo>
                    <a:pt x="17" y="21"/>
                    <a:pt x="16" y="19"/>
                    <a:pt x="14" y="16"/>
                  </a:cubicBezTo>
                  <a:cubicBezTo>
                    <a:pt x="13" y="13"/>
                    <a:pt x="10" y="14"/>
                    <a:pt x="8" y="13"/>
                  </a:cubicBezTo>
                  <a:cubicBezTo>
                    <a:pt x="5" y="13"/>
                    <a:pt x="1" y="5"/>
                    <a:pt x="0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5" y="0"/>
                    <a:pt x="5" y="1"/>
                    <a:pt x="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23" y="4"/>
                    <a:pt x="25" y="8"/>
                    <a:pt x="27" y="13"/>
                  </a:cubicBezTo>
                  <a:cubicBezTo>
                    <a:pt x="28" y="14"/>
                    <a:pt x="29" y="14"/>
                    <a:pt x="31" y="14"/>
                  </a:cubicBezTo>
                  <a:cubicBezTo>
                    <a:pt x="35" y="16"/>
                    <a:pt x="37" y="19"/>
                    <a:pt x="40" y="22"/>
                  </a:cubicBezTo>
                  <a:cubicBezTo>
                    <a:pt x="45" y="28"/>
                    <a:pt x="48" y="31"/>
                    <a:pt x="56" y="34"/>
                  </a:cubicBezTo>
                  <a:cubicBezTo>
                    <a:pt x="61" y="35"/>
                    <a:pt x="66" y="37"/>
                    <a:pt x="66" y="41"/>
                  </a:cubicBezTo>
                  <a:cubicBezTo>
                    <a:pt x="66" y="41"/>
                    <a:pt x="65" y="42"/>
                    <a:pt x="65" y="43"/>
                  </a:cubicBezTo>
                  <a:cubicBezTo>
                    <a:pt x="66" y="43"/>
                    <a:pt x="66" y="43"/>
                    <a:pt x="67" y="43"/>
                  </a:cubicBezTo>
                  <a:cubicBezTo>
                    <a:pt x="68" y="43"/>
                    <a:pt x="69" y="44"/>
                    <a:pt x="70" y="45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69" y="52"/>
                    <a:pt x="71" y="53"/>
                    <a:pt x="74" y="53"/>
                  </a:cubicBezTo>
                  <a:cubicBezTo>
                    <a:pt x="74" y="59"/>
                    <a:pt x="78" y="60"/>
                    <a:pt x="81" y="64"/>
                  </a:cubicBezTo>
                  <a:cubicBezTo>
                    <a:pt x="83" y="65"/>
                    <a:pt x="87" y="66"/>
                    <a:pt x="87" y="69"/>
                  </a:cubicBezTo>
                  <a:cubicBezTo>
                    <a:pt x="87" y="73"/>
                    <a:pt x="87" y="75"/>
                    <a:pt x="87" y="81"/>
                  </a:cubicBezTo>
                  <a:cubicBezTo>
                    <a:pt x="84" y="82"/>
                    <a:pt x="85" y="86"/>
                    <a:pt x="85" y="89"/>
                  </a:cubicBezTo>
                  <a:cubicBezTo>
                    <a:pt x="85" y="93"/>
                    <a:pt x="79" y="93"/>
                    <a:pt x="77" y="93"/>
                  </a:cubicBezTo>
                  <a:cubicBezTo>
                    <a:pt x="76" y="93"/>
                    <a:pt x="71" y="86"/>
                    <a:pt x="71" y="86"/>
                  </a:cubicBezTo>
                  <a:cubicBezTo>
                    <a:pt x="65" y="80"/>
                    <a:pt x="60" y="78"/>
                    <a:pt x="55" y="73"/>
                  </a:cubicBezTo>
                  <a:cubicBezTo>
                    <a:pt x="49" y="67"/>
                    <a:pt x="47" y="62"/>
                    <a:pt x="44" y="55"/>
                  </a:cubicBezTo>
                  <a:cubicBezTo>
                    <a:pt x="43" y="54"/>
                    <a:pt x="40" y="48"/>
                    <a:pt x="39" y="4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6" name="Freeform 52">
              <a:extLst>
                <a:ext uri="{FF2B5EF4-FFF2-40B4-BE49-F238E27FC236}">
                  <a16:creationId xmlns:a16="http://schemas.microsoft.com/office/drawing/2014/main" id="{C67DFB8C-6492-40AB-A909-CB185968DD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6760" y="3819633"/>
              <a:ext cx="49347" cy="63631"/>
            </a:xfrm>
            <a:custGeom>
              <a:avLst/>
              <a:gdLst>
                <a:gd name="T0" fmla="*/ 7 w 19"/>
                <a:gd name="T1" fmla="*/ 15 h 25"/>
                <a:gd name="T2" fmla="*/ 8 w 19"/>
                <a:gd name="T3" fmla="*/ 11 h 25"/>
                <a:gd name="T4" fmla="*/ 6 w 19"/>
                <a:gd name="T5" fmla="*/ 7 h 25"/>
                <a:gd name="T6" fmla="*/ 6 w 19"/>
                <a:gd name="T7" fmla="*/ 9 h 25"/>
                <a:gd name="T8" fmla="*/ 3 w 19"/>
                <a:gd name="T9" fmla="*/ 11 h 25"/>
                <a:gd name="T10" fmla="*/ 0 w 19"/>
                <a:gd name="T11" fmla="*/ 7 h 25"/>
                <a:gd name="T12" fmla="*/ 9 w 19"/>
                <a:gd name="T13" fmla="*/ 0 h 25"/>
                <a:gd name="T14" fmla="*/ 16 w 19"/>
                <a:gd name="T15" fmla="*/ 2 h 25"/>
                <a:gd name="T16" fmla="*/ 17 w 19"/>
                <a:gd name="T17" fmla="*/ 5 h 25"/>
                <a:gd name="T18" fmla="*/ 19 w 19"/>
                <a:gd name="T19" fmla="*/ 8 h 25"/>
                <a:gd name="T20" fmla="*/ 19 w 19"/>
                <a:gd name="T21" fmla="*/ 11 h 25"/>
                <a:gd name="T22" fmla="*/ 17 w 19"/>
                <a:gd name="T23" fmla="*/ 11 h 25"/>
                <a:gd name="T24" fmla="*/ 9 w 19"/>
                <a:gd name="T25" fmla="*/ 25 h 25"/>
                <a:gd name="T26" fmla="*/ 8 w 19"/>
                <a:gd name="T27" fmla="*/ 22 h 25"/>
                <a:gd name="T28" fmla="*/ 8 w 19"/>
                <a:gd name="T29" fmla="*/ 24 h 25"/>
                <a:gd name="T30" fmla="*/ 4 w 19"/>
                <a:gd name="T31" fmla="*/ 19 h 25"/>
                <a:gd name="T32" fmla="*/ 7 w 19"/>
                <a:gd name="T33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25">
                  <a:moveTo>
                    <a:pt x="7" y="15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7" y="10"/>
                    <a:pt x="6" y="8"/>
                    <a:pt x="6" y="7"/>
                  </a:cubicBezTo>
                  <a:cubicBezTo>
                    <a:pt x="6" y="8"/>
                    <a:pt x="6" y="8"/>
                    <a:pt x="6" y="9"/>
                  </a:cubicBezTo>
                  <a:cubicBezTo>
                    <a:pt x="5" y="9"/>
                    <a:pt x="4" y="11"/>
                    <a:pt x="3" y="11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6"/>
                    <a:pt x="8" y="0"/>
                    <a:pt x="9" y="0"/>
                  </a:cubicBezTo>
                  <a:cubicBezTo>
                    <a:pt x="11" y="0"/>
                    <a:pt x="13" y="2"/>
                    <a:pt x="16" y="2"/>
                  </a:cubicBezTo>
                  <a:cubicBezTo>
                    <a:pt x="16" y="3"/>
                    <a:pt x="16" y="5"/>
                    <a:pt x="17" y="5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10"/>
                    <a:pt x="19" y="11"/>
                  </a:cubicBezTo>
                  <a:cubicBezTo>
                    <a:pt x="18" y="11"/>
                    <a:pt x="17" y="11"/>
                    <a:pt x="17" y="11"/>
                  </a:cubicBezTo>
                  <a:cubicBezTo>
                    <a:pt x="16" y="16"/>
                    <a:pt x="13" y="25"/>
                    <a:pt x="9" y="25"/>
                  </a:cubicBezTo>
                  <a:cubicBezTo>
                    <a:pt x="8" y="25"/>
                    <a:pt x="8" y="23"/>
                    <a:pt x="8" y="2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6" y="24"/>
                    <a:pt x="4" y="20"/>
                    <a:pt x="4" y="19"/>
                  </a:cubicBezTo>
                  <a:cubicBezTo>
                    <a:pt x="4" y="19"/>
                    <a:pt x="7" y="15"/>
                    <a:pt x="7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7" name="Freeform 53">
              <a:extLst>
                <a:ext uri="{FF2B5EF4-FFF2-40B4-BE49-F238E27FC236}">
                  <a16:creationId xmlns:a16="http://schemas.microsoft.com/office/drawing/2014/main" id="{3A1D865E-232B-4AA7-9A6A-5C7E105755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3898" y="3804051"/>
              <a:ext cx="55840" cy="41554"/>
            </a:xfrm>
            <a:custGeom>
              <a:avLst/>
              <a:gdLst>
                <a:gd name="T0" fmla="*/ 15 w 22"/>
                <a:gd name="T1" fmla="*/ 10 h 16"/>
                <a:gd name="T2" fmla="*/ 11 w 22"/>
                <a:gd name="T3" fmla="*/ 8 h 16"/>
                <a:gd name="T4" fmla="*/ 4 w 22"/>
                <a:gd name="T5" fmla="*/ 16 h 16"/>
                <a:gd name="T6" fmla="*/ 3 w 22"/>
                <a:gd name="T7" fmla="*/ 11 h 16"/>
                <a:gd name="T8" fmla="*/ 0 w 22"/>
                <a:gd name="T9" fmla="*/ 8 h 16"/>
                <a:gd name="T10" fmla="*/ 6 w 22"/>
                <a:gd name="T11" fmla="*/ 4 h 16"/>
                <a:gd name="T12" fmla="*/ 15 w 22"/>
                <a:gd name="T13" fmla="*/ 0 h 16"/>
                <a:gd name="T14" fmla="*/ 15 w 22"/>
                <a:gd name="T15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16">
                  <a:moveTo>
                    <a:pt x="15" y="10"/>
                  </a:moveTo>
                  <a:cubicBezTo>
                    <a:pt x="13" y="10"/>
                    <a:pt x="12" y="9"/>
                    <a:pt x="11" y="8"/>
                  </a:cubicBezTo>
                  <a:cubicBezTo>
                    <a:pt x="9" y="11"/>
                    <a:pt x="8" y="16"/>
                    <a:pt x="4" y="16"/>
                  </a:cubicBezTo>
                  <a:cubicBezTo>
                    <a:pt x="3" y="16"/>
                    <a:pt x="2" y="13"/>
                    <a:pt x="3" y="11"/>
                  </a:cubicBezTo>
                  <a:cubicBezTo>
                    <a:pt x="1" y="10"/>
                    <a:pt x="0" y="10"/>
                    <a:pt x="0" y="8"/>
                  </a:cubicBezTo>
                  <a:cubicBezTo>
                    <a:pt x="0" y="8"/>
                    <a:pt x="6" y="4"/>
                    <a:pt x="6" y="4"/>
                  </a:cubicBezTo>
                  <a:cubicBezTo>
                    <a:pt x="11" y="5"/>
                    <a:pt x="11" y="0"/>
                    <a:pt x="15" y="0"/>
                  </a:cubicBezTo>
                  <a:cubicBezTo>
                    <a:pt x="22" y="0"/>
                    <a:pt x="18" y="10"/>
                    <a:pt x="15" y="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8" name="Freeform 64">
              <a:extLst>
                <a:ext uri="{FF2B5EF4-FFF2-40B4-BE49-F238E27FC236}">
                  <a16:creationId xmlns:a16="http://schemas.microsoft.com/office/drawing/2014/main" id="{F92ED21A-5D7F-478F-ABCF-062F3CCA3F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2172" y="3293738"/>
              <a:ext cx="1318566" cy="836294"/>
            </a:xfrm>
            <a:custGeom>
              <a:avLst/>
              <a:gdLst>
                <a:gd name="T0" fmla="*/ 381 w 500"/>
                <a:gd name="T1" fmla="*/ 200 h 317"/>
                <a:gd name="T2" fmla="*/ 373 w 500"/>
                <a:gd name="T3" fmla="*/ 188 h 317"/>
                <a:gd name="T4" fmla="*/ 399 w 500"/>
                <a:gd name="T5" fmla="*/ 167 h 317"/>
                <a:gd name="T6" fmla="*/ 383 w 500"/>
                <a:gd name="T7" fmla="*/ 161 h 317"/>
                <a:gd name="T8" fmla="*/ 371 w 500"/>
                <a:gd name="T9" fmla="*/ 167 h 317"/>
                <a:gd name="T10" fmla="*/ 359 w 500"/>
                <a:gd name="T11" fmla="*/ 154 h 317"/>
                <a:gd name="T12" fmla="*/ 384 w 500"/>
                <a:gd name="T13" fmla="*/ 136 h 317"/>
                <a:gd name="T14" fmla="*/ 394 w 500"/>
                <a:gd name="T15" fmla="*/ 138 h 317"/>
                <a:gd name="T16" fmla="*/ 412 w 500"/>
                <a:gd name="T17" fmla="*/ 141 h 317"/>
                <a:gd name="T18" fmla="*/ 422 w 500"/>
                <a:gd name="T19" fmla="*/ 151 h 317"/>
                <a:gd name="T20" fmla="*/ 421 w 500"/>
                <a:gd name="T21" fmla="*/ 162 h 317"/>
                <a:gd name="T22" fmla="*/ 433 w 500"/>
                <a:gd name="T23" fmla="*/ 166 h 317"/>
                <a:gd name="T24" fmla="*/ 428 w 500"/>
                <a:gd name="T25" fmla="*/ 173 h 317"/>
                <a:gd name="T26" fmla="*/ 433 w 500"/>
                <a:gd name="T27" fmla="*/ 180 h 317"/>
                <a:gd name="T28" fmla="*/ 432 w 500"/>
                <a:gd name="T29" fmla="*/ 189 h 317"/>
                <a:gd name="T30" fmla="*/ 434 w 500"/>
                <a:gd name="T31" fmla="*/ 193 h 317"/>
                <a:gd name="T32" fmla="*/ 449 w 500"/>
                <a:gd name="T33" fmla="*/ 187 h 317"/>
                <a:gd name="T34" fmla="*/ 444 w 500"/>
                <a:gd name="T35" fmla="*/ 152 h 317"/>
                <a:gd name="T36" fmla="*/ 448 w 500"/>
                <a:gd name="T37" fmla="*/ 137 h 317"/>
                <a:gd name="T38" fmla="*/ 469 w 500"/>
                <a:gd name="T39" fmla="*/ 112 h 317"/>
                <a:gd name="T40" fmla="*/ 485 w 500"/>
                <a:gd name="T41" fmla="*/ 87 h 317"/>
                <a:gd name="T42" fmla="*/ 500 w 500"/>
                <a:gd name="T43" fmla="*/ 54 h 317"/>
                <a:gd name="T44" fmla="*/ 462 w 500"/>
                <a:gd name="T45" fmla="*/ 48 h 317"/>
                <a:gd name="T46" fmla="*/ 406 w 500"/>
                <a:gd name="T47" fmla="*/ 0 h 317"/>
                <a:gd name="T48" fmla="*/ 298 w 500"/>
                <a:gd name="T49" fmla="*/ 45 h 317"/>
                <a:gd name="T50" fmla="*/ 231 w 500"/>
                <a:gd name="T51" fmla="*/ 22 h 317"/>
                <a:gd name="T52" fmla="*/ 185 w 500"/>
                <a:gd name="T53" fmla="*/ 36 h 317"/>
                <a:gd name="T54" fmla="*/ 142 w 500"/>
                <a:gd name="T55" fmla="*/ 35 h 317"/>
                <a:gd name="T56" fmla="*/ 80 w 500"/>
                <a:gd name="T57" fmla="*/ 71 h 317"/>
                <a:gd name="T58" fmla="*/ 11 w 500"/>
                <a:gd name="T59" fmla="*/ 135 h 317"/>
                <a:gd name="T60" fmla="*/ 10 w 500"/>
                <a:gd name="T61" fmla="*/ 164 h 317"/>
                <a:gd name="T62" fmla="*/ 16 w 500"/>
                <a:gd name="T63" fmla="*/ 170 h 317"/>
                <a:gd name="T64" fmla="*/ 33 w 500"/>
                <a:gd name="T65" fmla="*/ 183 h 317"/>
                <a:gd name="T66" fmla="*/ 54 w 500"/>
                <a:gd name="T67" fmla="*/ 186 h 317"/>
                <a:gd name="T68" fmla="*/ 47 w 500"/>
                <a:gd name="T69" fmla="*/ 207 h 317"/>
                <a:gd name="T70" fmla="*/ 41 w 500"/>
                <a:gd name="T71" fmla="*/ 213 h 317"/>
                <a:gd name="T72" fmla="*/ 47 w 500"/>
                <a:gd name="T73" fmla="*/ 223 h 317"/>
                <a:gd name="T74" fmla="*/ 72 w 500"/>
                <a:gd name="T75" fmla="*/ 233 h 317"/>
                <a:gd name="T76" fmla="*/ 86 w 500"/>
                <a:gd name="T77" fmla="*/ 243 h 317"/>
                <a:gd name="T78" fmla="*/ 104 w 500"/>
                <a:gd name="T79" fmla="*/ 251 h 317"/>
                <a:gd name="T80" fmla="*/ 121 w 500"/>
                <a:gd name="T81" fmla="*/ 249 h 317"/>
                <a:gd name="T82" fmla="*/ 136 w 500"/>
                <a:gd name="T83" fmla="*/ 248 h 317"/>
                <a:gd name="T84" fmla="*/ 166 w 500"/>
                <a:gd name="T85" fmla="*/ 243 h 317"/>
                <a:gd name="T86" fmla="*/ 179 w 500"/>
                <a:gd name="T87" fmla="*/ 239 h 317"/>
                <a:gd name="T88" fmla="*/ 183 w 500"/>
                <a:gd name="T89" fmla="*/ 236 h 317"/>
                <a:gd name="T90" fmla="*/ 205 w 500"/>
                <a:gd name="T91" fmla="*/ 261 h 317"/>
                <a:gd name="T92" fmla="*/ 199 w 500"/>
                <a:gd name="T93" fmla="*/ 286 h 317"/>
                <a:gd name="T94" fmla="*/ 211 w 500"/>
                <a:gd name="T95" fmla="*/ 293 h 317"/>
                <a:gd name="T96" fmla="*/ 225 w 500"/>
                <a:gd name="T97" fmla="*/ 305 h 317"/>
                <a:gd name="T98" fmla="*/ 228 w 500"/>
                <a:gd name="T99" fmla="*/ 308 h 317"/>
                <a:gd name="T100" fmla="*/ 230 w 500"/>
                <a:gd name="T101" fmla="*/ 298 h 317"/>
                <a:gd name="T102" fmla="*/ 247 w 500"/>
                <a:gd name="T103" fmla="*/ 296 h 317"/>
                <a:gd name="T104" fmla="*/ 270 w 500"/>
                <a:gd name="T105" fmla="*/ 295 h 317"/>
                <a:gd name="T106" fmla="*/ 280 w 500"/>
                <a:gd name="T107" fmla="*/ 306 h 317"/>
                <a:gd name="T108" fmla="*/ 296 w 500"/>
                <a:gd name="T109" fmla="*/ 317 h 317"/>
                <a:gd name="T110" fmla="*/ 309 w 500"/>
                <a:gd name="T111" fmla="*/ 307 h 317"/>
                <a:gd name="T112" fmla="*/ 327 w 500"/>
                <a:gd name="T113" fmla="*/ 296 h 317"/>
                <a:gd name="T114" fmla="*/ 359 w 500"/>
                <a:gd name="T115" fmla="*/ 286 h 317"/>
                <a:gd name="T116" fmla="*/ 375 w 500"/>
                <a:gd name="T117" fmla="*/ 265 h 317"/>
                <a:gd name="T118" fmla="*/ 393 w 500"/>
                <a:gd name="T119" fmla="*/ 231 h 317"/>
                <a:gd name="T120" fmla="*/ 381 w 500"/>
                <a:gd name="T121" fmla="*/ 20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0" h="317">
                  <a:moveTo>
                    <a:pt x="381" y="200"/>
                  </a:moveTo>
                  <a:cubicBezTo>
                    <a:pt x="381" y="200"/>
                    <a:pt x="381" y="200"/>
                    <a:pt x="381" y="200"/>
                  </a:cubicBezTo>
                  <a:cubicBezTo>
                    <a:pt x="381" y="200"/>
                    <a:pt x="381" y="196"/>
                    <a:pt x="381" y="195"/>
                  </a:cubicBezTo>
                  <a:cubicBezTo>
                    <a:pt x="378" y="194"/>
                    <a:pt x="373" y="192"/>
                    <a:pt x="373" y="188"/>
                  </a:cubicBezTo>
                  <a:cubicBezTo>
                    <a:pt x="373" y="184"/>
                    <a:pt x="378" y="184"/>
                    <a:pt x="379" y="180"/>
                  </a:cubicBezTo>
                  <a:cubicBezTo>
                    <a:pt x="381" y="173"/>
                    <a:pt x="394" y="173"/>
                    <a:pt x="399" y="167"/>
                  </a:cubicBezTo>
                  <a:cubicBezTo>
                    <a:pt x="397" y="164"/>
                    <a:pt x="393" y="167"/>
                    <a:pt x="389" y="164"/>
                  </a:cubicBezTo>
                  <a:cubicBezTo>
                    <a:pt x="387" y="163"/>
                    <a:pt x="386" y="161"/>
                    <a:pt x="383" y="161"/>
                  </a:cubicBezTo>
                  <a:cubicBezTo>
                    <a:pt x="380" y="161"/>
                    <a:pt x="380" y="167"/>
                    <a:pt x="379" y="167"/>
                  </a:cubicBezTo>
                  <a:cubicBezTo>
                    <a:pt x="376" y="167"/>
                    <a:pt x="373" y="168"/>
                    <a:pt x="371" y="167"/>
                  </a:cubicBezTo>
                  <a:cubicBezTo>
                    <a:pt x="368" y="164"/>
                    <a:pt x="369" y="161"/>
                    <a:pt x="365" y="159"/>
                  </a:cubicBezTo>
                  <a:cubicBezTo>
                    <a:pt x="364" y="158"/>
                    <a:pt x="359" y="157"/>
                    <a:pt x="359" y="154"/>
                  </a:cubicBezTo>
                  <a:cubicBezTo>
                    <a:pt x="359" y="148"/>
                    <a:pt x="368" y="150"/>
                    <a:pt x="372" y="147"/>
                  </a:cubicBezTo>
                  <a:cubicBezTo>
                    <a:pt x="375" y="144"/>
                    <a:pt x="382" y="140"/>
                    <a:pt x="384" y="136"/>
                  </a:cubicBezTo>
                  <a:cubicBezTo>
                    <a:pt x="385" y="136"/>
                    <a:pt x="386" y="133"/>
                    <a:pt x="389" y="133"/>
                  </a:cubicBezTo>
                  <a:cubicBezTo>
                    <a:pt x="391" y="133"/>
                    <a:pt x="394" y="136"/>
                    <a:pt x="394" y="138"/>
                  </a:cubicBezTo>
                  <a:cubicBezTo>
                    <a:pt x="394" y="143"/>
                    <a:pt x="389" y="145"/>
                    <a:pt x="389" y="150"/>
                  </a:cubicBezTo>
                  <a:cubicBezTo>
                    <a:pt x="397" y="150"/>
                    <a:pt x="403" y="141"/>
                    <a:pt x="412" y="141"/>
                  </a:cubicBezTo>
                  <a:cubicBezTo>
                    <a:pt x="416" y="141"/>
                    <a:pt x="417" y="144"/>
                    <a:pt x="422" y="144"/>
                  </a:cubicBezTo>
                  <a:cubicBezTo>
                    <a:pt x="420" y="147"/>
                    <a:pt x="422" y="147"/>
                    <a:pt x="422" y="151"/>
                  </a:cubicBezTo>
                  <a:cubicBezTo>
                    <a:pt x="422" y="154"/>
                    <a:pt x="418" y="153"/>
                    <a:pt x="418" y="157"/>
                  </a:cubicBezTo>
                  <a:cubicBezTo>
                    <a:pt x="418" y="158"/>
                    <a:pt x="419" y="162"/>
                    <a:pt x="421" y="162"/>
                  </a:cubicBezTo>
                  <a:cubicBezTo>
                    <a:pt x="422" y="162"/>
                    <a:pt x="423" y="160"/>
                    <a:pt x="425" y="160"/>
                  </a:cubicBezTo>
                  <a:cubicBezTo>
                    <a:pt x="429" y="160"/>
                    <a:pt x="433" y="163"/>
                    <a:pt x="433" y="166"/>
                  </a:cubicBezTo>
                  <a:cubicBezTo>
                    <a:pt x="433" y="168"/>
                    <a:pt x="431" y="170"/>
                    <a:pt x="428" y="170"/>
                  </a:cubicBezTo>
                  <a:cubicBezTo>
                    <a:pt x="428" y="173"/>
                    <a:pt x="428" y="173"/>
                    <a:pt x="428" y="173"/>
                  </a:cubicBezTo>
                  <a:cubicBezTo>
                    <a:pt x="429" y="173"/>
                    <a:pt x="430" y="174"/>
                    <a:pt x="431" y="175"/>
                  </a:cubicBezTo>
                  <a:cubicBezTo>
                    <a:pt x="431" y="176"/>
                    <a:pt x="433" y="178"/>
                    <a:pt x="433" y="180"/>
                  </a:cubicBezTo>
                  <a:cubicBezTo>
                    <a:pt x="433" y="180"/>
                    <a:pt x="430" y="184"/>
                    <a:pt x="430" y="186"/>
                  </a:cubicBezTo>
                  <a:cubicBezTo>
                    <a:pt x="430" y="187"/>
                    <a:pt x="430" y="189"/>
                    <a:pt x="432" y="189"/>
                  </a:cubicBezTo>
                  <a:cubicBezTo>
                    <a:pt x="431" y="190"/>
                    <a:pt x="430" y="191"/>
                    <a:pt x="430" y="193"/>
                  </a:cubicBezTo>
                  <a:cubicBezTo>
                    <a:pt x="434" y="193"/>
                    <a:pt x="434" y="193"/>
                    <a:pt x="434" y="193"/>
                  </a:cubicBezTo>
                  <a:cubicBezTo>
                    <a:pt x="436" y="191"/>
                    <a:pt x="436" y="191"/>
                    <a:pt x="440" y="190"/>
                  </a:cubicBezTo>
                  <a:cubicBezTo>
                    <a:pt x="440" y="188"/>
                    <a:pt x="447" y="187"/>
                    <a:pt x="449" y="187"/>
                  </a:cubicBezTo>
                  <a:cubicBezTo>
                    <a:pt x="453" y="186"/>
                    <a:pt x="455" y="182"/>
                    <a:pt x="455" y="176"/>
                  </a:cubicBezTo>
                  <a:cubicBezTo>
                    <a:pt x="455" y="165"/>
                    <a:pt x="450" y="158"/>
                    <a:pt x="444" y="152"/>
                  </a:cubicBezTo>
                  <a:cubicBezTo>
                    <a:pt x="441" y="149"/>
                    <a:pt x="439" y="147"/>
                    <a:pt x="439" y="142"/>
                  </a:cubicBezTo>
                  <a:cubicBezTo>
                    <a:pt x="443" y="142"/>
                    <a:pt x="445" y="140"/>
                    <a:pt x="448" y="137"/>
                  </a:cubicBezTo>
                  <a:cubicBezTo>
                    <a:pt x="450" y="135"/>
                    <a:pt x="455" y="132"/>
                    <a:pt x="456" y="130"/>
                  </a:cubicBezTo>
                  <a:cubicBezTo>
                    <a:pt x="460" y="122"/>
                    <a:pt x="462" y="118"/>
                    <a:pt x="469" y="112"/>
                  </a:cubicBezTo>
                  <a:cubicBezTo>
                    <a:pt x="469" y="112"/>
                    <a:pt x="480" y="100"/>
                    <a:pt x="470" y="94"/>
                  </a:cubicBezTo>
                  <a:cubicBezTo>
                    <a:pt x="467" y="91"/>
                    <a:pt x="478" y="90"/>
                    <a:pt x="485" y="87"/>
                  </a:cubicBezTo>
                  <a:cubicBezTo>
                    <a:pt x="492" y="82"/>
                    <a:pt x="494" y="67"/>
                    <a:pt x="500" y="61"/>
                  </a:cubicBezTo>
                  <a:cubicBezTo>
                    <a:pt x="500" y="54"/>
                    <a:pt x="500" y="54"/>
                    <a:pt x="500" y="54"/>
                  </a:cubicBezTo>
                  <a:cubicBezTo>
                    <a:pt x="489" y="54"/>
                    <a:pt x="487" y="62"/>
                    <a:pt x="478" y="62"/>
                  </a:cubicBezTo>
                  <a:cubicBezTo>
                    <a:pt x="469" y="62"/>
                    <a:pt x="465" y="52"/>
                    <a:pt x="462" y="48"/>
                  </a:cubicBezTo>
                  <a:cubicBezTo>
                    <a:pt x="457" y="43"/>
                    <a:pt x="444" y="42"/>
                    <a:pt x="440" y="36"/>
                  </a:cubicBezTo>
                  <a:cubicBezTo>
                    <a:pt x="430" y="21"/>
                    <a:pt x="431" y="0"/>
                    <a:pt x="406" y="0"/>
                  </a:cubicBezTo>
                  <a:cubicBezTo>
                    <a:pt x="370" y="0"/>
                    <a:pt x="383" y="48"/>
                    <a:pt x="356" y="38"/>
                  </a:cubicBezTo>
                  <a:cubicBezTo>
                    <a:pt x="335" y="30"/>
                    <a:pt x="314" y="45"/>
                    <a:pt x="298" y="45"/>
                  </a:cubicBezTo>
                  <a:cubicBezTo>
                    <a:pt x="280" y="45"/>
                    <a:pt x="274" y="31"/>
                    <a:pt x="257" y="31"/>
                  </a:cubicBezTo>
                  <a:cubicBezTo>
                    <a:pt x="249" y="31"/>
                    <a:pt x="237" y="41"/>
                    <a:pt x="231" y="22"/>
                  </a:cubicBezTo>
                  <a:cubicBezTo>
                    <a:pt x="229" y="18"/>
                    <a:pt x="212" y="15"/>
                    <a:pt x="206" y="15"/>
                  </a:cubicBezTo>
                  <a:cubicBezTo>
                    <a:pt x="197" y="15"/>
                    <a:pt x="201" y="36"/>
                    <a:pt x="185" y="36"/>
                  </a:cubicBezTo>
                  <a:cubicBezTo>
                    <a:pt x="173" y="36"/>
                    <a:pt x="161" y="28"/>
                    <a:pt x="153" y="28"/>
                  </a:cubicBezTo>
                  <a:cubicBezTo>
                    <a:pt x="149" y="28"/>
                    <a:pt x="144" y="34"/>
                    <a:pt x="142" y="35"/>
                  </a:cubicBezTo>
                  <a:cubicBezTo>
                    <a:pt x="128" y="43"/>
                    <a:pt x="110" y="43"/>
                    <a:pt x="99" y="54"/>
                  </a:cubicBezTo>
                  <a:cubicBezTo>
                    <a:pt x="94" y="58"/>
                    <a:pt x="103" y="74"/>
                    <a:pt x="80" y="71"/>
                  </a:cubicBezTo>
                  <a:cubicBezTo>
                    <a:pt x="71" y="70"/>
                    <a:pt x="70" y="87"/>
                    <a:pt x="56" y="89"/>
                  </a:cubicBezTo>
                  <a:cubicBezTo>
                    <a:pt x="56" y="122"/>
                    <a:pt x="38" y="135"/>
                    <a:pt x="11" y="135"/>
                  </a:cubicBezTo>
                  <a:cubicBezTo>
                    <a:pt x="7" y="135"/>
                    <a:pt x="1" y="148"/>
                    <a:pt x="0" y="154"/>
                  </a:cubicBezTo>
                  <a:cubicBezTo>
                    <a:pt x="7" y="156"/>
                    <a:pt x="9" y="157"/>
                    <a:pt x="10" y="164"/>
                  </a:cubicBezTo>
                  <a:cubicBezTo>
                    <a:pt x="9" y="165"/>
                    <a:pt x="9" y="165"/>
                    <a:pt x="9" y="165"/>
                  </a:cubicBezTo>
                  <a:cubicBezTo>
                    <a:pt x="9" y="170"/>
                    <a:pt x="12" y="169"/>
                    <a:pt x="16" y="170"/>
                  </a:cubicBezTo>
                  <a:cubicBezTo>
                    <a:pt x="20" y="171"/>
                    <a:pt x="18" y="175"/>
                    <a:pt x="20" y="177"/>
                  </a:cubicBezTo>
                  <a:cubicBezTo>
                    <a:pt x="24" y="181"/>
                    <a:pt x="27" y="181"/>
                    <a:pt x="33" y="183"/>
                  </a:cubicBezTo>
                  <a:cubicBezTo>
                    <a:pt x="38" y="182"/>
                    <a:pt x="40" y="178"/>
                    <a:pt x="45" y="178"/>
                  </a:cubicBezTo>
                  <a:cubicBezTo>
                    <a:pt x="47" y="178"/>
                    <a:pt x="54" y="183"/>
                    <a:pt x="54" y="186"/>
                  </a:cubicBezTo>
                  <a:cubicBezTo>
                    <a:pt x="54" y="193"/>
                    <a:pt x="43" y="192"/>
                    <a:pt x="43" y="200"/>
                  </a:cubicBezTo>
                  <a:cubicBezTo>
                    <a:pt x="43" y="203"/>
                    <a:pt x="47" y="204"/>
                    <a:pt x="47" y="207"/>
                  </a:cubicBezTo>
                  <a:cubicBezTo>
                    <a:pt x="47" y="211"/>
                    <a:pt x="44" y="210"/>
                    <a:pt x="41" y="210"/>
                  </a:cubicBezTo>
                  <a:cubicBezTo>
                    <a:pt x="41" y="213"/>
                    <a:pt x="41" y="213"/>
                    <a:pt x="41" y="213"/>
                  </a:cubicBezTo>
                  <a:cubicBezTo>
                    <a:pt x="42" y="216"/>
                    <a:pt x="41" y="218"/>
                    <a:pt x="42" y="222"/>
                  </a:cubicBezTo>
                  <a:cubicBezTo>
                    <a:pt x="43" y="223"/>
                    <a:pt x="46" y="223"/>
                    <a:pt x="47" y="223"/>
                  </a:cubicBezTo>
                  <a:cubicBezTo>
                    <a:pt x="52" y="225"/>
                    <a:pt x="54" y="229"/>
                    <a:pt x="59" y="230"/>
                  </a:cubicBezTo>
                  <a:cubicBezTo>
                    <a:pt x="65" y="231"/>
                    <a:pt x="68" y="230"/>
                    <a:pt x="72" y="233"/>
                  </a:cubicBezTo>
                  <a:cubicBezTo>
                    <a:pt x="75" y="237"/>
                    <a:pt x="78" y="235"/>
                    <a:pt x="82" y="237"/>
                  </a:cubicBezTo>
                  <a:cubicBezTo>
                    <a:pt x="85" y="239"/>
                    <a:pt x="85" y="241"/>
                    <a:pt x="86" y="243"/>
                  </a:cubicBezTo>
                  <a:cubicBezTo>
                    <a:pt x="87" y="245"/>
                    <a:pt x="89" y="243"/>
                    <a:pt x="90" y="244"/>
                  </a:cubicBezTo>
                  <a:cubicBezTo>
                    <a:pt x="95" y="246"/>
                    <a:pt x="97" y="251"/>
                    <a:pt x="104" y="251"/>
                  </a:cubicBezTo>
                  <a:cubicBezTo>
                    <a:pt x="108" y="251"/>
                    <a:pt x="112" y="251"/>
                    <a:pt x="116" y="251"/>
                  </a:cubicBezTo>
                  <a:cubicBezTo>
                    <a:pt x="119" y="251"/>
                    <a:pt x="119" y="249"/>
                    <a:pt x="121" y="249"/>
                  </a:cubicBezTo>
                  <a:cubicBezTo>
                    <a:pt x="123" y="249"/>
                    <a:pt x="124" y="254"/>
                    <a:pt x="124" y="256"/>
                  </a:cubicBezTo>
                  <a:cubicBezTo>
                    <a:pt x="128" y="254"/>
                    <a:pt x="129" y="248"/>
                    <a:pt x="136" y="248"/>
                  </a:cubicBezTo>
                  <a:cubicBezTo>
                    <a:pt x="143" y="248"/>
                    <a:pt x="145" y="252"/>
                    <a:pt x="150" y="252"/>
                  </a:cubicBezTo>
                  <a:cubicBezTo>
                    <a:pt x="154" y="252"/>
                    <a:pt x="164" y="244"/>
                    <a:pt x="166" y="243"/>
                  </a:cubicBezTo>
                  <a:cubicBezTo>
                    <a:pt x="168" y="241"/>
                    <a:pt x="168" y="240"/>
                    <a:pt x="169" y="239"/>
                  </a:cubicBezTo>
                  <a:cubicBezTo>
                    <a:pt x="172" y="237"/>
                    <a:pt x="175" y="240"/>
                    <a:pt x="179" y="239"/>
                  </a:cubicBezTo>
                  <a:cubicBezTo>
                    <a:pt x="181" y="236"/>
                    <a:pt x="181" y="236"/>
                    <a:pt x="181" y="236"/>
                  </a:cubicBezTo>
                  <a:cubicBezTo>
                    <a:pt x="183" y="236"/>
                    <a:pt x="183" y="236"/>
                    <a:pt x="183" y="236"/>
                  </a:cubicBezTo>
                  <a:cubicBezTo>
                    <a:pt x="185" y="246"/>
                    <a:pt x="191" y="245"/>
                    <a:pt x="199" y="248"/>
                  </a:cubicBezTo>
                  <a:cubicBezTo>
                    <a:pt x="201" y="253"/>
                    <a:pt x="205" y="255"/>
                    <a:pt x="205" y="261"/>
                  </a:cubicBezTo>
                  <a:cubicBezTo>
                    <a:pt x="205" y="272"/>
                    <a:pt x="198" y="272"/>
                    <a:pt x="198" y="283"/>
                  </a:cubicBezTo>
                  <a:cubicBezTo>
                    <a:pt x="198" y="284"/>
                    <a:pt x="198" y="286"/>
                    <a:pt x="199" y="286"/>
                  </a:cubicBezTo>
                  <a:cubicBezTo>
                    <a:pt x="201" y="286"/>
                    <a:pt x="203" y="285"/>
                    <a:pt x="205" y="285"/>
                  </a:cubicBezTo>
                  <a:cubicBezTo>
                    <a:pt x="207" y="285"/>
                    <a:pt x="208" y="293"/>
                    <a:pt x="211" y="293"/>
                  </a:cubicBezTo>
                  <a:cubicBezTo>
                    <a:pt x="211" y="299"/>
                    <a:pt x="214" y="305"/>
                    <a:pt x="220" y="305"/>
                  </a:cubicBezTo>
                  <a:cubicBezTo>
                    <a:pt x="222" y="305"/>
                    <a:pt x="223" y="305"/>
                    <a:pt x="225" y="305"/>
                  </a:cubicBezTo>
                  <a:cubicBezTo>
                    <a:pt x="226" y="305"/>
                    <a:pt x="226" y="305"/>
                    <a:pt x="226" y="305"/>
                  </a:cubicBezTo>
                  <a:cubicBezTo>
                    <a:pt x="226" y="307"/>
                    <a:pt x="228" y="308"/>
                    <a:pt x="228" y="308"/>
                  </a:cubicBezTo>
                  <a:cubicBezTo>
                    <a:pt x="229" y="308"/>
                    <a:pt x="230" y="306"/>
                    <a:pt x="230" y="305"/>
                  </a:cubicBezTo>
                  <a:cubicBezTo>
                    <a:pt x="230" y="302"/>
                    <a:pt x="230" y="301"/>
                    <a:pt x="230" y="298"/>
                  </a:cubicBezTo>
                  <a:cubicBezTo>
                    <a:pt x="230" y="298"/>
                    <a:pt x="236" y="296"/>
                    <a:pt x="237" y="296"/>
                  </a:cubicBezTo>
                  <a:cubicBezTo>
                    <a:pt x="247" y="296"/>
                    <a:pt x="247" y="296"/>
                    <a:pt x="247" y="296"/>
                  </a:cubicBezTo>
                  <a:cubicBezTo>
                    <a:pt x="251" y="298"/>
                    <a:pt x="254" y="292"/>
                    <a:pt x="258" y="292"/>
                  </a:cubicBezTo>
                  <a:cubicBezTo>
                    <a:pt x="263" y="292"/>
                    <a:pt x="265" y="295"/>
                    <a:pt x="270" y="295"/>
                  </a:cubicBezTo>
                  <a:cubicBezTo>
                    <a:pt x="270" y="303"/>
                    <a:pt x="276" y="305"/>
                    <a:pt x="280" y="306"/>
                  </a:cubicBezTo>
                  <a:cubicBezTo>
                    <a:pt x="280" y="306"/>
                    <a:pt x="280" y="306"/>
                    <a:pt x="280" y="306"/>
                  </a:cubicBezTo>
                  <a:cubicBezTo>
                    <a:pt x="285" y="309"/>
                    <a:pt x="289" y="307"/>
                    <a:pt x="294" y="310"/>
                  </a:cubicBezTo>
                  <a:cubicBezTo>
                    <a:pt x="294" y="311"/>
                    <a:pt x="293" y="317"/>
                    <a:pt x="296" y="317"/>
                  </a:cubicBezTo>
                  <a:cubicBezTo>
                    <a:pt x="299" y="317"/>
                    <a:pt x="297" y="313"/>
                    <a:pt x="299" y="311"/>
                  </a:cubicBezTo>
                  <a:cubicBezTo>
                    <a:pt x="301" y="309"/>
                    <a:pt x="307" y="308"/>
                    <a:pt x="309" y="307"/>
                  </a:cubicBezTo>
                  <a:cubicBezTo>
                    <a:pt x="315" y="304"/>
                    <a:pt x="320" y="305"/>
                    <a:pt x="324" y="302"/>
                  </a:cubicBezTo>
                  <a:cubicBezTo>
                    <a:pt x="324" y="302"/>
                    <a:pt x="327" y="296"/>
                    <a:pt x="327" y="296"/>
                  </a:cubicBezTo>
                  <a:cubicBezTo>
                    <a:pt x="330" y="296"/>
                    <a:pt x="331" y="299"/>
                    <a:pt x="334" y="299"/>
                  </a:cubicBezTo>
                  <a:cubicBezTo>
                    <a:pt x="348" y="299"/>
                    <a:pt x="351" y="291"/>
                    <a:pt x="359" y="286"/>
                  </a:cubicBezTo>
                  <a:cubicBezTo>
                    <a:pt x="361" y="285"/>
                    <a:pt x="362" y="284"/>
                    <a:pt x="363" y="281"/>
                  </a:cubicBezTo>
                  <a:cubicBezTo>
                    <a:pt x="370" y="281"/>
                    <a:pt x="372" y="270"/>
                    <a:pt x="375" y="265"/>
                  </a:cubicBezTo>
                  <a:cubicBezTo>
                    <a:pt x="376" y="261"/>
                    <a:pt x="384" y="250"/>
                    <a:pt x="388" y="249"/>
                  </a:cubicBezTo>
                  <a:cubicBezTo>
                    <a:pt x="388" y="243"/>
                    <a:pt x="393" y="240"/>
                    <a:pt x="393" y="231"/>
                  </a:cubicBezTo>
                  <a:cubicBezTo>
                    <a:pt x="393" y="219"/>
                    <a:pt x="390" y="215"/>
                    <a:pt x="385" y="207"/>
                  </a:cubicBezTo>
                  <a:cubicBezTo>
                    <a:pt x="384" y="205"/>
                    <a:pt x="384" y="202"/>
                    <a:pt x="381" y="20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9" name="Freeform 101">
              <a:extLst>
                <a:ext uri="{FF2B5EF4-FFF2-40B4-BE49-F238E27FC236}">
                  <a16:creationId xmlns:a16="http://schemas.microsoft.com/office/drawing/2014/main" id="{47B0F5C5-071B-4F9E-8C09-3413FD086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3964" y="3422215"/>
              <a:ext cx="1274532" cy="626998"/>
            </a:xfrm>
            <a:custGeom>
              <a:avLst/>
              <a:gdLst>
                <a:gd name="T0" fmla="*/ 353 w 472"/>
                <a:gd name="T1" fmla="*/ 186 h 232"/>
                <a:gd name="T2" fmla="*/ 361 w 472"/>
                <a:gd name="T3" fmla="*/ 207 h 232"/>
                <a:gd name="T4" fmla="*/ 365 w 472"/>
                <a:gd name="T5" fmla="*/ 220 h 232"/>
                <a:gd name="T6" fmla="*/ 353 w 472"/>
                <a:gd name="T7" fmla="*/ 225 h 232"/>
                <a:gd name="T8" fmla="*/ 330 w 472"/>
                <a:gd name="T9" fmla="*/ 187 h 232"/>
                <a:gd name="T10" fmla="*/ 309 w 472"/>
                <a:gd name="T11" fmla="*/ 184 h 232"/>
                <a:gd name="T12" fmla="*/ 299 w 472"/>
                <a:gd name="T13" fmla="*/ 184 h 232"/>
                <a:gd name="T14" fmla="*/ 288 w 472"/>
                <a:gd name="T15" fmla="*/ 187 h 232"/>
                <a:gd name="T16" fmla="*/ 268 w 472"/>
                <a:gd name="T17" fmla="*/ 190 h 232"/>
                <a:gd name="T18" fmla="*/ 256 w 472"/>
                <a:gd name="T19" fmla="*/ 190 h 232"/>
                <a:gd name="T20" fmla="*/ 232 w 472"/>
                <a:gd name="T21" fmla="*/ 202 h 232"/>
                <a:gd name="T22" fmla="*/ 223 w 472"/>
                <a:gd name="T23" fmla="*/ 223 h 232"/>
                <a:gd name="T24" fmla="*/ 183 w 472"/>
                <a:gd name="T25" fmla="*/ 189 h 232"/>
                <a:gd name="T26" fmla="*/ 160 w 472"/>
                <a:gd name="T27" fmla="*/ 183 h 232"/>
                <a:gd name="T28" fmla="*/ 134 w 472"/>
                <a:gd name="T29" fmla="*/ 171 h 232"/>
                <a:gd name="T30" fmla="*/ 111 w 472"/>
                <a:gd name="T31" fmla="*/ 174 h 232"/>
                <a:gd name="T32" fmla="*/ 62 w 472"/>
                <a:gd name="T33" fmla="*/ 164 h 232"/>
                <a:gd name="T34" fmla="*/ 30 w 472"/>
                <a:gd name="T35" fmla="*/ 139 h 232"/>
                <a:gd name="T36" fmla="*/ 2 w 472"/>
                <a:gd name="T37" fmla="*/ 92 h 232"/>
                <a:gd name="T38" fmla="*/ 2 w 472"/>
                <a:gd name="T39" fmla="*/ 62 h 232"/>
                <a:gd name="T40" fmla="*/ 0 w 472"/>
                <a:gd name="T41" fmla="*/ 15 h 232"/>
                <a:gd name="T42" fmla="*/ 13 w 472"/>
                <a:gd name="T43" fmla="*/ 18 h 232"/>
                <a:gd name="T44" fmla="*/ 13 w 472"/>
                <a:gd name="T45" fmla="*/ 4 h 232"/>
                <a:gd name="T46" fmla="*/ 243 w 472"/>
                <a:gd name="T47" fmla="*/ 0 h 232"/>
                <a:gd name="T48" fmla="*/ 264 w 472"/>
                <a:gd name="T49" fmla="*/ 7 h 232"/>
                <a:gd name="T50" fmla="*/ 266 w 472"/>
                <a:gd name="T51" fmla="*/ 30 h 232"/>
                <a:gd name="T52" fmla="*/ 275 w 472"/>
                <a:gd name="T53" fmla="*/ 27 h 232"/>
                <a:gd name="T54" fmla="*/ 287 w 472"/>
                <a:gd name="T55" fmla="*/ 27 h 232"/>
                <a:gd name="T56" fmla="*/ 297 w 472"/>
                <a:gd name="T57" fmla="*/ 27 h 232"/>
                <a:gd name="T58" fmla="*/ 307 w 472"/>
                <a:gd name="T59" fmla="*/ 31 h 232"/>
                <a:gd name="T60" fmla="*/ 332 w 472"/>
                <a:gd name="T61" fmla="*/ 32 h 232"/>
                <a:gd name="T62" fmla="*/ 319 w 472"/>
                <a:gd name="T63" fmla="*/ 35 h 232"/>
                <a:gd name="T64" fmla="*/ 307 w 472"/>
                <a:gd name="T65" fmla="*/ 45 h 232"/>
                <a:gd name="T66" fmla="*/ 307 w 472"/>
                <a:gd name="T67" fmla="*/ 79 h 232"/>
                <a:gd name="T68" fmla="*/ 312 w 472"/>
                <a:gd name="T69" fmla="*/ 58 h 232"/>
                <a:gd name="T70" fmla="*/ 326 w 472"/>
                <a:gd name="T71" fmla="*/ 38 h 232"/>
                <a:gd name="T72" fmla="*/ 336 w 472"/>
                <a:gd name="T73" fmla="*/ 57 h 232"/>
                <a:gd name="T74" fmla="*/ 345 w 472"/>
                <a:gd name="T75" fmla="*/ 64 h 232"/>
                <a:gd name="T76" fmla="*/ 343 w 472"/>
                <a:gd name="T77" fmla="*/ 81 h 232"/>
                <a:gd name="T78" fmla="*/ 367 w 472"/>
                <a:gd name="T79" fmla="*/ 64 h 232"/>
                <a:gd name="T80" fmla="*/ 397 w 472"/>
                <a:gd name="T81" fmla="*/ 55 h 232"/>
                <a:gd name="T82" fmla="*/ 425 w 472"/>
                <a:gd name="T83" fmla="*/ 42 h 232"/>
                <a:gd name="T84" fmla="*/ 439 w 472"/>
                <a:gd name="T85" fmla="*/ 41 h 232"/>
                <a:gd name="T86" fmla="*/ 455 w 472"/>
                <a:gd name="T87" fmla="*/ 19 h 232"/>
                <a:gd name="T88" fmla="*/ 472 w 472"/>
                <a:gd name="T89" fmla="*/ 48 h 232"/>
                <a:gd name="T90" fmla="*/ 456 w 472"/>
                <a:gd name="T91" fmla="*/ 52 h 232"/>
                <a:gd name="T92" fmla="*/ 443 w 472"/>
                <a:gd name="T93" fmla="*/ 74 h 232"/>
                <a:gd name="T94" fmla="*/ 449 w 472"/>
                <a:gd name="T95" fmla="*/ 77 h 232"/>
                <a:gd name="T96" fmla="*/ 440 w 472"/>
                <a:gd name="T97" fmla="*/ 80 h 232"/>
                <a:gd name="T98" fmla="*/ 421 w 472"/>
                <a:gd name="T99" fmla="*/ 86 h 232"/>
                <a:gd name="T100" fmla="*/ 418 w 472"/>
                <a:gd name="T101" fmla="*/ 87 h 232"/>
                <a:gd name="T102" fmla="*/ 413 w 472"/>
                <a:gd name="T103" fmla="*/ 89 h 232"/>
                <a:gd name="T104" fmla="*/ 408 w 472"/>
                <a:gd name="T105" fmla="*/ 105 h 232"/>
                <a:gd name="T106" fmla="*/ 405 w 472"/>
                <a:gd name="T107" fmla="*/ 104 h 232"/>
                <a:gd name="T108" fmla="*/ 400 w 472"/>
                <a:gd name="T109" fmla="*/ 121 h 232"/>
                <a:gd name="T110" fmla="*/ 399 w 472"/>
                <a:gd name="T111" fmla="*/ 116 h 232"/>
                <a:gd name="T112" fmla="*/ 396 w 472"/>
                <a:gd name="T113" fmla="*/ 111 h 232"/>
                <a:gd name="T114" fmla="*/ 397 w 472"/>
                <a:gd name="T115" fmla="*/ 125 h 232"/>
                <a:gd name="T116" fmla="*/ 399 w 472"/>
                <a:gd name="T117" fmla="*/ 128 h 232"/>
                <a:gd name="T118" fmla="*/ 399 w 472"/>
                <a:gd name="T119" fmla="*/ 134 h 232"/>
                <a:gd name="T120" fmla="*/ 395 w 472"/>
                <a:gd name="T121" fmla="*/ 139 h 232"/>
                <a:gd name="T122" fmla="*/ 395 w 472"/>
                <a:gd name="T123" fmla="*/ 144 h 232"/>
                <a:gd name="T124" fmla="*/ 383 w 472"/>
                <a:gd name="T125" fmla="*/ 15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72" h="232">
                  <a:moveTo>
                    <a:pt x="384" y="152"/>
                  </a:moveTo>
                  <a:cubicBezTo>
                    <a:pt x="370" y="160"/>
                    <a:pt x="353" y="165"/>
                    <a:pt x="353" y="186"/>
                  </a:cubicBezTo>
                  <a:cubicBezTo>
                    <a:pt x="353" y="195"/>
                    <a:pt x="361" y="198"/>
                    <a:pt x="361" y="207"/>
                  </a:cubicBezTo>
                  <a:cubicBezTo>
                    <a:pt x="361" y="207"/>
                    <a:pt x="361" y="207"/>
                    <a:pt x="361" y="207"/>
                  </a:cubicBezTo>
                  <a:cubicBezTo>
                    <a:pt x="361" y="209"/>
                    <a:pt x="361" y="209"/>
                    <a:pt x="361" y="209"/>
                  </a:cubicBezTo>
                  <a:cubicBezTo>
                    <a:pt x="362" y="212"/>
                    <a:pt x="365" y="215"/>
                    <a:pt x="365" y="220"/>
                  </a:cubicBezTo>
                  <a:cubicBezTo>
                    <a:pt x="365" y="226"/>
                    <a:pt x="363" y="232"/>
                    <a:pt x="358" y="232"/>
                  </a:cubicBezTo>
                  <a:cubicBezTo>
                    <a:pt x="354" y="232"/>
                    <a:pt x="354" y="227"/>
                    <a:pt x="353" y="225"/>
                  </a:cubicBezTo>
                  <a:cubicBezTo>
                    <a:pt x="349" y="220"/>
                    <a:pt x="346" y="219"/>
                    <a:pt x="344" y="214"/>
                  </a:cubicBezTo>
                  <a:cubicBezTo>
                    <a:pt x="339" y="205"/>
                    <a:pt x="343" y="187"/>
                    <a:pt x="330" y="187"/>
                  </a:cubicBezTo>
                  <a:cubicBezTo>
                    <a:pt x="328" y="187"/>
                    <a:pt x="326" y="191"/>
                    <a:pt x="324" y="191"/>
                  </a:cubicBezTo>
                  <a:cubicBezTo>
                    <a:pt x="319" y="191"/>
                    <a:pt x="316" y="184"/>
                    <a:pt x="309" y="184"/>
                  </a:cubicBezTo>
                  <a:cubicBezTo>
                    <a:pt x="305" y="184"/>
                    <a:pt x="304" y="187"/>
                    <a:pt x="301" y="187"/>
                  </a:cubicBezTo>
                  <a:cubicBezTo>
                    <a:pt x="301" y="187"/>
                    <a:pt x="299" y="185"/>
                    <a:pt x="299" y="184"/>
                  </a:cubicBezTo>
                  <a:cubicBezTo>
                    <a:pt x="295" y="186"/>
                    <a:pt x="289" y="185"/>
                    <a:pt x="284" y="187"/>
                  </a:cubicBezTo>
                  <a:cubicBezTo>
                    <a:pt x="287" y="188"/>
                    <a:pt x="286" y="188"/>
                    <a:pt x="288" y="187"/>
                  </a:cubicBezTo>
                  <a:cubicBezTo>
                    <a:pt x="288" y="191"/>
                    <a:pt x="285" y="194"/>
                    <a:pt x="289" y="196"/>
                  </a:cubicBezTo>
                  <a:cubicBezTo>
                    <a:pt x="281" y="200"/>
                    <a:pt x="274" y="190"/>
                    <a:pt x="268" y="190"/>
                  </a:cubicBezTo>
                  <a:cubicBezTo>
                    <a:pt x="266" y="190"/>
                    <a:pt x="265" y="192"/>
                    <a:pt x="264" y="192"/>
                  </a:cubicBezTo>
                  <a:cubicBezTo>
                    <a:pt x="260" y="192"/>
                    <a:pt x="259" y="190"/>
                    <a:pt x="256" y="190"/>
                  </a:cubicBezTo>
                  <a:cubicBezTo>
                    <a:pt x="247" y="190"/>
                    <a:pt x="243" y="197"/>
                    <a:pt x="240" y="200"/>
                  </a:cubicBezTo>
                  <a:cubicBezTo>
                    <a:pt x="237" y="203"/>
                    <a:pt x="235" y="201"/>
                    <a:pt x="232" y="202"/>
                  </a:cubicBezTo>
                  <a:cubicBezTo>
                    <a:pt x="226" y="204"/>
                    <a:pt x="222" y="212"/>
                    <a:pt x="222" y="220"/>
                  </a:cubicBezTo>
                  <a:cubicBezTo>
                    <a:pt x="222" y="221"/>
                    <a:pt x="223" y="222"/>
                    <a:pt x="223" y="223"/>
                  </a:cubicBezTo>
                  <a:cubicBezTo>
                    <a:pt x="219" y="223"/>
                    <a:pt x="211" y="221"/>
                    <a:pt x="209" y="219"/>
                  </a:cubicBezTo>
                  <a:cubicBezTo>
                    <a:pt x="200" y="210"/>
                    <a:pt x="200" y="189"/>
                    <a:pt x="183" y="189"/>
                  </a:cubicBezTo>
                  <a:cubicBezTo>
                    <a:pt x="177" y="189"/>
                    <a:pt x="179" y="197"/>
                    <a:pt x="173" y="197"/>
                  </a:cubicBezTo>
                  <a:cubicBezTo>
                    <a:pt x="167" y="197"/>
                    <a:pt x="163" y="187"/>
                    <a:pt x="160" y="183"/>
                  </a:cubicBezTo>
                  <a:cubicBezTo>
                    <a:pt x="155" y="175"/>
                    <a:pt x="150" y="174"/>
                    <a:pt x="140" y="171"/>
                  </a:cubicBezTo>
                  <a:cubicBezTo>
                    <a:pt x="134" y="171"/>
                    <a:pt x="134" y="171"/>
                    <a:pt x="134" y="171"/>
                  </a:cubicBezTo>
                  <a:cubicBezTo>
                    <a:pt x="134" y="174"/>
                    <a:pt x="134" y="174"/>
                    <a:pt x="134" y="174"/>
                  </a:cubicBezTo>
                  <a:cubicBezTo>
                    <a:pt x="111" y="174"/>
                    <a:pt x="111" y="174"/>
                    <a:pt x="111" y="174"/>
                  </a:cubicBezTo>
                  <a:cubicBezTo>
                    <a:pt x="80" y="164"/>
                    <a:pt x="80" y="164"/>
                    <a:pt x="80" y="164"/>
                  </a:cubicBezTo>
                  <a:cubicBezTo>
                    <a:pt x="62" y="164"/>
                    <a:pt x="62" y="164"/>
                    <a:pt x="62" y="164"/>
                  </a:cubicBezTo>
                  <a:cubicBezTo>
                    <a:pt x="58" y="156"/>
                    <a:pt x="43" y="150"/>
                    <a:pt x="33" y="146"/>
                  </a:cubicBezTo>
                  <a:cubicBezTo>
                    <a:pt x="30" y="145"/>
                    <a:pt x="31" y="142"/>
                    <a:pt x="30" y="139"/>
                  </a:cubicBezTo>
                  <a:cubicBezTo>
                    <a:pt x="26" y="129"/>
                    <a:pt x="18" y="126"/>
                    <a:pt x="20" y="114"/>
                  </a:cubicBezTo>
                  <a:cubicBezTo>
                    <a:pt x="14" y="113"/>
                    <a:pt x="7" y="101"/>
                    <a:pt x="2" y="92"/>
                  </a:cubicBezTo>
                  <a:cubicBezTo>
                    <a:pt x="1" y="90"/>
                    <a:pt x="4" y="88"/>
                    <a:pt x="5" y="87"/>
                  </a:cubicBezTo>
                  <a:cubicBezTo>
                    <a:pt x="2" y="80"/>
                    <a:pt x="5" y="70"/>
                    <a:pt x="2" y="62"/>
                  </a:cubicBezTo>
                  <a:cubicBezTo>
                    <a:pt x="0" y="56"/>
                    <a:pt x="7" y="39"/>
                    <a:pt x="7" y="30"/>
                  </a:cubicBezTo>
                  <a:cubicBezTo>
                    <a:pt x="7" y="24"/>
                    <a:pt x="0" y="21"/>
                    <a:pt x="0" y="15"/>
                  </a:cubicBezTo>
                  <a:cubicBezTo>
                    <a:pt x="0" y="13"/>
                    <a:pt x="3" y="13"/>
                    <a:pt x="4" y="13"/>
                  </a:cubicBezTo>
                  <a:cubicBezTo>
                    <a:pt x="9" y="13"/>
                    <a:pt x="11" y="15"/>
                    <a:pt x="13" y="18"/>
                  </a:cubicBezTo>
                  <a:cubicBezTo>
                    <a:pt x="14" y="16"/>
                    <a:pt x="17" y="13"/>
                    <a:pt x="17" y="10"/>
                  </a:cubicBezTo>
                  <a:cubicBezTo>
                    <a:pt x="17" y="7"/>
                    <a:pt x="14" y="7"/>
                    <a:pt x="13" y="4"/>
                  </a:cubicBezTo>
                  <a:cubicBezTo>
                    <a:pt x="243" y="4"/>
                    <a:pt x="243" y="4"/>
                    <a:pt x="243" y="4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6" y="3"/>
                    <a:pt x="246" y="5"/>
                    <a:pt x="250" y="7"/>
                  </a:cubicBezTo>
                  <a:cubicBezTo>
                    <a:pt x="264" y="7"/>
                    <a:pt x="264" y="7"/>
                    <a:pt x="264" y="7"/>
                  </a:cubicBezTo>
                  <a:cubicBezTo>
                    <a:pt x="270" y="13"/>
                    <a:pt x="277" y="13"/>
                    <a:pt x="288" y="13"/>
                  </a:cubicBezTo>
                  <a:cubicBezTo>
                    <a:pt x="280" y="18"/>
                    <a:pt x="272" y="21"/>
                    <a:pt x="266" y="30"/>
                  </a:cubicBezTo>
                  <a:cubicBezTo>
                    <a:pt x="270" y="30"/>
                    <a:pt x="270" y="30"/>
                    <a:pt x="270" y="30"/>
                  </a:cubicBezTo>
                  <a:cubicBezTo>
                    <a:pt x="272" y="29"/>
                    <a:pt x="273" y="28"/>
                    <a:pt x="275" y="27"/>
                  </a:cubicBezTo>
                  <a:cubicBezTo>
                    <a:pt x="276" y="30"/>
                    <a:pt x="277" y="30"/>
                    <a:pt x="279" y="30"/>
                  </a:cubicBezTo>
                  <a:cubicBezTo>
                    <a:pt x="284" y="30"/>
                    <a:pt x="285" y="27"/>
                    <a:pt x="287" y="27"/>
                  </a:cubicBezTo>
                  <a:cubicBezTo>
                    <a:pt x="290" y="27"/>
                    <a:pt x="295" y="21"/>
                    <a:pt x="300" y="20"/>
                  </a:cubicBezTo>
                  <a:cubicBezTo>
                    <a:pt x="300" y="24"/>
                    <a:pt x="298" y="25"/>
                    <a:pt x="297" y="27"/>
                  </a:cubicBezTo>
                  <a:cubicBezTo>
                    <a:pt x="302" y="27"/>
                    <a:pt x="302" y="27"/>
                    <a:pt x="302" y="27"/>
                  </a:cubicBezTo>
                  <a:cubicBezTo>
                    <a:pt x="303" y="30"/>
                    <a:pt x="305" y="31"/>
                    <a:pt x="307" y="31"/>
                  </a:cubicBezTo>
                  <a:cubicBezTo>
                    <a:pt x="311" y="31"/>
                    <a:pt x="312" y="28"/>
                    <a:pt x="315" y="28"/>
                  </a:cubicBezTo>
                  <a:cubicBezTo>
                    <a:pt x="322" y="28"/>
                    <a:pt x="326" y="32"/>
                    <a:pt x="332" y="32"/>
                  </a:cubicBezTo>
                  <a:cubicBezTo>
                    <a:pt x="332" y="35"/>
                    <a:pt x="332" y="35"/>
                    <a:pt x="332" y="35"/>
                  </a:cubicBezTo>
                  <a:cubicBezTo>
                    <a:pt x="327" y="37"/>
                    <a:pt x="321" y="35"/>
                    <a:pt x="319" y="35"/>
                  </a:cubicBezTo>
                  <a:cubicBezTo>
                    <a:pt x="312" y="35"/>
                    <a:pt x="301" y="43"/>
                    <a:pt x="300" y="49"/>
                  </a:cubicBezTo>
                  <a:cubicBezTo>
                    <a:pt x="303" y="47"/>
                    <a:pt x="304" y="45"/>
                    <a:pt x="307" y="45"/>
                  </a:cubicBezTo>
                  <a:cubicBezTo>
                    <a:pt x="302" y="51"/>
                    <a:pt x="300" y="66"/>
                    <a:pt x="300" y="73"/>
                  </a:cubicBezTo>
                  <a:cubicBezTo>
                    <a:pt x="300" y="77"/>
                    <a:pt x="303" y="79"/>
                    <a:pt x="307" y="79"/>
                  </a:cubicBezTo>
                  <a:cubicBezTo>
                    <a:pt x="311" y="79"/>
                    <a:pt x="312" y="71"/>
                    <a:pt x="312" y="67"/>
                  </a:cubicBezTo>
                  <a:cubicBezTo>
                    <a:pt x="312" y="63"/>
                    <a:pt x="312" y="58"/>
                    <a:pt x="312" y="58"/>
                  </a:cubicBezTo>
                  <a:cubicBezTo>
                    <a:pt x="312" y="54"/>
                    <a:pt x="312" y="45"/>
                    <a:pt x="315" y="45"/>
                  </a:cubicBezTo>
                  <a:cubicBezTo>
                    <a:pt x="326" y="44"/>
                    <a:pt x="321" y="38"/>
                    <a:pt x="326" y="38"/>
                  </a:cubicBezTo>
                  <a:cubicBezTo>
                    <a:pt x="328" y="38"/>
                    <a:pt x="339" y="43"/>
                    <a:pt x="339" y="46"/>
                  </a:cubicBezTo>
                  <a:cubicBezTo>
                    <a:pt x="339" y="50"/>
                    <a:pt x="336" y="53"/>
                    <a:pt x="336" y="57"/>
                  </a:cubicBezTo>
                  <a:cubicBezTo>
                    <a:pt x="339" y="57"/>
                    <a:pt x="339" y="56"/>
                    <a:pt x="341" y="55"/>
                  </a:cubicBezTo>
                  <a:cubicBezTo>
                    <a:pt x="343" y="59"/>
                    <a:pt x="343" y="61"/>
                    <a:pt x="345" y="64"/>
                  </a:cubicBezTo>
                  <a:cubicBezTo>
                    <a:pt x="342" y="67"/>
                    <a:pt x="339" y="69"/>
                    <a:pt x="339" y="73"/>
                  </a:cubicBezTo>
                  <a:cubicBezTo>
                    <a:pt x="339" y="76"/>
                    <a:pt x="340" y="81"/>
                    <a:pt x="343" y="81"/>
                  </a:cubicBezTo>
                  <a:cubicBezTo>
                    <a:pt x="351" y="81"/>
                    <a:pt x="364" y="73"/>
                    <a:pt x="370" y="71"/>
                  </a:cubicBezTo>
                  <a:cubicBezTo>
                    <a:pt x="369" y="68"/>
                    <a:pt x="368" y="65"/>
                    <a:pt x="367" y="64"/>
                  </a:cubicBezTo>
                  <a:cubicBezTo>
                    <a:pt x="369" y="64"/>
                    <a:pt x="369" y="63"/>
                    <a:pt x="370" y="63"/>
                  </a:cubicBezTo>
                  <a:cubicBezTo>
                    <a:pt x="379" y="63"/>
                    <a:pt x="397" y="66"/>
                    <a:pt x="397" y="55"/>
                  </a:cubicBezTo>
                  <a:cubicBezTo>
                    <a:pt x="398" y="55"/>
                    <a:pt x="408" y="45"/>
                    <a:pt x="410" y="43"/>
                  </a:cubicBezTo>
                  <a:cubicBezTo>
                    <a:pt x="411" y="42"/>
                    <a:pt x="418" y="42"/>
                    <a:pt x="425" y="42"/>
                  </a:cubicBezTo>
                  <a:cubicBezTo>
                    <a:pt x="427" y="42"/>
                    <a:pt x="429" y="42"/>
                    <a:pt x="432" y="42"/>
                  </a:cubicBezTo>
                  <a:cubicBezTo>
                    <a:pt x="435" y="42"/>
                    <a:pt x="437" y="42"/>
                    <a:pt x="439" y="41"/>
                  </a:cubicBezTo>
                  <a:cubicBezTo>
                    <a:pt x="442" y="41"/>
                    <a:pt x="441" y="40"/>
                    <a:pt x="442" y="39"/>
                  </a:cubicBezTo>
                  <a:cubicBezTo>
                    <a:pt x="448" y="33"/>
                    <a:pt x="447" y="24"/>
                    <a:pt x="455" y="19"/>
                  </a:cubicBezTo>
                  <a:cubicBezTo>
                    <a:pt x="458" y="23"/>
                    <a:pt x="464" y="17"/>
                    <a:pt x="466" y="21"/>
                  </a:cubicBezTo>
                  <a:cubicBezTo>
                    <a:pt x="470" y="29"/>
                    <a:pt x="467" y="41"/>
                    <a:pt x="472" y="48"/>
                  </a:cubicBezTo>
                  <a:cubicBezTo>
                    <a:pt x="470" y="51"/>
                    <a:pt x="467" y="52"/>
                    <a:pt x="463" y="52"/>
                  </a:cubicBezTo>
                  <a:cubicBezTo>
                    <a:pt x="460" y="52"/>
                    <a:pt x="459" y="51"/>
                    <a:pt x="456" y="52"/>
                  </a:cubicBezTo>
                  <a:cubicBezTo>
                    <a:pt x="452" y="57"/>
                    <a:pt x="442" y="60"/>
                    <a:pt x="442" y="71"/>
                  </a:cubicBezTo>
                  <a:cubicBezTo>
                    <a:pt x="442" y="72"/>
                    <a:pt x="442" y="73"/>
                    <a:pt x="443" y="74"/>
                  </a:cubicBezTo>
                  <a:cubicBezTo>
                    <a:pt x="443" y="75"/>
                    <a:pt x="444" y="79"/>
                    <a:pt x="446" y="79"/>
                  </a:cubicBezTo>
                  <a:cubicBezTo>
                    <a:pt x="447" y="79"/>
                    <a:pt x="449" y="77"/>
                    <a:pt x="449" y="77"/>
                  </a:cubicBezTo>
                  <a:cubicBezTo>
                    <a:pt x="449" y="79"/>
                    <a:pt x="449" y="79"/>
                    <a:pt x="449" y="79"/>
                  </a:cubicBezTo>
                  <a:cubicBezTo>
                    <a:pt x="446" y="80"/>
                    <a:pt x="441" y="81"/>
                    <a:pt x="440" y="80"/>
                  </a:cubicBezTo>
                  <a:cubicBezTo>
                    <a:pt x="434" y="84"/>
                    <a:pt x="424" y="82"/>
                    <a:pt x="419" y="86"/>
                  </a:cubicBezTo>
                  <a:cubicBezTo>
                    <a:pt x="421" y="86"/>
                    <a:pt x="421" y="86"/>
                    <a:pt x="421" y="86"/>
                  </a:cubicBezTo>
                  <a:cubicBezTo>
                    <a:pt x="424" y="86"/>
                    <a:pt x="427" y="85"/>
                    <a:pt x="429" y="86"/>
                  </a:cubicBezTo>
                  <a:cubicBezTo>
                    <a:pt x="425" y="87"/>
                    <a:pt x="422" y="87"/>
                    <a:pt x="418" y="87"/>
                  </a:cubicBezTo>
                  <a:cubicBezTo>
                    <a:pt x="417" y="87"/>
                    <a:pt x="416" y="87"/>
                    <a:pt x="415" y="87"/>
                  </a:cubicBezTo>
                  <a:cubicBezTo>
                    <a:pt x="414" y="87"/>
                    <a:pt x="413" y="88"/>
                    <a:pt x="413" y="89"/>
                  </a:cubicBezTo>
                  <a:cubicBezTo>
                    <a:pt x="413" y="91"/>
                    <a:pt x="416" y="93"/>
                    <a:pt x="416" y="93"/>
                  </a:cubicBezTo>
                  <a:cubicBezTo>
                    <a:pt x="415" y="95"/>
                    <a:pt x="410" y="105"/>
                    <a:pt x="408" y="105"/>
                  </a:cubicBezTo>
                  <a:cubicBezTo>
                    <a:pt x="407" y="105"/>
                    <a:pt x="407" y="103"/>
                    <a:pt x="406" y="103"/>
                  </a:cubicBezTo>
                  <a:cubicBezTo>
                    <a:pt x="405" y="104"/>
                    <a:pt x="405" y="104"/>
                    <a:pt x="405" y="104"/>
                  </a:cubicBezTo>
                  <a:cubicBezTo>
                    <a:pt x="405" y="106"/>
                    <a:pt x="407" y="107"/>
                    <a:pt x="407" y="110"/>
                  </a:cubicBezTo>
                  <a:cubicBezTo>
                    <a:pt x="407" y="111"/>
                    <a:pt x="401" y="121"/>
                    <a:pt x="400" y="121"/>
                  </a:cubicBezTo>
                  <a:cubicBezTo>
                    <a:pt x="400" y="121"/>
                    <a:pt x="399" y="120"/>
                    <a:pt x="399" y="120"/>
                  </a:cubicBezTo>
                  <a:cubicBezTo>
                    <a:pt x="399" y="118"/>
                    <a:pt x="399" y="118"/>
                    <a:pt x="399" y="116"/>
                  </a:cubicBezTo>
                  <a:cubicBezTo>
                    <a:pt x="399" y="114"/>
                    <a:pt x="397" y="110"/>
                    <a:pt x="396" y="107"/>
                  </a:cubicBezTo>
                  <a:cubicBezTo>
                    <a:pt x="396" y="108"/>
                    <a:pt x="396" y="111"/>
                    <a:pt x="396" y="111"/>
                  </a:cubicBezTo>
                  <a:cubicBezTo>
                    <a:pt x="396" y="113"/>
                    <a:pt x="397" y="118"/>
                    <a:pt x="397" y="121"/>
                  </a:cubicBezTo>
                  <a:cubicBezTo>
                    <a:pt x="397" y="124"/>
                    <a:pt x="396" y="123"/>
                    <a:pt x="397" y="125"/>
                  </a:cubicBezTo>
                  <a:cubicBezTo>
                    <a:pt x="398" y="125"/>
                    <a:pt x="399" y="125"/>
                    <a:pt x="399" y="125"/>
                  </a:cubicBezTo>
                  <a:cubicBezTo>
                    <a:pt x="399" y="126"/>
                    <a:pt x="399" y="127"/>
                    <a:pt x="399" y="128"/>
                  </a:cubicBezTo>
                  <a:cubicBezTo>
                    <a:pt x="399" y="130"/>
                    <a:pt x="397" y="131"/>
                    <a:pt x="396" y="131"/>
                  </a:cubicBezTo>
                  <a:cubicBezTo>
                    <a:pt x="397" y="133"/>
                    <a:pt x="398" y="134"/>
                    <a:pt x="399" y="134"/>
                  </a:cubicBezTo>
                  <a:cubicBezTo>
                    <a:pt x="399" y="137"/>
                    <a:pt x="398" y="137"/>
                    <a:pt x="395" y="137"/>
                  </a:cubicBezTo>
                  <a:cubicBezTo>
                    <a:pt x="395" y="139"/>
                    <a:pt x="395" y="139"/>
                    <a:pt x="395" y="139"/>
                  </a:cubicBezTo>
                  <a:cubicBezTo>
                    <a:pt x="398" y="141"/>
                    <a:pt x="398" y="141"/>
                    <a:pt x="398" y="141"/>
                  </a:cubicBezTo>
                  <a:cubicBezTo>
                    <a:pt x="398" y="142"/>
                    <a:pt x="397" y="144"/>
                    <a:pt x="395" y="144"/>
                  </a:cubicBezTo>
                  <a:cubicBezTo>
                    <a:pt x="392" y="145"/>
                    <a:pt x="390" y="147"/>
                    <a:pt x="388" y="148"/>
                  </a:cubicBezTo>
                  <a:cubicBezTo>
                    <a:pt x="384" y="149"/>
                    <a:pt x="385" y="150"/>
                    <a:pt x="383" y="151"/>
                  </a:cubicBezTo>
                  <a:lnTo>
                    <a:pt x="384" y="15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70" name="Freeform 103">
              <a:extLst>
                <a:ext uri="{FF2B5EF4-FFF2-40B4-BE49-F238E27FC236}">
                  <a16:creationId xmlns:a16="http://schemas.microsoft.com/office/drawing/2014/main" id="{3B3D3409-057D-4D42-9DE3-9C9515F769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400" y="2736608"/>
              <a:ext cx="781751" cy="570082"/>
            </a:xfrm>
            <a:custGeom>
              <a:avLst/>
              <a:gdLst>
                <a:gd name="T0" fmla="*/ 218 w 305"/>
                <a:gd name="T1" fmla="*/ 148 h 222"/>
                <a:gd name="T2" fmla="*/ 248 w 305"/>
                <a:gd name="T3" fmla="*/ 163 h 222"/>
                <a:gd name="T4" fmla="*/ 261 w 305"/>
                <a:gd name="T5" fmla="*/ 155 h 222"/>
                <a:gd name="T6" fmla="*/ 285 w 305"/>
                <a:gd name="T7" fmla="*/ 182 h 222"/>
                <a:gd name="T8" fmla="*/ 298 w 305"/>
                <a:gd name="T9" fmla="*/ 196 h 222"/>
                <a:gd name="T10" fmla="*/ 301 w 305"/>
                <a:gd name="T11" fmla="*/ 212 h 222"/>
                <a:gd name="T12" fmla="*/ 286 w 305"/>
                <a:gd name="T13" fmla="*/ 203 h 222"/>
                <a:gd name="T14" fmla="*/ 278 w 305"/>
                <a:gd name="T15" fmla="*/ 195 h 222"/>
                <a:gd name="T16" fmla="*/ 277 w 305"/>
                <a:gd name="T17" fmla="*/ 186 h 222"/>
                <a:gd name="T18" fmla="*/ 269 w 305"/>
                <a:gd name="T19" fmla="*/ 186 h 222"/>
                <a:gd name="T20" fmla="*/ 268 w 305"/>
                <a:gd name="T21" fmla="*/ 175 h 222"/>
                <a:gd name="T22" fmla="*/ 254 w 305"/>
                <a:gd name="T23" fmla="*/ 169 h 222"/>
                <a:gd name="T24" fmla="*/ 236 w 305"/>
                <a:gd name="T25" fmla="*/ 163 h 222"/>
                <a:gd name="T26" fmla="*/ 195 w 305"/>
                <a:gd name="T27" fmla="*/ 153 h 222"/>
                <a:gd name="T28" fmla="*/ 156 w 305"/>
                <a:gd name="T29" fmla="*/ 143 h 222"/>
                <a:gd name="T30" fmla="*/ 130 w 305"/>
                <a:gd name="T31" fmla="*/ 163 h 222"/>
                <a:gd name="T32" fmla="*/ 129 w 305"/>
                <a:gd name="T33" fmla="*/ 159 h 222"/>
                <a:gd name="T34" fmla="*/ 142 w 305"/>
                <a:gd name="T35" fmla="*/ 142 h 222"/>
                <a:gd name="T36" fmla="*/ 139 w 305"/>
                <a:gd name="T37" fmla="*/ 139 h 222"/>
                <a:gd name="T38" fmla="*/ 113 w 305"/>
                <a:gd name="T39" fmla="*/ 168 h 222"/>
                <a:gd name="T40" fmla="*/ 93 w 305"/>
                <a:gd name="T41" fmla="*/ 187 h 222"/>
                <a:gd name="T42" fmla="*/ 51 w 305"/>
                <a:gd name="T43" fmla="*/ 209 h 222"/>
                <a:gd name="T44" fmla="*/ 37 w 305"/>
                <a:gd name="T45" fmla="*/ 213 h 222"/>
                <a:gd name="T46" fmla="*/ 60 w 305"/>
                <a:gd name="T47" fmla="*/ 199 h 222"/>
                <a:gd name="T48" fmla="*/ 96 w 305"/>
                <a:gd name="T49" fmla="*/ 166 h 222"/>
                <a:gd name="T50" fmla="*/ 81 w 305"/>
                <a:gd name="T51" fmla="*/ 170 h 222"/>
                <a:gd name="T52" fmla="*/ 72 w 305"/>
                <a:gd name="T53" fmla="*/ 173 h 222"/>
                <a:gd name="T54" fmla="*/ 57 w 305"/>
                <a:gd name="T55" fmla="*/ 169 h 222"/>
                <a:gd name="T56" fmla="*/ 50 w 305"/>
                <a:gd name="T57" fmla="*/ 171 h 222"/>
                <a:gd name="T58" fmla="*/ 47 w 305"/>
                <a:gd name="T59" fmla="*/ 158 h 222"/>
                <a:gd name="T60" fmla="*/ 39 w 305"/>
                <a:gd name="T61" fmla="*/ 159 h 222"/>
                <a:gd name="T62" fmla="*/ 24 w 305"/>
                <a:gd name="T63" fmla="*/ 145 h 222"/>
                <a:gd name="T64" fmla="*/ 34 w 305"/>
                <a:gd name="T65" fmla="*/ 117 h 222"/>
                <a:gd name="T66" fmla="*/ 51 w 305"/>
                <a:gd name="T67" fmla="*/ 98 h 222"/>
                <a:gd name="T68" fmla="*/ 55 w 305"/>
                <a:gd name="T69" fmla="*/ 94 h 222"/>
                <a:gd name="T70" fmla="*/ 39 w 305"/>
                <a:gd name="T71" fmla="*/ 99 h 222"/>
                <a:gd name="T72" fmla="*/ 12 w 305"/>
                <a:gd name="T73" fmla="*/ 97 h 222"/>
                <a:gd name="T74" fmla="*/ 9 w 305"/>
                <a:gd name="T75" fmla="*/ 86 h 222"/>
                <a:gd name="T76" fmla="*/ 26 w 305"/>
                <a:gd name="T77" fmla="*/ 69 h 222"/>
                <a:gd name="T78" fmla="*/ 42 w 305"/>
                <a:gd name="T79" fmla="*/ 75 h 222"/>
                <a:gd name="T80" fmla="*/ 32 w 305"/>
                <a:gd name="T81" fmla="*/ 61 h 222"/>
                <a:gd name="T82" fmla="*/ 9 w 305"/>
                <a:gd name="T83" fmla="*/ 44 h 222"/>
                <a:gd name="T84" fmla="*/ 29 w 305"/>
                <a:gd name="T85" fmla="*/ 36 h 222"/>
                <a:gd name="T86" fmla="*/ 76 w 305"/>
                <a:gd name="T87" fmla="*/ 8 h 222"/>
                <a:gd name="T88" fmla="*/ 97 w 305"/>
                <a:gd name="T89" fmla="*/ 4 h 222"/>
                <a:gd name="T90" fmla="*/ 102 w 305"/>
                <a:gd name="T91" fmla="*/ 4 h 222"/>
                <a:gd name="T92" fmla="*/ 123 w 305"/>
                <a:gd name="T93" fmla="*/ 7 h 222"/>
                <a:gd name="T94" fmla="*/ 154 w 305"/>
                <a:gd name="T95" fmla="*/ 13 h 222"/>
                <a:gd name="T96" fmla="*/ 199 w 305"/>
                <a:gd name="T97" fmla="*/ 18 h 222"/>
                <a:gd name="T98" fmla="*/ 218 w 305"/>
                <a:gd name="T99" fmla="*/ 23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05" h="222">
                  <a:moveTo>
                    <a:pt x="218" y="23"/>
                  </a:moveTo>
                  <a:cubicBezTo>
                    <a:pt x="218" y="148"/>
                    <a:pt x="218" y="148"/>
                    <a:pt x="218" y="148"/>
                  </a:cubicBezTo>
                  <a:cubicBezTo>
                    <a:pt x="221" y="151"/>
                    <a:pt x="230" y="146"/>
                    <a:pt x="233" y="152"/>
                  </a:cubicBezTo>
                  <a:cubicBezTo>
                    <a:pt x="236" y="156"/>
                    <a:pt x="242" y="163"/>
                    <a:pt x="248" y="163"/>
                  </a:cubicBezTo>
                  <a:cubicBezTo>
                    <a:pt x="252" y="163"/>
                    <a:pt x="252" y="157"/>
                    <a:pt x="256" y="156"/>
                  </a:cubicBezTo>
                  <a:cubicBezTo>
                    <a:pt x="257" y="156"/>
                    <a:pt x="259" y="156"/>
                    <a:pt x="261" y="155"/>
                  </a:cubicBezTo>
                  <a:cubicBezTo>
                    <a:pt x="270" y="163"/>
                    <a:pt x="274" y="166"/>
                    <a:pt x="282" y="178"/>
                  </a:cubicBezTo>
                  <a:cubicBezTo>
                    <a:pt x="282" y="179"/>
                    <a:pt x="284" y="179"/>
                    <a:pt x="285" y="182"/>
                  </a:cubicBezTo>
                  <a:cubicBezTo>
                    <a:pt x="286" y="185"/>
                    <a:pt x="288" y="190"/>
                    <a:pt x="291" y="193"/>
                  </a:cubicBezTo>
                  <a:cubicBezTo>
                    <a:pt x="293" y="195"/>
                    <a:pt x="296" y="194"/>
                    <a:pt x="298" y="196"/>
                  </a:cubicBezTo>
                  <a:cubicBezTo>
                    <a:pt x="301" y="199"/>
                    <a:pt x="305" y="200"/>
                    <a:pt x="305" y="206"/>
                  </a:cubicBezTo>
                  <a:cubicBezTo>
                    <a:pt x="305" y="209"/>
                    <a:pt x="301" y="210"/>
                    <a:pt x="301" y="212"/>
                  </a:cubicBezTo>
                  <a:cubicBezTo>
                    <a:pt x="300" y="212"/>
                    <a:pt x="300" y="212"/>
                    <a:pt x="299" y="212"/>
                  </a:cubicBezTo>
                  <a:cubicBezTo>
                    <a:pt x="294" y="212"/>
                    <a:pt x="286" y="207"/>
                    <a:pt x="286" y="203"/>
                  </a:cubicBezTo>
                  <a:cubicBezTo>
                    <a:pt x="286" y="201"/>
                    <a:pt x="286" y="202"/>
                    <a:pt x="286" y="199"/>
                  </a:cubicBezTo>
                  <a:cubicBezTo>
                    <a:pt x="286" y="195"/>
                    <a:pt x="283" y="195"/>
                    <a:pt x="278" y="195"/>
                  </a:cubicBezTo>
                  <a:cubicBezTo>
                    <a:pt x="274" y="195"/>
                    <a:pt x="273" y="192"/>
                    <a:pt x="273" y="191"/>
                  </a:cubicBezTo>
                  <a:cubicBezTo>
                    <a:pt x="273" y="188"/>
                    <a:pt x="277" y="188"/>
                    <a:pt x="277" y="186"/>
                  </a:cubicBezTo>
                  <a:cubicBezTo>
                    <a:pt x="277" y="184"/>
                    <a:pt x="277" y="183"/>
                    <a:pt x="277" y="182"/>
                  </a:cubicBezTo>
                  <a:cubicBezTo>
                    <a:pt x="272" y="182"/>
                    <a:pt x="273" y="186"/>
                    <a:pt x="269" y="186"/>
                  </a:cubicBezTo>
                  <a:cubicBezTo>
                    <a:pt x="268" y="186"/>
                    <a:pt x="265" y="183"/>
                    <a:pt x="265" y="181"/>
                  </a:cubicBezTo>
                  <a:cubicBezTo>
                    <a:pt x="265" y="178"/>
                    <a:pt x="267" y="177"/>
                    <a:pt x="268" y="175"/>
                  </a:cubicBezTo>
                  <a:cubicBezTo>
                    <a:pt x="266" y="174"/>
                    <a:pt x="264" y="171"/>
                    <a:pt x="263" y="173"/>
                  </a:cubicBezTo>
                  <a:cubicBezTo>
                    <a:pt x="258" y="173"/>
                    <a:pt x="256" y="171"/>
                    <a:pt x="254" y="169"/>
                  </a:cubicBezTo>
                  <a:cubicBezTo>
                    <a:pt x="253" y="171"/>
                    <a:pt x="252" y="174"/>
                    <a:pt x="250" y="174"/>
                  </a:cubicBezTo>
                  <a:cubicBezTo>
                    <a:pt x="244" y="174"/>
                    <a:pt x="240" y="166"/>
                    <a:pt x="236" y="163"/>
                  </a:cubicBezTo>
                  <a:cubicBezTo>
                    <a:pt x="229" y="158"/>
                    <a:pt x="219" y="158"/>
                    <a:pt x="210" y="153"/>
                  </a:cubicBezTo>
                  <a:cubicBezTo>
                    <a:pt x="195" y="153"/>
                    <a:pt x="195" y="153"/>
                    <a:pt x="195" y="153"/>
                  </a:cubicBezTo>
                  <a:cubicBezTo>
                    <a:pt x="185" y="150"/>
                    <a:pt x="173" y="149"/>
                    <a:pt x="168" y="139"/>
                  </a:cubicBezTo>
                  <a:cubicBezTo>
                    <a:pt x="164" y="140"/>
                    <a:pt x="158" y="142"/>
                    <a:pt x="156" y="143"/>
                  </a:cubicBezTo>
                  <a:cubicBezTo>
                    <a:pt x="157" y="145"/>
                    <a:pt x="157" y="146"/>
                    <a:pt x="159" y="147"/>
                  </a:cubicBezTo>
                  <a:cubicBezTo>
                    <a:pt x="155" y="153"/>
                    <a:pt x="137" y="163"/>
                    <a:pt x="130" y="163"/>
                  </a:cubicBezTo>
                  <a:cubicBezTo>
                    <a:pt x="129" y="163"/>
                    <a:pt x="127" y="162"/>
                    <a:pt x="127" y="161"/>
                  </a:cubicBezTo>
                  <a:cubicBezTo>
                    <a:pt x="127" y="160"/>
                    <a:pt x="129" y="159"/>
                    <a:pt x="129" y="159"/>
                  </a:cubicBezTo>
                  <a:cubicBezTo>
                    <a:pt x="128" y="157"/>
                    <a:pt x="129" y="157"/>
                    <a:pt x="129" y="156"/>
                  </a:cubicBezTo>
                  <a:cubicBezTo>
                    <a:pt x="129" y="149"/>
                    <a:pt x="133" y="144"/>
                    <a:pt x="142" y="142"/>
                  </a:cubicBezTo>
                  <a:cubicBezTo>
                    <a:pt x="142" y="141"/>
                    <a:pt x="142" y="140"/>
                    <a:pt x="142" y="139"/>
                  </a:cubicBezTo>
                  <a:cubicBezTo>
                    <a:pt x="140" y="139"/>
                    <a:pt x="140" y="139"/>
                    <a:pt x="139" y="139"/>
                  </a:cubicBezTo>
                  <a:cubicBezTo>
                    <a:pt x="132" y="139"/>
                    <a:pt x="113" y="155"/>
                    <a:pt x="113" y="164"/>
                  </a:cubicBezTo>
                  <a:cubicBezTo>
                    <a:pt x="113" y="166"/>
                    <a:pt x="113" y="167"/>
                    <a:pt x="113" y="168"/>
                  </a:cubicBezTo>
                  <a:cubicBezTo>
                    <a:pt x="113" y="175"/>
                    <a:pt x="107" y="177"/>
                    <a:pt x="100" y="180"/>
                  </a:cubicBezTo>
                  <a:cubicBezTo>
                    <a:pt x="96" y="181"/>
                    <a:pt x="95" y="184"/>
                    <a:pt x="93" y="187"/>
                  </a:cubicBezTo>
                  <a:cubicBezTo>
                    <a:pt x="88" y="193"/>
                    <a:pt x="79" y="195"/>
                    <a:pt x="74" y="200"/>
                  </a:cubicBezTo>
                  <a:cubicBezTo>
                    <a:pt x="70" y="204"/>
                    <a:pt x="59" y="208"/>
                    <a:pt x="51" y="209"/>
                  </a:cubicBezTo>
                  <a:cubicBezTo>
                    <a:pt x="41" y="210"/>
                    <a:pt x="35" y="222"/>
                    <a:pt x="23" y="219"/>
                  </a:cubicBezTo>
                  <a:cubicBezTo>
                    <a:pt x="26" y="214"/>
                    <a:pt x="32" y="216"/>
                    <a:pt x="37" y="213"/>
                  </a:cubicBezTo>
                  <a:cubicBezTo>
                    <a:pt x="40" y="211"/>
                    <a:pt x="43" y="205"/>
                    <a:pt x="46" y="203"/>
                  </a:cubicBezTo>
                  <a:cubicBezTo>
                    <a:pt x="51" y="201"/>
                    <a:pt x="56" y="203"/>
                    <a:pt x="60" y="199"/>
                  </a:cubicBezTo>
                  <a:cubicBezTo>
                    <a:pt x="65" y="193"/>
                    <a:pt x="76" y="188"/>
                    <a:pt x="83" y="183"/>
                  </a:cubicBezTo>
                  <a:cubicBezTo>
                    <a:pt x="89" y="179"/>
                    <a:pt x="89" y="170"/>
                    <a:pt x="96" y="166"/>
                  </a:cubicBezTo>
                  <a:cubicBezTo>
                    <a:pt x="92" y="166"/>
                    <a:pt x="92" y="166"/>
                    <a:pt x="92" y="166"/>
                  </a:cubicBezTo>
                  <a:cubicBezTo>
                    <a:pt x="88" y="168"/>
                    <a:pt x="86" y="170"/>
                    <a:pt x="81" y="170"/>
                  </a:cubicBezTo>
                  <a:cubicBezTo>
                    <a:pt x="78" y="170"/>
                    <a:pt x="76" y="168"/>
                    <a:pt x="74" y="168"/>
                  </a:cubicBezTo>
                  <a:cubicBezTo>
                    <a:pt x="73" y="170"/>
                    <a:pt x="72" y="171"/>
                    <a:pt x="72" y="173"/>
                  </a:cubicBezTo>
                  <a:cubicBezTo>
                    <a:pt x="65" y="170"/>
                    <a:pt x="63" y="168"/>
                    <a:pt x="58" y="165"/>
                  </a:cubicBezTo>
                  <a:cubicBezTo>
                    <a:pt x="57" y="166"/>
                    <a:pt x="57" y="168"/>
                    <a:pt x="57" y="169"/>
                  </a:cubicBezTo>
                  <a:cubicBezTo>
                    <a:pt x="55" y="169"/>
                    <a:pt x="55" y="169"/>
                    <a:pt x="54" y="169"/>
                  </a:cubicBezTo>
                  <a:cubicBezTo>
                    <a:pt x="52" y="169"/>
                    <a:pt x="51" y="171"/>
                    <a:pt x="50" y="171"/>
                  </a:cubicBezTo>
                  <a:cubicBezTo>
                    <a:pt x="48" y="171"/>
                    <a:pt x="47" y="166"/>
                    <a:pt x="47" y="164"/>
                  </a:cubicBezTo>
                  <a:cubicBezTo>
                    <a:pt x="47" y="161"/>
                    <a:pt x="47" y="161"/>
                    <a:pt x="47" y="158"/>
                  </a:cubicBezTo>
                  <a:cubicBezTo>
                    <a:pt x="47" y="158"/>
                    <a:pt x="47" y="154"/>
                    <a:pt x="45" y="154"/>
                  </a:cubicBezTo>
                  <a:cubicBezTo>
                    <a:pt x="42" y="154"/>
                    <a:pt x="40" y="159"/>
                    <a:pt x="39" y="159"/>
                  </a:cubicBezTo>
                  <a:cubicBezTo>
                    <a:pt x="35" y="159"/>
                    <a:pt x="22" y="148"/>
                    <a:pt x="20" y="146"/>
                  </a:cubicBezTo>
                  <a:cubicBezTo>
                    <a:pt x="21" y="146"/>
                    <a:pt x="22" y="145"/>
                    <a:pt x="24" y="145"/>
                  </a:cubicBezTo>
                  <a:cubicBezTo>
                    <a:pt x="22" y="139"/>
                    <a:pt x="12" y="137"/>
                    <a:pt x="12" y="133"/>
                  </a:cubicBezTo>
                  <a:cubicBezTo>
                    <a:pt x="12" y="124"/>
                    <a:pt x="28" y="117"/>
                    <a:pt x="34" y="117"/>
                  </a:cubicBezTo>
                  <a:cubicBezTo>
                    <a:pt x="36" y="117"/>
                    <a:pt x="56" y="109"/>
                    <a:pt x="56" y="105"/>
                  </a:cubicBezTo>
                  <a:cubicBezTo>
                    <a:pt x="56" y="103"/>
                    <a:pt x="51" y="99"/>
                    <a:pt x="51" y="98"/>
                  </a:cubicBezTo>
                  <a:cubicBezTo>
                    <a:pt x="54" y="97"/>
                    <a:pt x="53" y="97"/>
                    <a:pt x="55" y="98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3" y="94"/>
                    <a:pt x="53" y="94"/>
                    <a:pt x="51" y="94"/>
                  </a:cubicBezTo>
                  <a:cubicBezTo>
                    <a:pt x="47" y="94"/>
                    <a:pt x="45" y="99"/>
                    <a:pt x="39" y="99"/>
                  </a:cubicBezTo>
                  <a:cubicBezTo>
                    <a:pt x="33" y="99"/>
                    <a:pt x="31" y="96"/>
                    <a:pt x="27" y="97"/>
                  </a:cubicBezTo>
                  <a:cubicBezTo>
                    <a:pt x="21" y="97"/>
                    <a:pt x="14" y="97"/>
                    <a:pt x="12" y="97"/>
                  </a:cubicBezTo>
                  <a:cubicBezTo>
                    <a:pt x="11" y="92"/>
                    <a:pt x="8" y="91"/>
                    <a:pt x="8" y="89"/>
                  </a:cubicBezTo>
                  <a:cubicBezTo>
                    <a:pt x="8" y="88"/>
                    <a:pt x="8" y="87"/>
                    <a:pt x="9" y="86"/>
                  </a:cubicBezTo>
                  <a:cubicBezTo>
                    <a:pt x="4" y="86"/>
                    <a:pt x="1" y="84"/>
                    <a:pt x="0" y="81"/>
                  </a:cubicBezTo>
                  <a:cubicBezTo>
                    <a:pt x="7" y="77"/>
                    <a:pt x="19" y="73"/>
                    <a:pt x="26" y="69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31" y="78"/>
                    <a:pt x="36" y="75"/>
                    <a:pt x="42" y="75"/>
                  </a:cubicBezTo>
                  <a:cubicBezTo>
                    <a:pt x="46" y="75"/>
                    <a:pt x="46" y="76"/>
                    <a:pt x="50" y="75"/>
                  </a:cubicBezTo>
                  <a:cubicBezTo>
                    <a:pt x="47" y="66"/>
                    <a:pt x="41" y="65"/>
                    <a:pt x="32" y="61"/>
                  </a:cubicBezTo>
                  <a:cubicBezTo>
                    <a:pt x="30" y="60"/>
                    <a:pt x="27" y="52"/>
                    <a:pt x="24" y="50"/>
                  </a:cubicBezTo>
                  <a:cubicBezTo>
                    <a:pt x="20" y="48"/>
                    <a:pt x="9" y="46"/>
                    <a:pt x="9" y="44"/>
                  </a:cubicBezTo>
                  <a:cubicBezTo>
                    <a:pt x="9" y="44"/>
                    <a:pt x="13" y="36"/>
                    <a:pt x="13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37" y="24"/>
                    <a:pt x="50" y="13"/>
                    <a:pt x="65" y="8"/>
                  </a:cubicBezTo>
                  <a:cubicBezTo>
                    <a:pt x="69" y="7"/>
                    <a:pt x="72" y="9"/>
                    <a:pt x="76" y="8"/>
                  </a:cubicBezTo>
                  <a:cubicBezTo>
                    <a:pt x="81" y="6"/>
                    <a:pt x="84" y="0"/>
                    <a:pt x="88" y="0"/>
                  </a:cubicBezTo>
                  <a:cubicBezTo>
                    <a:pt x="92" y="0"/>
                    <a:pt x="94" y="3"/>
                    <a:pt x="97" y="4"/>
                  </a:cubicBezTo>
                  <a:cubicBezTo>
                    <a:pt x="96" y="6"/>
                    <a:pt x="96" y="6"/>
                    <a:pt x="95" y="8"/>
                  </a:cubicBezTo>
                  <a:cubicBezTo>
                    <a:pt x="98" y="8"/>
                    <a:pt x="100" y="6"/>
                    <a:pt x="102" y="4"/>
                  </a:cubicBezTo>
                  <a:cubicBezTo>
                    <a:pt x="105" y="5"/>
                    <a:pt x="106" y="6"/>
                    <a:pt x="109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6" y="9"/>
                    <a:pt x="127" y="11"/>
                    <a:pt x="131" y="13"/>
                  </a:cubicBezTo>
                  <a:cubicBezTo>
                    <a:pt x="154" y="13"/>
                    <a:pt x="154" y="13"/>
                    <a:pt x="154" y="13"/>
                  </a:cubicBezTo>
                  <a:cubicBezTo>
                    <a:pt x="159" y="18"/>
                    <a:pt x="177" y="20"/>
                    <a:pt x="186" y="20"/>
                  </a:cubicBezTo>
                  <a:cubicBezTo>
                    <a:pt x="191" y="20"/>
                    <a:pt x="194" y="18"/>
                    <a:pt x="199" y="18"/>
                  </a:cubicBezTo>
                  <a:cubicBezTo>
                    <a:pt x="208" y="18"/>
                    <a:pt x="210" y="21"/>
                    <a:pt x="218" y="24"/>
                  </a:cubicBezTo>
                  <a:cubicBezTo>
                    <a:pt x="218" y="23"/>
                    <a:pt x="218" y="23"/>
                    <a:pt x="218" y="2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FAD77021-B602-4661-B86B-18BA611E9F92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172" name="PpFooter">
              <a:extLst>
                <a:ext uri="{FF2B5EF4-FFF2-40B4-BE49-F238E27FC236}">
                  <a16:creationId xmlns:a16="http://schemas.microsoft.com/office/drawing/2014/main" id="{10A1AFB2-3DF0-43D5-9593-5B1E5B4CFBEE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73" name="Straight Connector 172">
              <a:extLst>
                <a:ext uri="{FF2B5EF4-FFF2-40B4-BE49-F238E27FC236}">
                  <a16:creationId xmlns:a16="http://schemas.microsoft.com/office/drawing/2014/main" id="{2913518D-5AAD-4CE0-97A1-5CCBFAEC02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F2F646E9-4DC8-4169-AEF8-71389B5397A6}"/>
              </a:ext>
            </a:extLst>
          </p:cNvPr>
          <p:cNvGrpSpPr/>
          <p:nvPr/>
        </p:nvGrpSpPr>
        <p:grpSpPr>
          <a:xfrm>
            <a:off x="4797742" y="686788"/>
            <a:ext cx="2598104" cy="908544"/>
            <a:chOff x="4797742" y="742391"/>
            <a:chExt cx="2598104" cy="908544"/>
          </a:xfrm>
        </p:grpSpPr>
        <p:grpSp>
          <p:nvGrpSpPr>
            <p:cNvPr id="175" name="Group 174">
              <a:extLst>
                <a:ext uri="{FF2B5EF4-FFF2-40B4-BE49-F238E27FC236}">
                  <a16:creationId xmlns:a16="http://schemas.microsoft.com/office/drawing/2014/main" id="{7569145B-E546-4572-9E64-17960E2F2E06}"/>
                </a:ext>
              </a:extLst>
            </p:cNvPr>
            <p:cNvGrpSpPr/>
            <p:nvPr/>
          </p:nvGrpSpPr>
          <p:grpSpPr>
            <a:xfrm>
              <a:off x="5741730" y="1464366"/>
              <a:ext cx="710129" cy="186569"/>
              <a:chOff x="3763922" y="1464366"/>
              <a:chExt cx="710129" cy="186569"/>
            </a:xfrm>
          </p:grpSpPr>
          <p:sp>
            <p:nvSpPr>
              <p:cNvPr id="177" name="Oval 176">
                <a:extLst>
                  <a:ext uri="{FF2B5EF4-FFF2-40B4-BE49-F238E27FC236}">
                    <a16:creationId xmlns:a16="http://schemas.microsoft.com/office/drawing/2014/main" id="{AF80FB82-F635-4D6A-BE6E-73C032D2F294}"/>
                  </a:ext>
                </a:extLst>
              </p:cNvPr>
              <p:cNvSpPr/>
              <p:nvPr/>
            </p:nvSpPr>
            <p:spPr>
              <a:xfrm flipH="1">
                <a:off x="4287482" y="1464366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178" name="Oval 177">
                <a:extLst>
                  <a:ext uri="{FF2B5EF4-FFF2-40B4-BE49-F238E27FC236}">
                    <a16:creationId xmlns:a16="http://schemas.microsoft.com/office/drawing/2014/main" id="{0D9C0FAE-89F2-4164-850C-8505FA6FCDA7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4025702" y="1464366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179" name="Oval 178">
                <a:extLst>
                  <a:ext uri="{FF2B5EF4-FFF2-40B4-BE49-F238E27FC236}">
                    <a16:creationId xmlns:a16="http://schemas.microsoft.com/office/drawing/2014/main" id="{D583CFD3-CA8D-41BB-93C0-266E1ACD06BF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3763922" y="1464366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DB72FF0D-BC22-489B-92B3-0A6E111816E9}"/>
                </a:ext>
              </a:extLst>
            </p:cNvPr>
            <p:cNvSpPr txBox="1"/>
            <p:nvPr/>
          </p:nvSpPr>
          <p:spPr>
            <a:xfrm flipH="1">
              <a:off x="4797742" y="742391"/>
              <a:ext cx="2598104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id-ID" sz="40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Info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88470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C11DD3D-6FF1-4FE1-81D7-96B57F584220}"/>
              </a:ext>
            </a:extLst>
          </p:cNvPr>
          <p:cNvSpPr/>
          <p:nvPr/>
        </p:nvSpPr>
        <p:spPr>
          <a:xfrm>
            <a:off x="444500" y="441325"/>
            <a:ext cx="11304588" cy="5975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5" name="PpHolder2">
            <a:extLst>
              <a:ext uri="{FF2B5EF4-FFF2-40B4-BE49-F238E27FC236}">
                <a16:creationId xmlns:a16="http://schemas.microsoft.com/office/drawing/2014/main" id="{4AF2538E-027A-4BE1-A29B-6AEB08473DF9}"/>
              </a:ext>
            </a:extLst>
          </p:cNvPr>
          <p:cNvSpPr/>
          <p:nvPr/>
        </p:nvSpPr>
        <p:spPr>
          <a:xfrm>
            <a:off x="7244579" y="1348620"/>
            <a:ext cx="3672572" cy="5509381"/>
          </a:xfrm>
          <a:custGeom>
            <a:avLst/>
            <a:gdLst>
              <a:gd name="connsiteX0" fmla="*/ 0 w 3672572"/>
              <a:gd name="connsiteY0" fmla="*/ 0 h 5509381"/>
              <a:gd name="connsiteX1" fmla="*/ 3672572 w 3672572"/>
              <a:gd name="connsiteY1" fmla="*/ 0 h 5509381"/>
              <a:gd name="connsiteX2" fmla="*/ 3672572 w 3672572"/>
              <a:gd name="connsiteY2" fmla="*/ 5509381 h 5509381"/>
              <a:gd name="connsiteX3" fmla="*/ 0 w 3672572"/>
              <a:gd name="connsiteY3" fmla="*/ 5509381 h 5509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2572" h="5509381">
                <a:moveTo>
                  <a:pt x="0" y="0"/>
                </a:moveTo>
                <a:lnTo>
                  <a:pt x="3672572" y="0"/>
                </a:lnTo>
                <a:lnTo>
                  <a:pt x="3672572" y="5509381"/>
                </a:lnTo>
                <a:lnTo>
                  <a:pt x="0" y="5509381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E8BDF06-1C39-48D5-A6B7-12F302CF2E8C}"/>
              </a:ext>
            </a:extLst>
          </p:cNvPr>
          <p:cNvSpPr/>
          <p:nvPr/>
        </p:nvSpPr>
        <p:spPr>
          <a:xfrm>
            <a:off x="928643" y="1684700"/>
            <a:ext cx="186569" cy="18656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4AC897B-FA30-4F98-A724-68EA5B040FBB}"/>
              </a:ext>
            </a:extLst>
          </p:cNvPr>
          <p:cNvSpPr>
            <a:spLocks/>
          </p:cNvSpPr>
          <p:nvPr/>
        </p:nvSpPr>
        <p:spPr>
          <a:xfrm>
            <a:off x="1190423" y="1684700"/>
            <a:ext cx="186569" cy="186569"/>
          </a:xfrm>
          <a:prstGeom prst="ellipse">
            <a:avLst/>
          </a:prstGeom>
          <a:solidFill>
            <a:srgbClr val="6C65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>
              <a:solidFill>
                <a:schemeClr val="tx1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4DB21F4-FFA9-46CD-A59E-08F95DB34B31}"/>
              </a:ext>
            </a:extLst>
          </p:cNvPr>
          <p:cNvSpPr>
            <a:spLocks/>
          </p:cNvSpPr>
          <p:nvPr/>
        </p:nvSpPr>
        <p:spPr>
          <a:xfrm>
            <a:off x="1452203" y="1684700"/>
            <a:ext cx="186569" cy="18656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2E706CB-B3DC-4C4A-A2D0-1F19915F0CA0}"/>
              </a:ext>
            </a:extLst>
          </p:cNvPr>
          <p:cNvSpPr txBox="1"/>
          <p:nvPr/>
        </p:nvSpPr>
        <p:spPr>
          <a:xfrm>
            <a:off x="945738" y="1994826"/>
            <a:ext cx="2516684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4000" dirty="0">
                <a:solidFill>
                  <a:schemeClr val="bg1"/>
                </a:solidFill>
                <a:latin typeface="+mj-lt"/>
              </a:rPr>
              <a:t>Welcome Message</a:t>
            </a:r>
          </a:p>
        </p:txBody>
      </p:sp>
      <p:sp>
        <p:nvSpPr>
          <p:cNvPr id="7" name="Justify Text Body">
            <a:extLst>
              <a:ext uri="{FF2B5EF4-FFF2-40B4-BE49-F238E27FC236}">
                <a16:creationId xmlns:a16="http://schemas.microsoft.com/office/drawing/2014/main" id="{B2D9425A-A1ED-4C0C-A79B-C841B4C6BC0D}"/>
              </a:ext>
            </a:extLst>
          </p:cNvPr>
          <p:cNvSpPr txBox="1"/>
          <p:nvPr/>
        </p:nvSpPr>
        <p:spPr>
          <a:xfrm>
            <a:off x="928643" y="4238491"/>
            <a:ext cx="5281685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bg1"/>
                </a:solidFill>
              </a:rPr>
              <a:t>Asuscipit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eros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iste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metus</a:t>
            </a:r>
            <a:r>
              <a:rPr lang="en-US" sz="1400" dirty="0">
                <a:solidFill>
                  <a:schemeClr val="bg1"/>
                </a:solidFill>
              </a:rPr>
              <a:t> auctor id </a:t>
            </a:r>
            <a:r>
              <a:rPr lang="en-US" sz="1400" dirty="0" err="1">
                <a:solidFill>
                  <a:schemeClr val="bg1"/>
                </a:solidFill>
              </a:rPr>
              <a:t>dapibus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quam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aliquam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sied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pretium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viverra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ornare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praesent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turpis</a:t>
            </a:r>
            <a:r>
              <a:rPr lang="en-US" sz="1400" dirty="0">
                <a:solidFill>
                  <a:schemeClr val="bg1"/>
                </a:solidFill>
              </a:rPr>
              <a:t> antes dolor da vel magna </a:t>
            </a:r>
            <a:r>
              <a:rPr lang="en-US" sz="1400" dirty="0" err="1">
                <a:solidFill>
                  <a:schemeClr val="bg1"/>
                </a:solidFill>
              </a:rPr>
              <a:t>hendrerit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eleifend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nulla</a:t>
            </a:r>
            <a:r>
              <a:rPr lang="en-US" sz="1400" dirty="0">
                <a:solidFill>
                  <a:schemeClr val="bg1"/>
                </a:solidFill>
              </a:rPr>
              <a:t> dictum</a:t>
            </a:r>
            <a:endParaRPr lang="en-ID" sz="1400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51C566E-0944-4BB1-92E0-D29993E95B0E}"/>
              </a:ext>
            </a:extLst>
          </p:cNvPr>
          <p:cNvSpPr txBox="1"/>
          <p:nvPr/>
        </p:nvSpPr>
        <p:spPr>
          <a:xfrm>
            <a:off x="945738" y="3566303"/>
            <a:ext cx="5281684" cy="6116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algn="l"/>
            <a:r>
              <a:rPr lang="en-US" b="1" dirty="0" err="1">
                <a:solidFill>
                  <a:schemeClr val="bg1"/>
                </a:solidFill>
              </a:rPr>
              <a:t>Feugiat</a:t>
            </a:r>
            <a:r>
              <a:rPr lang="en-US" b="1" dirty="0">
                <a:solidFill>
                  <a:schemeClr val="bg1"/>
                </a:solidFill>
              </a:rPr>
              <a:t> ac </a:t>
            </a:r>
            <a:r>
              <a:rPr lang="en-US" b="1" dirty="0" err="1">
                <a:solidFill>
                  <a:schemeClr val="bg1"/>
                </a:solidFill>
              </a:rPr>
              <a:t>scelerisque</a:t>
            </a:r>
            <a:r>
              <a:rPr lang="en-US" b="1" dirty="0">
                <a:solidFill>
                  <a:schemeClr val="bg1"/>
                </a:solidFill>
              </a:rPr>
              <a:t> ligula </a:t>
            </a:r>
            <a:r>
              <a:rPr lang="en-US" b="1" dirty="0" err="1">
                <a:solidFill>
                  <a:schemeClr val="bg1"/>
                </a:solidFill>
              </a:rPr>
              <a:t>fringilla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quisque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viverras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suscipit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eros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iste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metus</a:t>
            </a:r>
            <a:r>
              <a:rPr lang="en-US" b="1" dirty="0">
                <a:solidFill>
                  <a:schemeClr val="bg1"/>
                </a:solidFill>
              </a:rPr>
              <a:t> auctor id </a:t>
            </a:r>
            <a:r>
              <a:rPr lang="en-US" b="1" dirty="0" err="1">
                <a:solidFill>
                  <a:schemeClr val="bg1"/>
                </a:solidFill>
              </a:rPr>
              <a:t>dapibus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quam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aliquam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pretium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endParaRPr lang="en-ID" b="1" dirty="0">
              <a:solidFill>
                <a:schemeClr val="bg1"/>
              </a:solidFill>
            </a:endParaRPr>
          </a:p>
        </p:txBody>
      </p:sp>
      <p:sp>
        <p:nvSpPr>
          <p:cNvPr id="16" name="PpFooter">
            <a:extLst>
              <a:ext uri="{FF2B5EF4-FFF2-40B4-BE49-F238E27FC236}">
                <a16:creationId xmlns:a16="http://schemas.microsoft.com/office/drawing/2014/main" id="{E73A6DD1-502A-4BBD-AD83-BE79BEE9083B}"/>
              </a:ext>
            </a:extLst>
          </p:cNvPr>
          <p:cNvSpPr txBox="1"/>
          <p:nvPr/>
        </p:nvSpPr>
        <p:spPr>
          <a:xfrm>
            <a:off x="8796760" y="6426200"/>
            <a:ext cx="2120391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D" sz="1000" dirty="0">
                <a:solidFill>
                  <a:schemeClr val="bg1"/>
                </a:solidFill>
              </a:rPr>
              <a:t>© 2020 </a:t>
            </a:r>
            <a:r>
              <a:rPr lang="id-ID" sz="1000" dirty="0">
                <a:solidFill>
                  <a:schemeClr val="bg1"/>
                </a:solidFill>
              </a:rPr>
              <a:t>Podilato</a:t>
            </a:r>
            <a:r>
              <a:rPr lang="en-ID" sz="1000" dirty="0">
                <a:solidFill>
                  <a:schemeClr val="bg1"/>
                </a:solidFill>
              </a:rPr>
              <a:t> all rights reserved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2C9A6A2-EEB4-41EB-BE8C-33195405506A}"/>
              </a:ext>
            </a:extLst>
          </p:cNvPr>
          <p:cNvCxnSpPr>
            <a:cxnSpLocks/>
          </p:cNvCxnSpPr>
          <p:nvPr/>
        </p:nvCxnSpPr>
        <p:spPr>
          <a:xfrm flipH="1">
            <a:off x="10957000" y="6503144"/>
            <a:ext cx="79208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569508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pHolder1">
            <a:extLst>
              <a:ext uri="{FF2B5EF4-FFF2-40B4-BE49-F238E27FC236}">
                <a16:creationId xmlns:a16="http://schemas.microsoft.com/office/drawing/2014/main" id="{A981CD7C-B6D8-4C65-9E21-869550FE194E}"/>
              </a:ext>
            </a:extLst>
          </p:cNvPr>
          <p:cNvSpPr/>
          <p:nvPr/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1ED9F5E-D131-423F-A477-C4E501693B18}"/>
              </a:ext>
            </a:extLst>
          </p:cNvPr>
          <p:cNvGrpSpPr/>
          <p:nvPr/>
        </p:nvGrpSpPr>
        <p:grpSpPr>
          <a:xfrm>
            <a:off x="444500" y="396601"/>
            <a:ext cx="1530868" cy="416459"/>
            <a:chOff x="444500" y="510901"/>
            <a:chExt cx="1530868" cy="416459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A3EB4B2C-D7A2-4B25-ACDB-E041067BC049}"/>
                </a:ext>
              </a:extLst>
            </p:cNvPr>
            <p:cNvCxnSpPr>
              <a:cxnSpLocks/>
            </p:cNvCxnSpPr>
            <p:nvPr/>
          </p:nvCxnSpPr>
          <p:spPr>
            <a:xfrm>
              <a:off x="444500" y="510901"/>
              <a:ext cx="212725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8AFAF31-51AF-48BF-A140-EB033E8B138A}"/>
                </a:ext>
              </a:extLst>
            </p:cNvPr>
            <p:cNvSpPr txBox="1"/>
            <p:nvPr/>
          </p:nvSpPr>
          <p:spPr>
            <a:xfrm>
              <a:off x="444500" y="560908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bg1"/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341AB96-8FC6-411C-AACB-56F10011E36E}"/>
                </a:ext>
              </a:extLst>
            </p:cNvPr>
            <p:cNvSpPr txBox="1"/>
            <p:nvPr/>
          </p:nvSpPr>
          <p:spPr>
            <a:xfrm>
              <a:off x="444500" y="788861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bg1"/>
                  </a:solidFill>
                </a:rPr>
                <a:t>Simpli concept, August 2020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115A5CA-DFBD-4266-BBC0-80C2F549808E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14" name="PpFooter">
              <a:extLst>
                <a:ext uri="{FF2B5EF4-FFF2-40B4-BE49-F238E27FC236}">
                  <a16:creationId xmlns:a16="http://schemas.microsoft.com/office/drawing/2014/main" id="{32B1EB1F-0BFD-4A37-93C3-841ECB8C6DFD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9EB578A-0EAC-4857-BB36-4DC179A107E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CC34B785-D8F7-476B-989E-4061525F3E0C}"/>
              </a:ext>
            </a:extLst>
          </p:cNvPr>
          <p:cNvSpPr txBox="1"/>
          <p:nvPr/>
        </p:nvSpPr>
        <p:spPr>
          <a:xfrm>
            <a:off x="3400546" y="2484050"/>
            <a:ext cx="5392502" cy="12397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000">
                <a:solidFill>
                  <a:schemeClr val="bg1"/>
                </a:solidFill>
                <a:latin typeface="+mj-lt"/>
              </a:rPr>
              <a:t>THANK YOU</a:t>
            </a:r>
            <a:endParaRPr lang="id-ID" sz="6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7BEC8D2-7031-408D-9559-6EB126161292}"/>
              </a:ext>
            </a:extLst>
          </p:cNvPr>
          <p:cNvSpPr/>
          <p:nvPr/>
        </p:nvSpPr>
        <p:spPr>
          <a:xfrm>
            <a:off x="5741727" y="4187381"/>
            <a:ext cx="186569" cy="186569"/>
          </a:xfrm>
          <a:prstGeom prst="ellipse">
            <a:avLst/>
          </a:prstGeom>
          <a:solidFill>
            <a:srgbClr val="3D44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A5E680C-8DCF-4A4F-8BE4-D3C7B5618216}"/>
              </a:ext>
            </a:extLst>
          </p:cNvPr>
          <p:cNvSpPr>
            <a:spLocks/>
          </p:cNvSpPr>
          <p:nvPr/>
        </p:nvSpPr>
        <p:spPr>
          <a:xfrm>
            <a:off x="6003507" y="4187381"/>
            <a:ext cx="186569" cy="186569"/>
          </a:xfrm>
          <a:prstGeom prst="ellipse">
            <a:avLst/>
          </a:prstGeom>
          <a:solidFill>
            <a:srgbClr val="6C65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AC9F03A-56D7-41FB-92FC-3ED7E77B467C}"/>
              </a:ext>
            </a:extLst>
          </p:cNvPr>
          <p:cNvSpPr>
            <a:spLocks/>
          </p:cNvSpPr>
          <p:nvPr/>
        </p:nvSpPr>
        <p:spPr>
          <a:xfrm>
            <a:off x="6265287" y="4187381"/>
            <a:ext cx="186569" cy="18656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23559A1-3056-45D1-935C-B4E4E6211326}"/>
              </a:ext>
            </a:extLst>
          </p:cNvPr>
          <p:cNvSpPr txBox="1"/>
          <p:nvPr/>
        </p:nvSpPr>
        <p:spPr>
          <a:xfrm>
            <a:off x="4617224" y="3633383"/>
            <a:ext cx="2959143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600">
                <a:solidFill>
                  <a:schemeClr val="bg1">
                    <a:alpha val="60000"/>
                  </a:schemeClr>
                </a:solidFill>
                <a:latin typeface="Alex Brush" panose="02000400000000000000" pitchFamily="2" charset="0"/>
              </a:rPr>
              <a:t>See you next project</a:t>
            </a:r>
            <a:endParaRPr lang="en-ID" sz="3600">
              <a:solidFill>
                <a:schemeClr val="bg1">
                  <a:alpha val="60000"/>
                </a:schemeClr>
              </a:solidFill>
              <a:latin typeface="Alex Brush" panose="02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61468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pHolder1">
            <a:extLst>
              <a:ext uri="{FF2B5EF4-FFF2-40B4-BE49-F238E27FC236}">
                <a16:creationId xmlns:a16="http://schemas.microsoft.com/office/drawing/2014/main" id="{9DF01E8C-0205-4B28-9835-CD3BA316730C}"/>
              </a:ext>
            </a:extLst>
          </p:cNvPr>
          <p:cNvSpPr/>
          <p:nvPr/>
        </p:nvSpPr>
        <p:spPr>
          <a:xfrm>
            <a:off x="4684348" y="441326"/>
            <a:ext cx="2454272" cy="2454274"/>
          </a:xfrm>
          <a:custGeom>
            <a:avLst/>
            <a:gdLst>
              <a:gd name="connsiteX0" fmla="*/ 0 w 2454272"/>
              <a:gd name="connsiteY0" fmla="*/ 0 h 2454274"/>
              <a:gd name="connsiteX1" fmla="*/ 2454272 w 2454272"/>
              <a:gd name="connsiteY1" fmla="*/ 0 h 2454274"/>
              <a:gd name="connsiteX2" fmla="*/ 2454272 w 2454272"/>
              <a:gd name="connsiteY2" fmla="*/ 2454274 h 2454274"/>
              <a:gd name="connsiteX3" fmla="*/ 0 w 2454272"/>
              <a:gd name="connsiteY3" fmla="*/ 2454274 h 2454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4272" h="2454274">
                <a:moveTo>
                  <a:pt x="0" y="0"/>
                </a:moveTo>
                <a:lnTo>
                  <a:pt x="2454272" y="0"/>
                </a:lnTo>
                <a:lnTo>
                  <a:pt x="2454272" y="2454274"/>
                </a:lnTo>
                <a:lnTo>
                  <a:pt x="0" y="2454274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5" name="Justify Text Body">
            <a:extLst>
              <a:ext uri="{FF2B5EF4-FFF2-40B4-BE49-F238E27FC236}">
                <a16:creationId xmlns:a16="http://schemas.microsoft.com/office/drawing/2014/main" id="{1E05629F-75B9-4679-BF9D-91DB676C4024}"/>
              </a:ext>
            </a:extLst>
          </p:cNvPr>
          <p:cNvSpPr txBox="1"/>
          <p:nvPr/>
        </p:nvSpPr>
        <p:spPr>
          <a:xfrm>
            <a:off x="4684345" y="5230900"/>
            <a:ext cx="3959042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Justify Text Body">
            <a:extLst>
              <a:ext uri="{FF2B5EF4-FFF2-40B4-BE49-F238E27FC236}">
                <a16:creationId xmlns:a16="http://schemas.microsoft.com/office/drawing/2014/main" id="{34C3E214-5A4E-4CBF-8F33-63EC6FD47003}"/>
              </a:ext>
            </a:extLst>
          </p:cNvPr>
          <p:cNvSpPr txBox="1"/>
          <p:nvPr/>
        </p:nvSpPr>
        <p:spPr>
          <a:xfrm>
            <a:off x="4684346" y="4869853"/>
            <a:ext cx="1151886" cy="2884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1A6D02B-02F4-4514-9AB9-020A3B0A5D7E}"/>
              </a:ext>
            </a:extLst>
          </p:cNvPr>
          <p:cNvGrpSpPr/>
          <p:nvPr/>
        </p:nvGrpSpPr>
        <p:grpSpPr>
          <a:xfrm>
            <a:off x="7509244" y="1718669"/>
            <a:ext cx="710129" cy="186569"/>
            <a:chOff x="1832023" y="3980527"/>
            <a:chExt cx="710129" cy="186569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7595FE4-B9D5-48A4-8D1D-64349BA3EE6E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0C18D73-3F3F-4D5D-8112-F112E63BECFE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8850E3C0-2BB7-455E-B3A6-D018FC539C4C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FC385F52-5C33-4390-AC51-CF15E08AE2E8}"/>
              </a:ext>
            </a:extLst>
          </p:cNvPr>
          <p:cNvSpPr txBox="1"/>
          <p:nvPr/>
        </p:nvSpPr>
        <p:spPr>
          <a:xfrm flipH="1">
            <a:off x="7509244" y="2028795"/>
            <a:ext cx="2720606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4000" dirty="0">
                <a:solidFill>
                  <a:schemeClr val="accent1"/>
                </a:solidFill>
                <a:latin typeface="+mj-lt"/>
              </a:rPr>
              <a:t>Simple </a:t>
            </a:r>
            <a:r>
              <a:rPr lang="id-ID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Us</a:t>
            </a:r>
          </a:p>
        </p:txBody>
      </p:sp>
      <p:sp>
        <p:nvSpPr>
          <p:cNvPr id="10" name="Justify Text Body">
            <a:extLst>
              <a:ext uri="{FF2B5EF4-FFF2-40B4-BE49-F238E27FC236}">
                <a16:creationId xmlns:a16="http://schemas.microsoft.com/office/drawing/2014/main" id="{DBC03744-D922-42BC-94E6-930894464BB0}"/>
              </a:ext>
            </a:extLst>
          </p:cNvPr>
          <p:cNvSpPr txBox="1"/>
          <p:nvPr/>
        </p:nvSpPr>
        <p:spPr>
          <a:xfrm flipH="1">
            <a:off x="4684345" y="3435009"/>
            <a:ext cx="6389843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ornare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praesent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da vel magna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hendrerit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1A422C6-E485-4FB9-A053-272DB09C1244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17" name="PpFooter">
              <a:extLst>
                <a:ext uri="{FF2B5EF4-FFF2-40B4-BE49-F238E27FC236}">
                  <a16:creationId xmlns:a16="http://schemas.microsoft.com/office/drawing/2014/main" id="{1FEE9321-C8C6-4ADD-AE53-10CF76BFD380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13529129-6F82-452F-B769-BD4A5065CD8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4ADF1DDB-7577-4E1B-B5E4-67E6FA0A21DA}"/>
              </a:ext>
            </a:extLst>
          </p:cNvPr>
          <p:cNvSpPr txBox="1"/>
          <p:nvPr/>
        </p:nvSpPr>
        <p:spPr>
          <a:xfrm>
            <a:off x="7509244" y="2743857"/>
            <a:ext cx="31290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Simple &amp; Clean Presentation Concept</a:t>
            </a:r>
          </a:p>
        </p:txBody>
      </p:sp>
      <p:sp>
        <p:nvSpPr>
          <p:cNvPr id="22" name="PpHolder9">
            <a:extLst>
              <a:ext uri="{FF2B5EF4-FFF2-40B4-BE49-F238E27FC236}">
                <a16:creationId xmlns:a16="http://schemas.microsoft.com/office/drawing/2014/main" id="{FD1D7A50-9B0B-4F4C-A7B5-02D0EA8E8404}"/>
              </a:ext>
            </a:extLst>
          </p:cNvPr>
          <p:cNvSpPr/>
          <p:nvPr/>
        </p:nvSpPr>
        <p:spPr>
          <a:xfrm>
            <a:off x="0" y="2"/>
            <a:ext cx="4362453" cy="5755211"/>
          </a:xfrm>
          <a:custGeom>
            <a:avLst/>
            <a:gdLst>
              <a:gd name="connsiteX0" fmla="*/ 0 w 4362453"/>
              <a:gd name="connsiteY0" fmla="*/ 0 h 5755211"/>
              <a:gd name="connsiteX1" fmla="*/ 4362453 w 4362453"/>
              <a:gd name="connsiteY1" fmla="*/ 0 h 5755211"/>
              <a:gd name="connsiteX2" fmla="*/ 4362453 w 4362453"/>
              <a:gd name="connsiteY2" fmla="*/ 5755211 h 5755211"/>
              <a:gd name="connsiteX3" fmla="*/ 0 w 4362453"/>
              <a:gd name="connsiteY3" fmla="*/ 5755211 h 5755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62453" h="5755211">
                <a:moveTo>
                  <a:pt x="0" y="0"/>
                </a:moveTo>
                <a:lnTo>
                  <a:pt x="4362453" y="0"/>
                </a:lnTo>
                <a:lnTo>
                  <a:pt x="4362453" y="5755211"/>
                </a:lnTo>
                <a:lnTo>
                  <a:pt x="0" y="5755211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0387885-AF5B-4E43-8D40-42F0F5DDACB2}"/>
              </a:ext>
            </a:extLst>
          </p:cNvPr>
          <p:cNvSpPr>
            <a:spLocks/>
          </p:cNvSpPr>
          <p:nvPr/>
        </p:nvSpPr>
        <p:spPr>
          <a:xfrm>
            <a:off x="4684347" y="441326"/>
            <a:ext cx="2454273" cy="2454274"/>
          </a:xfrm>
          <a:prstGeom prst="rect">
            <a:avLst/>
          </a:prstGeom>
          <a:solidFill>
            <a:schemeClr val="accent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143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pHolder1">
            <a:extLst>
              <a:ext uri="{FF2B5EF4-FFF2-40B4-BE49-F238E27FC236}">
                <a16:creationId xmlns:a16="http://schemas.microsoft.com/office/drawing/2014/main" id="{3B5E6CA2-072D-4E21-952F-ED9ECB37B614}"/>
              </a:ext>
            </a:extLst>
          </p:cNvPr>
          <p:cNvSpPr/>
          <p:nvPr/>
        </p:nvSpPr>
        <p:spPr>
          <a:xfrm>
            <a:off x="1" y="0"/>
            <a:ext cx="12193589" cy="6858000"/>
          </a:xfrm>
          <a:custGeom>
            <a:avLst/>
            <a:gdLst>
              <a:gd name="connsiteX0" fmla="*/ 0 w 12193589"/>
              <a:gd name="connsiteY0" fmla="*/ 0 h 6858000"/>
              <a:gd name="connsiteX1" fmla="*/ 12193589 w 12193589"/>
              <a:gd name="connsiteY1" fmla="*/ 0 h 6858000"/>
              <a:gd name="connsiteX2" fmla="*/ 12193589 w 12193589"/>
              <a:gd name="connsiteY2" fmla="*/ 6858000 h 6858000"/>
              <a:gd name="connsiteX3" fmla="*/ 0 w 1219358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9" h="6858000">
                <a:moveTo>
                  <a:pt x="0" y="0"/>
                </a:moveTo>
                <a:lnTo>
                  <a:pt x="12193589" y="0"/>
                </a:lnTo>
                <a:lnTo>
                  <a:pt x="1219358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37B5329-3791-4886-9D65-2FFB9D7C12D2}"/>
              </a:ext>
            </a:extLst>
          </p:cNvPr>
          <p:cNvSpPr/>
          <p:nvPr/>
        </p:nvSpPr>
        <p:spPr>
          <a:xfrm>
            <a:off x="0" y="0"/>
            <a:ext cx="12193588" cy="6858000"/>
          </a:xfrm>
          <a:prstGeom prst="rect">
            <a:avLst/>
          </a:prstGeom>
          <a:gradFill flip="none" rotWithShape="1">
            <a:gsLst>
              <a:gs pos="16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8" name="Quote Sign">
            <a:extLst>
              <a:ext uri="{FF2B5EF4-FFF2-40B4-BE49-F238E27FC236}">
                <a16:creationId xmlns:a16="http://schemas.microsoft.com/office/drawing/2014/main" id="{FA149BEA-FE18-46EE-B0FA-F1AD0C7C093A}"/>
              </a:ext>
            </a:extLst>
          </p:cNvPr>
          <p:cNvSpPr/>
          <p:nvPr/>
        </p:nvSpPr>
        <p:spPr>
          <a:xfrm>
            <a:off x="3237310" y="997777"/>
            <a:ext cx="553639" cy="4684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906" y="12830"/>
                </a:moveTo>
                <a:cubicBezTo>
                  <a:pt x="9906" y="18677"/>
                  <a:pt x="9906" y="18677"/>
                  <a:pt x="9906" y="18677"/>
                </a:cubicBezTo>
                <a:cubicBezTo>
                  <a:pt x="9906" y="19489"/>
                  <a:pt x="9631" y="20301"/>
                  <a:pt x="9218" y="20788"/>
                </a:cubicBezTo>
                <a:cubicBezTo>
                  <a:pt x="8668" y="21438"/>
                  <a:pt x="8117" y="21600"/>
                  <a:pt x="7429" y="21600"/>
                </a:cubicBezTo>
                <a:cubicBezTo>
                  <a:pt x="2476" y="21600"/>
                  <a:pt x="2476" y="21600"/>
                  <a:pt x="2476" y="21600"/>
                </a:cubicBezTo>
                <a:cubicBezTo>
                  <a:pt x="1789" y="21600"/>
                  <a:pt x="1101" y="21438"/>
                  <a:pt x="688" y="20788"/>
                </a:cubicBezTo>
                <a:cubicBezTo>
                  <a:pt x="138" y="20301"/>
                  <a:pt x="0" y="19489"/>
                  <a:pt x="0" y="18677"/>
                </a:cubicBezTo>
                <a:cubicBezTo>
                  <a:pt x="0" y="7958"/>
                  <a:pt x="0" y="7958"/>
                  <a:pt x="0" y="7958"/>
                </a:cubicBezTo>
                <a:cubicBezTo>
                  <a:pt x="0" y="6821"/>
                  <a:pt x="138" y="5847"/>
                  <a:pt x="413" y="4872"/>
                </a:cubicBezTo>
                <a:cubicBezTo>
                  <a:pt x="825" y="3898"/>
                  <a:pt x="1238" y="3086"/>
                  <a:pt x="1926" y="2274"/>
                </a:cubicBezTo>
                <a:cubicBezTo>
                  <a:pt x="2476" y="1624"/>
                  <a:pt x="3164" y="1137"/>
                  <a:pt x="3990" y="650"/>
                </a:cubicBezTo>
                <a:cubicBezTo>
                  <a:pt x="4815" y="325"/>
                  <a:pt x="5641" y="0"/>
                  <a:pt x="6604" y="0"/>
                </a:cubicBezTo>
                <a:cubicBezTo>
                  <a:pt x="7429" y="0"/>
                  <a:pt x="7429" y="0"/>
                  <a:pt x="7429" y="0"/>
                </a:cubicBezTo>
                <a:cubicBezTo>
                  <a:pt x="7704" y="0"/>
                  <a:pt x="7842" y="162"/>
                  <a:pt x="7980" y="325"/>
                </a:cubicBezTo>
                <a:cubicBezTo>
                  <a:pt x="8255" y="487"/>
                  <a:pt x="8255" y="812"/>
                  <a:pt x="8255" y="974"/>
                </a:cubicBezTo>
                <a:cubicBezTo>
                  <a:pt x="8255" y="2923"/>
                  <a:pt x="8255" y="2923"/>
                  <a:pt x="8255" y="2923"/>
                </a:cubicBezTo>
                <a:cubicBezTo>
                  <a:pt x="8255" y="3248"/>
                  <a:pt x="8255" y="3573"/>
                  <a:pt x="7980" y="3735"/>
                </a:cubicBezTo>
                <a:cubicBezTo>
                  <a:pt x="7842" y="3898"/>
                  <a:pt x="7704" y="4060"/>
                  <a:pt x="7429" y="4060"/>
                </a:cubicBezTo>
                <a:cubicBezTo>
                  <a:pt x="6604" y="4060"/>
                  <a:pt x="6604" y="4060"/>
                  <a:pt x="6604" y="4060"/>
                </a:cubicBezTo>
                <a:cubicBezTo>
                  <a:pt x="5641" y="4060"/>
                  <a:pt x="4953" y="4385"/>
                  <a:pt x="4265" y="5197"/>
                </a:cubicBezTo>
                <a:cubicBezTo>
                  <a:pt x="3577" y="5847"/>
                  <a:pt x="3302" y="6821"/>
                  <a:pt x="3302" y="7958"/>
                </a:cubicBezTo>
                <a:cubicBezTo>
                  <a:pt x="3302" y="8445"/>
                  <a:pt x="3302" y="8445"/>
                  <a:pt x="3302" y="8445"/>
                </a:cubicBezTo>
                <a:cubicBezTo>
                  <a:pt x="3302" y="8770"/>
                  <a:pt x="3439" y="9095"/>
                  <a:pt x="3577" y="9420"/>
                </a:cubicBezTo>
                <a:cubicBezTo>
                  <a:pt x="3852" y="9744"/>
                  <a:pt x="4127" y="9907"/>
                  <a:pt x="4540" y="9907"/>
                </a:cubicBezTo>
                <a:cubicBezTo>
                  <a:pt x="7429" y="9907"/>
                  <a:pt x="7429" y="9907"/>
                  <a:pt x="7429" y="9907"/>
                </a:cubicBezTo>
                <a:cubicBezTo>
                  <a:pt x="8117" y="9907"/>
                  <a:pt x="8668" y="10232"/>
                  <a:pt x="9218" y="10719"/>
                </a:cubicBezTo>
                <a:cubicBezTo>
                  <a:pt x="9631" y="11368"/>
                  <a:pt x="9906" y="12018"/>
                  <a:pt x="9906" y="12830"/>
                </a:cubicBezTo>
                <a:close/>
                <a:moveTo>
                  <a:pt x="21600" y="12830"/>
                </a:moveTo>
                <a:cubicBezTo>
                  <a:pt x="21600" y="18677"/>
                  <a:pt x="21600" y="18677"/>
                  <a:pt x="21600" y="18677"/>
                </a:cubicBezTo>
                <a:cubicBezTo>
                  <a:pt x="21600" y="19489"/>
                  <a:pt x="21325" y="20301"/>
                  <a:pt x="20912" y="20788"/>
                </a:cubicBezTo>
                <a:cubicBezTo>
                  <a:pt x="20362" y="21438"/>
                  <a:pt x="19811" y="21600"/>
                  <a:pt x="19124" y="21600"/>
                </a:cubicBezTo>
                <a:cubicBezTo>
                  <a:pt x="14033" y="21600"/>
                  <a:pt x="14033" y="21600"/>
                  <a:pt x="14033" y="21600"/>
                </a:cubicBezTo>
                <a:cubicBezTo>
                  <a:pt x="13345" y="21600"/>
                  <a:pt x="12795" y="21438"/>
                  <a:pt x="12382" y="20788"/>
                </a:cubicBezTo>
                <a:cubicBezTo>
                  <a:pt x="11832" y="20301"/>
                  <a:pt x="11557" y="19489"/>
                  <a:pt x="11557" y="18677"/>
                </a:cubicBezTo>
                <a:cubicBezTo>
                  <a:pt x="11557" y="7958"/>
                  <a:pt x="11557" y="7958"/>
                  <a:pt x="11557" y="7958"/>
                </a:cubicBezTo>
                <a:cubicBezTo>
                  <a:pt x="11557" y="6821"/>
                  <a:pt x="11832" y="5847"/>
                  <a:pt x="12107" y="4872"/>
                </a:cubicBezTo>
                <a:cubicBezTo>
                  <a:pt x="12520" y="3898"/>
                  <a:pt x="12932" y="3086"/>
                  <a:pt x="13620" y="2274"/>
                </a:cubicBezTo>
                <a:cubicBezTo>
                  <a:pt x="14171" y="1624"/>
                  <a:pt x="14859" y="1137"/>
                  <a:pt x="15684" y="650"/>
                </a:cubicBezTo>
                <a:cubicBezTo>
                  <a:pt x="16510" y="325"/>
                  <a:pt x="17335" y="0"/>
                  <a:pt x="18298" y="0"/>
                </a:cubicBezTo>
                <a:cubicBezTo>
                  <a:pt x="19124" y="0"/>
                  <a:pt x="19124" y="0"/>
                  <a:pt x="19124" y="0"/>
                </a:cubicBezTo>
                <a:cubicBezTo>
                  <a:pt x="19261" y="0"/>
                  <a:pt x="19536" y="162"/>
                  <a:pt x="19674" y="325"/>
                </a:cubicBezTo>
                <a:cubicBezTo>
                  <a:pt x="19811" y="487"/>
                  <a:pt x="19949" y="812"/>
                  <a:pt x="19949" y="974"/>
                </a:cubicBezTo>
                <a:cubicBezTo>
                  <a:pt x="19949" y="2923"/>
                  <a:pt x="19949" y="2923"/>
                  <a:pt x="19949" y="2923"/>
                </a:cubicBezTo>
                <a:cubicBezTo>
                  <a:pt x="19949" y="3248"/>
                  <a:pt x="19811" y="3573"/>
                  <a:pt x="19674" y="3735"/>
                </a:cubicBezTo>
                <a:cubicBezTo>
                  <a:pt x="19536" y="3898"/>
                  <a:pt x="19261" y="4060"/>
                  <a:pt x="19124" y="4060"/>
                </a:cubicBezTo>
                <a:cubicBezTo>
                  <a:pt x="18298" y="4060"/>
                  <a:pt x="18298" y="4060"/>
                  <a:pt x="18298" y="4060"/>
                </a:cubicBezTo>
                <a:cubicBezTo>
                  <a:pt x="17335" y="4060"/>
                  <a:pt x="16510" y="4385"/>
                  <a:pt x="15959" y="5197"/>
                </a:cubicBezTo>
                <a:cubicBezTo>
                  <a:pt x="15271" y="5847"/>
                  <a:pt x="14996" y="6821"/>
                  <a:pt x="14996" y="7958"/>
                </a:cubicBezTo>
                <a:cubicBezTo>
                  <a:pt x="14996" y="8445"/>
                  <a:pt x="14996" y="8445"/>
                  <a:pt x="14996" y="8445"/>
                </a:cubicBezTo>
                <a:cubicBezTo>
                  <a:pt x="14996" y="8770"/>
                  <a:pt x="14996" y="9095"/>
                  <a:pt x="15271" y="9420"/>
                </a:cubicBezTo>
                <a:cubicBezTo>
                  <a:pt x="15546" y="9744"/>
                  <a:pt x="15822" y="9907"/>
                  <a:pt x="16234" y="9907"/>
                </a:cubicBezTo>
                <a:cubicBezTo>
                  <a:pt x="19124" y="9907"/>
                  <a:pt x="19124" y="9907"/>
                  <a:pt x="19124" y="9907"/>
                </a:cubicBezTo>
                <a:cubicBezTo>
                  <a:pt x="19811" y="9907"/>
                  <a:pt x="20362" y="10232"/>
                  <a:pt x="20912" y="10719"/>
                </a:cubicBezTo>
                <a:cubicBezTo>
                  <a:pt x="21325" y="11368"/>
                  <a:pt x="21600" y="12018"/>
                  <a:pt x="21600" y="12830"/>
                </a:cubicBez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r"/>
            <a:endParaRPr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7C10CE1-5C7F-4E6F-B568-7C6CA72B18F0}"/>
              </a:ext>
            </a:extLst>
          </p:cNvPr>
          <p:cNvGrpSpPr/>
          <p:nvPr/>
        </p:nvGrpSpPr>
        <p:grpSpPr>
          <a:xfrm>
            <a:off x="3357796" y="1524594"/>
            <a:ext cx="7996004" cy="3808813"/>
            <a:chOff x="3357796" y="1126355"/>
            <a:chExt cx="7996004" cy="3808813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EBFCDD4-52B6-49E5-A91D-13D4B430371C}"/>
                </a:ext>
              </a:extLst>
            </p:cNvPr>
            <p:cNvSpPr txBox="1"/>
            <p:nvPr/>
          </p:nvSpPr>
          <p:spPr>
            <a:xfrm>
              <a:off x="3790950" y="1126355"/>
              <a:ext cx="7562850" cy="18158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US" sz="2800" b="1" i="0" dirty="0">
                  <a:solidFill>
                    <a:schemeClr val="accent1"/>
                  </a:solidFill>
                  <a:effectLst/>
                  <a:latin typeface="+mj-lt"/>
                </a:rPr>
                <a:t>Don't be into trends</a:t>
              </a:r>
              <a:r>
                <a:rPr lang="en-US" sz="280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+mj-lt"/>
                </a:rPr>
                <a:t>. Don't make fashion own you, but you decide what you are, what you want to express </a:t>
              </a:r>
              <a:r>
                <a:rPr lang="en-US" sz="2800" b="1" i="0" dirty="0">
                  <a:solidFill>
                    <a:schemeClr val="accent1"/>
                  </a:solidFill>
                  <a:effectLst/>
                  <a:latin typeface="+mj-lt"/>
                </a:rPr>
                <a:t>by the way you dress and the way to live</a:t>
              </a:r>
              <a:endParaRPr lang="id-ID" sz="2800" b="1" dirty="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9" name="Justify Text Body">
              <a:extLst>
                <a:ext uri="{FF2B5EF4-FFF2-40B4-BE49-F238E27FC236}">
                  <a16:creationId xmlns:a16="http://schemas.microsoft.com/office/drawing/2014/main" id="{392FEB59-F5C3-470A-B06A-99D9E6206831}"/>
                </a:ext>
              </a:extLst>
            </p:cNvPr>
            <p:cNvSpPr txBox="1"/>
            <p:nvPr/>
          </p:nvSpPr>
          <p:spPr>
            <a:xfrm flipH="1">
              <a:off x="3357796" y="3165186"/>
              <a:ext cx="7866291" cy="12579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Feugiat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ac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scelerisque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ligula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fringilla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quisque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viverras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suscipit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eros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iste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metus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auctor id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dapibus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quam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aliquam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pretium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id-ID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suscipit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eros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iste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metus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auctor id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dapibus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quam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aliquam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sied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pretium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viverra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ornare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praesent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turpis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antes dolor da vel magna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hendrerit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eleifend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nulla</a:t>
              </a:r>
              <a:r>
                <a:rPr lang="id-ID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malesuada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massa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feugiat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ac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scelerisque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ligula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fringilla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quisque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viverras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suscipit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eros</a:t>
              </a:r>
              <a:endPara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1CD53F76-8243-49EC-B57C-0E4D36593F2F}"/>
                </a:ext>
              </a:extLst>
            </p:cNvPr>
            <p:cNvGrpSpPr/>
            <p:nvPr/>
          </p:nvGrpSpPr>
          <p:grpSpPr>
            <a:xfrm>
              <a:off x="10513958" y="4748599"/>
              <a:ext cx="710129" cy="186569"/>
              <a:chOff x="1832023" y="3980527"/>
              <a:chExt cx="710129" cy="186569"/>
            </a:xfrm>
          </p:grpSpPr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EDE722BC-CA31-49B8-8BFF-7CDAEA0653AA}"/>
                  </a:ext>
                </a:extLst>
              </p:cNvPr>
              <p:cNvSpPr/>
              <p:nvPr/>
            </p:nvSpPr>
            <p:spPr>
              <a:xfrm>
                <a:off x="1832023" y="3980527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1591B010-6C71-43CA-8DD8-33A94983E57B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093803" y="3980527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55F837B0-E6C7-41B5-A2CF-791925EC6F1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355583" y="3980527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4BB1457-9037-47D0-A309-1DE38113B5A9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16" name="PpFooter">
              <a:extLst>
                <a:ext uri="{FF2B5EF4-FFF2-40B4-BE49-F238E27FC236}">
                  <a16:creationId xmlns:a16="http://schemas.microsoft.com/office/drawing/2014/main" id="{73A04298-5BE0-4322-A93E-285E5A1ECF78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DC9ABE55-582D-4B06-A341-BED39A3F2C7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14FEA2B0-5782-48EF-92C8-055847D3019C}"/>
              </a:ext>
            </a:extLst>
          </p:cNvPr>
          <p:cNvSpPr/>
          <p:nvPr/>
        </p:nvSpPr>
        <p:spPr>
          <a:xfrm>
            <a:off x="1" y="0"/>
            <a:ext cx="4444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21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CC94A7B4-F36D-460A-A4E2-CF968DDB67F3}"/>
              </a:ext>
            </a:extLst>
          </p:cNvPr>
          <p:cNvSpPr/>
          <p:nvPr/>
        </p:nvSpPr>
        <p:spPr>
          <a:xfrm>
            <a:off x="8318090" y="0"/>
            <a:ext cx="3875498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01B9747-30DD-4099-AC74-A2819ED9192D}"/>
              </a:ext>
            </a:extLst>
          </p:cNvPr>
          <p:cNvGrpSpPr/>
          <p:nvPr/>
        </p:nvGrpSpPr>
        <p:grpSpPr>
          <a:xfrm>
            <a:off x="846863" y="789764"/>
            <a:ext cx="710129" cy="186569"/>
            <a:chOff x="1832023" y="3980527"/>
            <a:chExt cx="710129" cy="186569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CBC94D63-82C3-4877-B2E3-65CCA43E3E09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D0A427EC-7CB9-4D50-9A60-073BFE4BFE13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AB70F225-A59A-4BCF-B147-417672F78D2C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CCE585EE-3FC4-4253-8FBB-328432A300BA}"/>
              </a:ext>
            </a:extLst>
          </p:cNvPr>
          <p:cNvSpPr txBox="1"/>
          <p:nvPr/>
        </p:nvSpPr>
        <p:spPr>
          <a:xfrm flipH="1">
            <a:off x="846863" y="1099890"/>
            <a:ext cx="333536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4000" dirty="0">
                <a:solidFill>
                  <a:schemeClr val="accent1"/>
                </a:solidFill>
                <a:latin typeface="+mj-lt"/>
              </a:rPr>
              <a:t>Content </a:t>
            </a:r>
            <a:r>
              <a:rPr lang="id-ID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List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986DD91-4333-42FA-A10D-4AC8EBD9D3AF}"/>
              </a:ext>
            </a:extLst>
          </p:cNvPr>
          <p:cNvSpPr txBox="1"/>
          <p:nvPr/>
        </p:nvSpPr>
        <p:spPr>
          <a:xfrm>
            <a:off x="846862" y="2134056"/>
            <a:ext cx="1764907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1. Company Profile</a:t>
            </a:r>
          </a:p>
        </p:txBody>
      </p:sp>
      <p:sp>
        <p:nvSpPr>
          <p:cNvPr id="11" name="Justify Text Body">
            <a:extLst>
              <a:ext uri="{FF2B5EF4-FFF2-40B4-BE49-F238E27FC236}">
                <a16:creationId xmlns:a16="http://schemas.microsoft.com/office/drawing/2014/main" id="{8D8F4F39-A39D-40E5-9AF2-4F5B28485576}"/>
              </a:ext>
            </a:extLst>
          </p:cNvPr>
          <p:cNvSpPr txBox="1"/>
          <p:nvPr/>
        </p:nvSpPr>
        <p:spPr>
          <a:xfrm>
            <a:off x="1033433" y="2436066"/>
            <a:ext cx="3335368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1039D9-5825-4F7C-A7DD-02D05BE6DB21}"/>
              </a:ext>
            </a:extLst>
          </p:cNvPr>
          <p:cNvSpPr txBox="1"/>
          <p:nvPr/>
        </p:nvSpPr>
        <p:spPr>
          <a:xfrm>
            <a:off x="846862" y="3170009"/>
            <a:ext cx="1359346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2. About Team</a:t>
            </a:r>
          </a:p>
        </p:txBody>
      </p:sp>
      <p:sp>
        <p:nvSpPr>
          <p:cNvPr id="13" name="Justify Text Body">
            <a:extLst>
              <a:ext uri="{FF2B5EF4-FFF2-40B4-BE49-F238E27FC236}">
                <a16:creationId xmlns:a16="http://schemas.microsoft.com/office/drawing/2014/main" id="{A0C252D7-1F37-4C28-BB98-22C19C6957F4}"/>
              </a:ext>
            </a:extLst>
          </p:cNvPr>
          <p:cNvSpPr txBox="1"/>
          <p:nvPr/>
        </p:nvSpPr>
        <p:spPr>
          <a:xfrm>
            <a:off x="1033433" y="3472019"/>
            <a:ext cx="3335368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F4AC210-64C3-4310-84FC-2E59187BBD21}"/>
              </a:ext>
            </a:extLst>
          </p:cNvPr>
          <p:cNvSpPr txBox="1"/>
          <p:nvPr/>
        </p:nvSpPr>
        <p:spPr>
          <a:xfrm>
            <a:off x="846862" y="4205962"/>
            <a:ext cx="1510029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3. Image Gallery</a:t>
            </a:r>
          </a:p>
        </p:txBody>
      </p:sp>
      <p:sp>
        <p:nvSpPr>
          <p:cNvPr id="15" name="Justify Text Body">
            <a:extLst>
              <a:ext uri="{FF2B5EF4-FFF2-40B4-BE49-F238E27FC236}">
                <a16:creationId xmlns:a16="http://schemas.microsoft.com/office/drawing/2014/main" id="{CD66719D-B63A-4504-8BDA-A0DE615D3532}"/>
              </a:ext>
            </a:extLst>
          </p:cNvPr>
          <p:cNvSpPr txBox="1"/>
          <p:nvPr/>
        </p:nvSpPr>
        <p:spPr>
          <a:xfrm>
            <a:off x="1033433" y="4507972"/>
            <a:ext cx="3335368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592F46F-C7E4-4797-B882-9A72A6182A56}"/>
              </a:ext>
            </a:extLst>
          </p:cNvPr>
          <p:cNvSpPr txBox="1"/>
          <p:nvPr/>
        </p:nvSpPr>
        <p:spPr>
          <a:xfrm>
            <a:off x="846861" y="5241915"/>
            <a:ext cx="1069203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4. Data Info</a:t>
            </a:r>
          </a:p>
        </p:txBody>
      </p:sp>
      <p:sp>
        <p:nvSpPr>
          <p:cNvPr id="17" name="Justify Text Body">
            <a:extLst>
              <a:ext uri="{FF2B5EF4-FFF2-40B4-BE49-F238E27FC236}">
                <a16:creationId xmlns:a16="http://schemas.microsoft.com/office/drawing/2014/main" id="{013F784F-2EE0-4EEF-99E5-9F072EF9031E}"/>
              </a:ext>
            </a:extLst>
          </p:cNvPr>
          <p:cNvSpPr txBox="1"/>
          <p:nvPr/>
        </p:nvSpPr>
        <p:spPr>
          <a:xfrm>
            <a:off x="1033432" y="5543925"/>
            <a:ext cx="3335368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6C62ED8-ED7A-4BA8-A498-C8E8FB56386F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22" name="PpFooter">
              <a:extLst>
                <a:ext uri="{FF2B5EF4-FFF2-40B4-BE49-F238E27FC236}">
                  <a16:creationId xmlns:a16="http://schemas.microsoft.com/office/drawing/2014/main" id="{ED26DB87-821F-4DE0-AC33-338390185611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97E5EA9E-5798-4431-A60F-FAA6FEEAF83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PpHolder13">
            <a:extLst>
              <a:ext uri="{FF2B5EF4-FFF2-40B4-BE49-F238E27FC236}">
                <a16:creationId xmlns:a16="http://schemas.microsoft.com/office/drawing/2014/main" id="{4A06313F-C0FF-46A8-8F61-99094812AA7B}"/>
              </a:ext>
            </a:extLst>
          </p:cNvPr>
          <p:cNvSpPr/>
          <p:nvPr/>
        </p:nvSpPr>
        <p:spPr>
          <a:xfrm>
            <a:off x="5269292" y="647700"/>
            <a:ext cx="6197598" cy="5562600"/>
          </a:xfrm>
          <a:custGeom>
            <a:avLst/>
            <a:gdLst>
              <a:gd name="connsiteX0" fmla="*/ 0 w 6197598"/>
              <a:gd name="connsiteY0" fmla="*/ 0 h 5562600"/>
              <a:gd name="connsiteX1" fmla="*/ 6197598 w 6197598"/>
              <a:gd name="connsiteY1" fmla="*/ 0 h 5562600"/>
              <a:gd name="connsiteX2" fmla="*/ 6197598 w 6197598"/>
              <a:gd name="connsiteY2" fmla="*/ 5562600 h 5562600"/>
              <a:gd name="connsiteX3" fmla="*/ 0 w 6197598"/>
              <a:gd name="connsiteY3" fmla="*/ 5562600 h 556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97598" h="5562600">
                <a:moveTo>
                  <a:pt x="0" y="0"/>
                </a:moveTo>
                <a:lnTo>
                  <a:pt x="6197598" y="0"/>
                </a:lnTo>
                <a:lnTo>
                  <a:pt x="6197598" y="5562600"/>
                </a:lnTo>
                <a:lnTo>
                  <a:pt x="0" y="5562600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F36F513-EDA5-447C-BAB9-8794093444FB}"/>
              </a:ext>
            </a:extLst>
          </p:cNvPr>
          <p:cNvGrpSpPr/>
          <p:nvPr/>
        </p:nvGrpSpPr>
        <p:grpSpPr>
          <a:xfrm>
            <a:off x="5754465" y="1223240"/>
            <a:ext cx="1530868" cy="416459"/>
            <a:chOff x="5990128" y="5322712"/>
            <a:chExt cx="1530868" cy="416459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1656DD6-374F-41CF-9B52-18F4184F7881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13DE7C41-92CA-4638-9DB9-80682AAE9814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CC23D17E-07D1-429B-940F-8BED3C84638F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897539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pHolder1">
            <a:extLst>
              <a:ext uri="{FF2B5EF4-FFF2-40B4-BE49-F238E27FC236}">
                <a16:creationId xmlns:a16="http://schemas.microsoft.com/office/drawing/2014/main" id="{415A682B-7195-4ED1-9D0A-C222CF81A377}"/>
              </a:ext>
            </a:extLst>
          </p:cNvPr>
          <p:cNvSpPr/>
          <p:nvPr/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51E8A1B2-C896-4AAD-B281-38342D60E090}"/>
              </a:ext>
            </a:extLst>
          </p:cNvPr>
          <p:cNvSpPr/>
          <p:nvPr/>
        </p:nvSpPr>
        <p:spPr>
          <a:xfrm>
            <a:off x="749509" y="815430"/>
            <a:ext cx="10658006" cy="5227139"/>
          </a:xfrm>
          <a:custGeom>
            <a:avLst/>
            <a:gdLst>
              <a:gd name="connsiteX0" fmla="*/ 5650989 w 10658006"/>
              <a:gd name="connsiteY0" fmla="*/ 1159801 h 5227139"/>
              <a:gd name="connsiteX1" fmla="*/ 5650989 w 10658006"/>
              <a:gd name="connsiteY1" fmla="*/ 3168483 h 5227139"/>
              <a:gd name="connsiteX2" fmla="*/ 7659671 w 10658006"/>
              <a:gd name="connsiteY2" fmla="*/ 3168483 h 5227139"/>
              <a:gd name="connsiteX3" fmla="*/ 7659671 w 10658006"/>
              <a:gd name="connsiteY3" fmla="*/ 1159801 h 5227139"/>
              <a:gd name="connsiteX4" fmla="*/ 7929218 w 10658006"/>
              <a:gd name="connsiteY4" fmla="*/ 1159801 h 5227139"/>
              <a:gd name="connsiteX5" fmla="*/ 7929218 w 10658006"/>
              <a:gd name="connsiteY5" fmla="*/ 3168483 h 5227139"/>
              <a:gd name="connsiteX6" fmla="*/ 9937900 w 10658006"/>
              <a:gd name="connsiteY6" fmla="*/ 3168483 h 5227139"/>
              <a:gd name="connsiteX7" fmla="*/ 9937900 w 10658006"/>
              <a:gd name="connsiteY7" fmla="*/ 1159801 h 5227139"/>
              <a:gd name="connsiteX8" fmla="*/ 0 w 10658006"/>
              <a:gd name="connsiteY8" fmla="*/ 0 h 5227139"/>
              <a:gd name="connsiteX9" fmla="*/ 10658006 w 10658006"/>
              <a:gd name="connsiteY9" fmla="*/ 0 h 5227139"/>
              <a:gd name="connsiteX10" fmla="*/ 10658006 w 10658006"/>
              <a:gd name="connsiteY10" fmla="*/ 5227139 h 5227139"/>
              <a:gd name="connsiteX11" fmla="*/ 0 w 10658006"/>
              <a:gd name="connsiteY11" fmla="*/ 5227139 h 5227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658006" h="5227139">
                <a:moveTo>
                  <a:pt x="5650989" y="1159801"/>
                </a:moveTo>
                <a:lnTo>
                  <a:pt x="5650989" y="3168483"/>
                </a:lnTo>
                <a:lnTo>
                  <a:pt x="7659671" y="3168483"/>
                </a:lnTo>
                <a:lnTo>
                  <a:pt x="7659671" y="1159801"/>
                </a:lnTo>
                <a:close/>
                <a:moveTo>
                  <a:pt x="7929218" y="1159801"/>
                </a:moveTo>
                <a:lnTo>
                  <a:pt x="7929218" y="3168483"/>
                </a:lnTo>
                <a:lnTo>
                  <a:pt x="9937900" y="3168483"/>
                </a:lnTo>
                <a:lnTo>
                  <a:pt x="9937900" y="1159801"/>
                </a:lnTo>
                <a:close/>
                <a:moveTo>
                  <a:pt x="0" y="0"/>
                </a:moveTo>
                <a:lnTo>
                  <a:pt x="10658006" y="0"/>
                </a:lnTo>
                <a:lnTo>
                  <a:pt x="10658006" y="5227139"/>
                </a:lnTo>
                <a:lnTo>
                  <a:pt x="0" y="52271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A2247B8-34F7-4898-B1EF-685BA21DB443}"/>
              </a:ext>
            </a:extLst>
          </p:cNvPr>
          <p:cNvGrpSpPr/>
          <p:nvPr/>
        </p:nvGrpSpPr>
        <p:grpSpPr>
          <a:xfrm>
            <a:off x="6400498" y="4148272"/>
            <a:ext cx="710129" cy="186569"/>
            <a:chOff x="1832023" y="3980527"/>
            <a:chExt cx="710129" cy="186569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10760B2-915E-43E6-8701-BFEF6374C5FF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65841C87-D919-45F9-A3F1-7C89D5B12FE1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6558FFE-3908-4A72-B6B7-AD916E87D215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98C7DFB3-50A6-4E5D-B576-3D07C12016EC}"/>
              </a:ext>
            </a:extLst>
          </p:cNvPr>
          <p:cNvSpPr txBox="1"/>
          <p:nvPr/>
        </p:nvSpPr>
        <p:spPr>
          <a:xfrm>
            <a:off x="1348368" y="1940551"/>
            <a:ext cx="259194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4000" dirty="0">
                <a:solidFill>
                  <a:schemeClr val="accent1"/>
                </a:solidFill>
                <a:latin typeface="+mj-lt"/>
              </a:rPr>
              <a:t>Company </a:t>
            </a:r>
            <a:r>
              <a:rPr lang="id-ID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Profile</a:t>
            </a:r>
          </a:p>
        </p:txBody>
      </p:sp>
      <p:sp>
        <p:nvSpPr>
          <p:cNvPr id="16" name="Justify Text Body">
            <a:extLst>
              <a:ext uri="{FF2B5EF4-FFF2-40B4-BE49-F238E27FC236}">
                <a16:creationId xmlns:a16="http://schemas.microsoft.com/office/drawing/2014/main" id="{1C07ACBD-1641-438B-9F33-8D217169D0C0}"/>
              </a:ext>
            </a:extLst>
          </p:cNvPr>
          <p:cNvSpPr txBox="1"/>
          <p:nvPr/>
        </p:nvSpPr>
        <p:spPr>
          <a:xfrm>
            <a:off x="1348369" y="3947960"/>
            <a:ext cx="4201531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ornare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prasent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da vel magna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hendrerit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16808AA-6E55-4A58-949E-4244291C2D8D}"/>
              </a:ext>
            </a:extLst>
          </p:cNvPr>
          <p:cNvGrpSpPr/>
          <p:nvPr/>
        </p:nvGrpSpPr>
        <p:grpSpPr>
          <a:xfrm>
            <a:off x="6400498" y="4477795"/>
            <a:ext cx="1530868" cy="416459"/>
            <a:chOff x="5990128" y="5322712"/>
            <a:chExt cx="1530868" cy="416459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E5365548-E048-4B45-81E0-641B51414F56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75B13D7-D804-4D81-BE60-7D1F6332724D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1558A24-35ED-4BD2-B72A-AFA77832CC55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05BE1891-DFAE-4903-AB34-292A1877F402}"/>
              </a:ext>
            </a:extLst>
          </p:cNvPr>
          <p:cNvSpPr/>
          <p:nvPr/>
        </p:nvSpPr>
        <p:spPr>
          <a:xfrm>
            <a:off x="8678727" y="1975231"/>
            <a:ext cx="2008682" cy="2008682"/>
          </a:xfrm>
          <a:prstGeom prst="rect">
            <a:avLst/>
          </a:prstGeom>
          <a:solidFill>
            <a:schemeClr val="accent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8" name="Justify Text Body">
            <a:extLst>
              <a:ext uri="{FF2B5EF4-FFF2-40B4-BE49-F238E27FC236}">
                <a16:creationId xmlns:a16="http://schemas.microsoft.com/office/drawing/2014/main" id="{7DBC8164-CB64-4969-8DAE-5B77F765C6DD}"/>
              </a:ext>
            </a:extLst>
          </p:cNvPr>
          <p:cNvSpPr txBox="1"/>
          <p:nvPr/>
        </p:nvSpPr>
        <p:spPr>
          <a:xfrm>
            <a:off x="8678727" y="4148272"/>
            <a:ext cx="2118565" cy="734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endParaRPr lang="en-ID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2EF8564-B004-4BCD-81A3-05A62D1F76CD}"/>
              </a:ext>
            </a:extLst>
          </p:cNvPr>
          <p:cNvSpPr txBox="1"/>
          <p:nvPr/>
        </p:nvSpPr>
        <p:spPr>
          <a:xfrm>
            <a:off x="1362006" y="3629503"/>
            <a:ext cx="4276794" cy="2884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algn="l"/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Feugiat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ac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sclerisqe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ligula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fringila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quisue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viverras</a:t>
            </a:r>
            <a:endParaRPr lang="en-ID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72FD4D5-7477-4C26-9377-A730DDCFA559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35" name="PpFooter">
              <a:extLst>
                <a:ext uri="{FF2B5EF4-FFF2-40B4-BE49-F238E27FC236}">
                  <a16:creationId xmlns:a16="http://schemas.microsoft.com/office/drawing/2014/main" id="{31820260-BF83-4F7C-9B31-7522B0B8228F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2F9EB4CC-EC19-4CEC-BDF7-0742194B7A2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453603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495ABFB-AEDF-4279-95D1-94A71DB6C3B3}"/>
              </a:ext>
            </a:extLst>
          </p:cNvPr>
          <p:cNvSpPr/>
          <p:nvPr/>
        </p:nvSpPr>
        <p:spPr>
          <a:xfrm>
            <a:off x="4499429" y="0"/>
            <a:ext cx="769415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95AE587-910C-40F1-9AD1-1E24A3614751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8" name="PpFooter">
              <a:extLst>
                <a:ext uri="{FF2B5EF4-FFF2-40B4-BE49-F238E27FC236}">
                  <a16:creationId xmlns:a16="http://schemas.microsoft.com/office/drawing/2014/main" id="{6CB36900-7AE3-4E6C-8A31-37F6D3C55FE5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8482521-F56C-40E9-9B25-6D5644E54A2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BE290B8D-8971-4FC9-9BB6-D6CD14F3728F}"/>
              </a:ext>
            </a:extLst>
          </p:cNvPr>
          <p:cNvSpPr txBox="1"/>
          <p:nvPr/>
        </p:nvSpPr>
        <p:spPr>
          <a:xfrm>
            <a:off x="774693" y="1569977"/>
            <a:ext cx="259194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4000" dirty="0">
                <a:solidFill>
                  <a:schemeClr val="accent1"/>
                </a:solidFill>
                <a:latin typeface="+mj-lt"/>
              </a:rPr>
              <a:t>Company </a:t>
            </a:r>
            <a:r>
              <a:rPr lang="id-ID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Profile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390FDA8-274A-4B67-9A0E-79423725BD3D}"/>
              </a:ext>
            </a:extLst>
          </p:cNvPr>
          <p:cNvGrpSpPr/>
          <p:nvPr/>
        </p:nvGrpSpPr>
        <p:grpSpPr>
          <a:xfrm>
            <a:off x="846865" y="1265848"/>
            <a:ext cx="710129" cy="186569"/>
            <a:chOff x="1832023" y="3980527"/>
            <a:chExt cx="710129" cy="186569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0A233D8C-EF27-476E-838C-08E7145DA8DB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28EA7FDF-4320-45DD-8F8E-7680651D8610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F725CF58-F3AB-4A63-9C1E-C4280E9C5417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3" name="Justify Text Body">
            <a:extLst>
              <a:ext uri="{FF2B5EF4-FFF2-40B4-BE49-F238E27FC236}">
                <a16:creationId xmlns:a16="http://schemas.microsoft.com/office/drawing/2014/main" id="{51803612-0C93-4404-8D33-673383FDAD41}"/>
              </a:ext>
            </a:extLst>
          </p:cNvPr>
          <p:cNvSpPr txBox="1"/>
          <p:nvPr/>
        </p:nvSpPr>
        <p:spPr>
          <a:xfrm flipH="1">
            <a:off x="774693" y="3100227"/>
            <a:ext cx="3093654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" name="Justify Text Body">
            <a:extLst>
              <a:ext uri="{FF2B5EF4-FFF2-40B4-BE49-F238E27FC236}">
                <a16:creationId xmlns:a16="http://schemas.microsoft.com/office/drawing/2014/main" id="{75CB02B6-47C8-4ADF-871F-4C0169ADC014}"/>
              </a:ext>
            </a:extLst>
          </p:cNvPr>
          <p:cNvSpPr txBox="1"/>
          <p:nvPr/>
        </p:nvSpPr>
        <p:spPr>
          <a:xfrm flipH="1">
            <a:off x="774693" y="4657344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auctor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PpHolder7">
            <a:extLst>
              <a:ext uri="{FF2B5EF4-FFF2-40B4-BE49-F238E27FC236}">
                <a16:creationId xmlns:a16="http://schemas.microsoft.com/office/drawing/2014/main" id="{39A41AAF-4D2E-40BD-B64C-B5C9D0AC8C4A}"/>
              </a:ext>
            </a:extLst>
          </p:cNvPr>
          <p:cNvSpPr/>
          <p:nvPr/>
        </p:nvSpPr>
        <p:spPr>
          <a:xfrm>
            <a:off x="5551491" y="845733"/>
            <a:ext cx="6197599" cy="4297025"/>
          </a:xfrm>
          <a:custGeom>
            <a:avLst/>
            <a:gdLst>
              <a:gd name="connsiteX0" fmla="*/ 0 w 6197599"/>
              <a:gd name="connsiteY0" fmla="*/ 0 h 4297025"/>
              <a:gd name="connsiteX1" fmla="*/ 6197599 w 6197599"/>
              <a:gd name="connsiteY1" fmla="*/ 0 h 4297025"/>
              <a:gd name="connsiteX2" fmla="*/ 6197599 w 6197599"/>
              <a:gd name="connsiteY2" fmla="*/ 4297025 h 4297025"/>
              <a:gd name="connsiteX3" fmla="*/ 0 w 6197599"/>
              <a:gd name="connsiteY3" fmla="*/ 4297025 h 4297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97599" h="4297025">
                <a:moveTo>
                  <a:pt x="0" y="0"/>
                </a:moveTo>
                <a:lnTo>
                  <a:pt x="6197599" y="0"/>
                </a:lnTo>
                <a:lnTo>
                  <a:pt x="6197599" y="4297025"/>
                </a:lnTo>
                <a:lnTo>
                  <a:pt x="0" y="4297025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2CBE03F-5072-4728-88A7-84F663CFFA4B}"/>
              </a:ext>
            </a:extLst>
          </p:cNvPr>
          <p:cNvSpPr txBox="1"/>
          <p:nvPr/>
        </p:nvSpPr>
        <p:spPr>
          <a:xfrm rot="16200000">
            <a:off x="4283515" y="4162267"/>
            <a:ext cx="2535951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id-ID" sz="3200" dirty="0">
                <a:solidFill>
                  <a:schemeClr val="bg1"/>
                </a:solidFill>
                <a:latin typeface="+mj-lt"/>
              </a:rPr>
              <a:t>PODILATO</a:t>
            </a:r>
          </a:p>
        </p:txBody>
      </p:sp>
      <p:sp>
        <p:nvSpPr>
          <p:cNvPr id="17" name="Justify Text Body">
            <a:extLst>
              <a:ext uri="{FF2B5EF4-FFF2-40B4-BE49-F238E27FC236}">
                <a16:creationId xmlns:a16="http://schemas.microsoft.com/office/drawing/2014/main" id="{4F0B378D-25AC-40EF-ABB2-8985CC608F61}"/>
              </a:ext>
            </a:extLst>
          </p:cNvPr>
          <p:cNvSpPr txBox="1"/>
          <p:nvPr/>
        </p:nvSpPr>
        <p:spPr>
          <a:xfrm>
            <a:off x="6309719" y="4796143"/>
            <a:ext cx="2340569" cy="801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Asuscipit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eros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iste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metus</a:t>
            </a:r>
            <a:r>
              <a:rPr lang="en-US" sz="1200" dirty="0">
                <a:solidFill>
                  <a:schemeClr val="bg1"/>
                </a:solidFill>
              </a:rPr>
              <a:t> auctor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aliquam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sied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err="1">
                <a:solidFill>
                  <a:schemeClr val="bg1"/>
                </a:solidFill>
              </a:rPr>
              <a:t>pretium</a:t>
            </a:r>
            <a:r>
              <a:rPr lang="en-US" sz="1200">
                <a:solidFill>
                  <a:schemeClr val="bg1"/>
                </a:solidFill>
              </a:rPr>
              <a:t> viverra</a:t>
            </a:r>
            <a:endParaRPr lang="en-ID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5623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B9C196CA-E5E4-4DA5-B912-13DB5B6FD34A}"/>
              </a:ext>
            </a:extLst>
          </p:cNvPr>
          <p:cNvSpPr/>
          <p:nvPr/>
        </p:nvSpPr>
        <p:spPr>
          <a:xfrm>
            <a:off x="10392228" y="441325"/>
            <a:ext cx="1356859" cy="3134568"/>
          </a:xfrm>
          <a:prstGeom prst="rect">
            <a:avLst/>
          </a:prstGeom>
          <a:solidFill>
            <a:schemeClr val="bg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138A299-DB97-4EC9-A64B-986ECFFD9A83}"/>
              </a:ext>
            </a:extLst>
          </p:cNvPr>
          <p:cNvSpPr/>
          <p:nvPr/>
        </p:nvSpPr>
        <p:spPr>
          <a:xfrm>
            <a:off x="-1" y="6416675"/>
            <a:ext cx="1799771" cy="4413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30" name="PpHolder3">
            <a:extLst>
              <a:ext uri="{FF2B5EF4-FFF2-40B4-BE49-F238E27FC236}">
                <a16:creationId xmlns:a16="http://schemas.microsoft.com/office/drawing/2014/main" id="{6B5EEBD3-385C-4FA1-93C1-9D99C00FB84F}"/>
              </a:ext>
            </a:extLst>
          </p:cNvPr>
          <p:cNvSpPr/>
          <p:nvPr/>
        </p:nvSpPr>
        <p:spPr>
          <a:xfrm>
            <a:off x="3372428" y="3128211"/>
            <a:ext cx="3957286" cy="3288464"/>
          </a:xfrm>
          <a:custGeom>
            <a:avLst/>
            <a:gdLst>
              <a:gd name="connsiteX0" fmla="*/ 0 w 3957286"/>
              <a:gd name="connsiteY0" fmla="*/ 0 h 3288464"/>
              <a:gd name="connsiteX1" fmla="*/ 3957286 w 3957286"/>
              <a:gd name="connsiteY1" fmla="*/ 0 h 3288464"/>
              <a:gd name="connsiteX2" fmla="*/ 3957286 w 3957286"/>
              <a:gd name="connsiteY2" fmla="*/ 3288464 h 3288464"/>
              <a:gd name="connsiteX3" fmla="*/ 0 w 3957286"/>
              <a:gd name="connsiteY3" fmla="*/ 3288464 h 3288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7286" h="3288464">
                <a:moveTo>
                  <a:pt x="0" y="0"/>
                </a:moveTo>
                <a:lnTo>
                  <a:pt x="3957286" y="0"/>
                </a:lnTo>
                <a:lnTo>
                  <a:pt x="3957286" y="3288464"/>
                </a:lnTo>
                <a:lnTo>
                  <a:pt x="0" y="3288464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701E3BB-838D-4CEE-B08C-C8A74B2F16F8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10" name="PpFooter">
              <a:extLst>
                <a:ext uri="{FF2B5EF4-FFF2-40B4-BE49-F238E27FC236}">
                  <a16:creationId xmlns:a16="http://schemas.microsoft.com/office/drawing/2014/main" id="{9F5D4D8F-EA33-4EF3-9DD5-DC5E8FD6D8C8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C8B6DD2A-63A0-4F59-8297-A72C112382F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DD48CD84-B69A-4EBC-B342-D211D4C7A057}"/>
              </a:ext>
            </a:extLst>
          </p:cNvPr>
          <p:cNvSpPr/>
          <p:nvPr/>
        </p:nvSpPr>
        <p:spPr>
          <a:xfrm>
            <a:off x="7961793" y="1076155"/>
            <a:ext cx="3264434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viverra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69B6849-F9AF-4E03-8DD2-0098478EC27B}"/>
              </a:ext>
            </a:extLst>
          </p:cNvPr>
          <p:cNvSpPr txBox="1"/>
          <p:nvPr/>
        </p:nvSpPr>
        <p:spPr>
          <a:xfrm>
            <a:off x="7974493" y="786052"/>
            <a:ext cx="323807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2019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6AA227E-4B31-4712-ABF2-80915BBF7F79}"/>
              </a:ext>
            </a:extLst>
          </p:cNvPr>
          <p:cNvSpPr/>
          <p:nvPr/>
        </p:nvSpPr>
        <p:spPr>
          <a:xfrm>
            <a:off x="7961793" y="2046666"/>
            <a:ext cx="3264434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viverra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434B5D4-3897-4874-8F10-E78B20658479}"/>
              </a:ext>
            </a:extLst>
          </p:cNvPr>
          <p:cNvSpPr txBox="1"/>
          <p:nvPr/>
        </p:nvSpPr>
        <p:spPr>
          <a:xfrm>
            <a:off x="7974493" y="1756563"/>
            <a:ext cx="359073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2020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F4AF623-22B3-4416-BAC0-002EAAD01CCB}"/>
              </a:ext>
            </a:extLst>
          </p:cNvPr>
          <p:cNvSpPr txBox="1"/>
          <p:nvPr/>
        </p:nvSpPr>
        <p:spPr>
          <a:xfrm flipH="1">
            <a:off x="3683386" y="1478550"/>
            <a:ext cx="333536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 Origins</a:t>
            </a:r>
            <a:endParaRPr lang="id-ID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34BA5DA-DD09-42FE-9EFB-DA58BE610073}"/>
              </a:ext>
            </a:extLst>
          </p:cNvPr>
          <p:cNvGrpSpPr/>
          <p:nvPr/>
        </p:nvGrpSpPr>
        <p:grpSpPr>
          <a:xfrm>
            <a:off x="3762898" y="2215536"/>
            <a:ext cx="710129" cy="186569"/>
            <a:chOff x="1832023" y="3980527"/>
            <a:chExt cx="710129" cy="186569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34A89DCC-66CB-4F08-8291-3F08F529F28A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B9E95AEF-080E-4ADA-AA87-C570F2A74B98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12B39B93-2E0D-451F-85B3-BC1DBCE94BA2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31" name="Justify Text Body">
            <a:extLst>
              <a:ext uri="{FF2B5EF4-FFF2-40B4-BE49-F238E27FC236}">
                <a16:creationId xmlns:a16="http://schemas.microsoft.com/office/drawing/2014/main" id="{C2315304-69D0-4BB6-B51A-E099A8B8B9E5}"/>
              </a:ext>
            </a:extLst>
          </p:cNvPr>
          <p:cNvSpPr txBox="1"/>
          <p:nvPr/>
        </p:nvSpPr>
        <p:spPr>
          <a:xfrm flipH="1">
            <a:off x="7987117" y="3869602"/>
            <a:ext cx="3093654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PpHolder12">
            <a:extLst>
              <a:ext uri="{FF2B5EF4-FFF2-40B4-BE49-F238E27FC236}">
                <a16:creationId xmlns:a16="http://schemas.microsoft.com/office/drawing/2014/main" id="{80FACE94-506D-47BA-AA2B-8CEE1D00A914}"/>
              </a:ext>
            </a:extLst>
          </p:cNvPr>
          <p:cNvSpPr/>
          <p:nvPr/>
        </p:nvSpPr>
        <p:spPr>
          <a:xfrm>
            <a:off x="444503" y="441325"/>
            <a:ext cx="2478088" cy="3288464"/>
          </a:xfrm>
          <a:custGeom>
            <a:avLst/>
            <a:gdLst>
              <a:gd name="connsiteX0" fmla="*/ 0 w 2478088"/>
              <a:gd name="connsiteY0" fmla="*/ 0 h 3288464"/>
              <a:gd name="connsiteX1" fmla="*/ 2478088 w 2478088"/>
              <a:gd name="connsiteY1" fmla="*/ 0 h 3288464"/>
              <a:gd name="connsiteX2" fmla="*/ 2478088 w 2478088"/>
              <a:gd name="connsiteY2" fmla="*/ 3288464 h 3288464"/>
              <a:gd name="connsiteX3" fmla="*/ 0 w 2478088"/>
              <a:gd name="connsiteY3" fmla="*/ 3288464 h 3288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8088" h="3288464">
                <a:moveTo>
                  <a:pt x="0" y="0"/>
                </a:moveTo>
                <a:lnTo>
                  <a:pt x="2478088" y="0"/>
                </a:lnTo>
                <a:lnTo>
                  <a:pt x="2478088" y="3288464"/>
                </a:lnTo>
                <a:lnTo>
                  <a:pt x="0" y="3288464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7751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Red Maroon">
      <a:dk1>
        <a:srgbClr val="000000"/>
      </a:dk1>
      <a:lt1>
        <a:srgbClr val="FFFFFF"/>
      </a:lt1>
      <a:dk2>
        <a:srgbClr val="394656"/>
      </a:dk2>
      <a:lt2>
        <a:srgbClr val="B4B3B2"/>
      </a:lt2>
      <a:accent1>
        <a:srgbClr val="701524"/>
      </a:accent1>
      <a:accent2>
        <a:srgbClr val="EC5132"/>
      </a:accent2>
      <a:accent3>
        <a:srgbClr val="D3D1AA"/>
      </a:accent3>
      <a:accent4>
        <a:srgbClr val="BFBFBF"/>
      </a:accent4>
      <a:accent5>
        <a:srgbClr val="D8D8D8"/>
      </a:accent5>
      <a:accent6>
        <a:srgbClr val="F2F2F2"/>
      </a:accent6>
      <a:hlink>
        <a:srgbClr val="0563C1"/>
      </a:hlink>
      <a:folHlink>
        <a:srgbClr val="954F72"/>
      </a:folHlink>
    </a:clrScheme>
    <a:fontScheme name="Custom 16">
      <a:majorFont>
        <a:latin typeface="Libre Baskerville"/>
        <a:ea typeface=""/>
        <a:cs typeface=""/>
      </a:majorFont>
      <a:minorFont>
        <a:latin typeface="Lora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just">
          <a:lnSpc>
            <a:spcPct val="150000"/>
          </a:lnSpc>
          <a:defRPr sz="1400" smtClean="0">
            <a:solidFill>
              <a:schemeClr val="tx1">
                <a:lumMod val="50000"/>
                <a:lumOff val="50000"/>
              </a:schemeClr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5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0DE8EA5B-A1DE-4310-B010-E1E9FA1A5BDE}">
  <we:reference id="wa104379997" version="2.0.0.0" store="en-US" storeType="OMEX"/>
  <we:alternateReferences>
    <we:reference id="wa104379997" version="2.0.0.0" store="WA104379997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8189</TotalTime>
  <Words>1615</Words>
  <Application>Microsoft Office PowerPoint</Application>
  <PresentationFormat>Custom</PresentationFormat>
  <Paragraphs>213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Alex Brush</vt:lpstr>
      <vt:lpstr>Arial</vt:lpstr>
      <vt:lpstr>Calibri</vt:lpstr>
      <vt:lpstr>Libre Baskerville</vt:lpstr>
      <vt:lpstr>Lora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Walkin' Out!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farid nurjamil</dc:creator>
  <cp:lastModifiedBy>Farid Nurjamil</cp:lastModifiedBy>
  <cp:revision>416</cp:revision>
  <dcterms:created xsi:type="dcterms:W3CDTF">2018-11-06T00:42:49Z</dcterms:created>
  <dcterms:modified xsi:type="dcterms:W3CDTF">2020-08-11T04:51:53Z</dcterms:modified>
</cp:coreProperties>
</file>